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9" r:id="rId6"/>
  </p:sldMasterIdLst>
  <p:notesMasterIdLst>
    <p:notesMasterId r:id="rId13"/>
  </p:notesMasterIdLst>
  <p:sldIdLst>
    <p:sldId id="2147469385" r:id="rId7"/>
    <p:sldId id="2147469387" r:id="rId8"/>
    <p:sldId id="2147469386" r:id="rId9"/>
    <p:sldId id="2147469384" r:id="rId10"/>
    <p:sldId id="2147469381" r:id="rId11"/>
    <p:sldId id="21474693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12300-60AC-1FEF-1728-72DDBFF5A55C}" name="Josie Scott" initials="JS" userId="S::josie.scott@heliosmedcomms.com::11f56884-557f-495d-93ec-b676d652b3aa" providerId="AD"/>
  <p188:author id="{AFB71905-2470-397D-81A0-6932C9781F8E}" name="Ronald Brocklehurst" initials="RB" userId="b51c3f6dede406af" providerId="Windows Live"/>
  <p188:author id="{D6F5A00C-97A0-CF95-556A-ABE7916954D5}" name="Honor Morris" initials="HM" userId="S::Honor.Morris@heliosmedcomms.com::66df3a78-8f32-46eb-bfcd-f8669267c199" providerId="AD"/>
  <p188:author id="{99C44910-0804-3F23-1547-AB6C470E9249}" name="Josie Scott" initials="JS" userId="Josie Scott" providerId="None"/>
  <p188:author id="{91A4F710-BC45-F5C0-D34C-251DD1B882E7}" name="Laura Griffin" initials="LG" userId="Laura Griffin" providerId="None"/>
  <p188:author id="{EF009659-A5AA-90BB-3B41-5DD878ACFACE}" name="Sarah Francis" initials="SF" userId="S::sarah.francis@heliosglobalgroup.com::72226a93-4c54-4153-9ae8-693210368c43" providerId="AD"/>
  <p188:author id="{104693AE-CD0F-1135-5432-1E219DDABA08}" name="Frances Singer" initials="FS" userId="Frances Singer" providerId="None"/>
  <p188:author id="{B3F472B4-2A88-10EF-3F3B-6532E09A6ECA}" name="Helios Medical Communications" initials="Helios" userId="Helios Medical Communication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656665"/>
    <a:srgbClr val="1883AE"/>
    <a:srgbClr val="590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1442" autoAdjust="0"/>
    <p:restoredTop sz="93067" autoAdjust="0"/>
  </p:normalViewPr>
  <p:slideViewPr>
    <p:cSldViewPr snapToGrid="0">
      <p:cViewPr varScale="1">
        <p:scale>
          <a:sx n="111" d="100"/>
          <a:sy n="111" d="100"/>
        </p:scale>
        <p:origin x="24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 Jiawen" userId="0ea971ef-7634-4154-9372-ea30a0cfafa9" providerId="ADAL" clId="{09C04008-44F0-4F39-BD81-0F318E1EF46D}"/>
    <pc:docChg chg="modSld">
      <pc:chgData name="He, Jiawen" userId="0ea971ef-7634-4154-9372-ea30a0cfafa9" providerId="ADAL" clId="{09C04008-44F0-4F39-BD81-0F318E1EF46D}" dt="2024-07-12T01:59:24.347" v="4" actId="1076"/>
      <pc:docMkLst>
        <pc:docMk/>
      </pc:docMkLst>
      <pc:sldChg chg="addSp modSp mod">
        <pc:chgData name="He, Jiawen" userId="0ea971ef-7634-4154-9372-ea30a0cfafa9" providerId="ADAL" clId="{09C04008-44F0-4F39-BD81-0F318E1EF46D}" dt="2024-07-12T01:59:24.347" v="4" actId="1076"/>
        <pc:sldMkLst>
          <pc:docMk/>
          <pc:sldMk cId="2795087630" sldId="2147469385"/>
        </pc:sldMkLst>
        <pc:spChg chg="add mod">
          <ac:chgData name="He, Jiawen" userId="0ea971ef-7634-4154-9372-ea30a0cfafa9" providerId="ADAL" clId="{09C04008-44F0-4F39-BD81-0F318E1EF46D}" dt="2024-07-12T01:59:24.347" v="4" actId="1076"/>
          <ac:spMkLst>
            <pc:docMk/>
            <pc:sldMk cId="2795087630" sldId="2147469385"/>
            <ac:spMk id="16" creationId="{B6740CF7-2F53-3CF8-85F8-2C5CDC724535}"/>
          </ac:spMkLst>
        </pc:spChg>
      </pc:sldChg>
    </pc:docChg>
  </pc:docChgLst>
  <pc:docChgLst>
    <pc:chgData name="He, Jiawen" userId="0ea971ef-7634-4154-9372-ea30a0cfafa9" providerId="ADAL" clId="{5B5A2A1B-033C-44FF-A7D4-8437C2641E35}"/>
    <pc:docChg chg="modMainMaster">
      <pc:chgData name="He, Jiawen" userId="0ea971ef-7634-4154-9372-ea30a0cfafa9" providerId="ADAL" clId="{5B5A2A1B-033C-44FF-A7D4-8437C2641E35}" dt="2025-01-07T06:51:03.670" v="1"/>
      <pc:docMkLst>
        <pc:docMk/>
      </pc:docMkLst>
      <pc:sldMasterChg chg="modSp mod">
        <pc:chgData name="He, Jiawen" userId="0ea971ef-7634-4154-9372-ea30a0cfafa9" providerId="ADAL" clId="{5B5A2A1B-033C-44FF-A7D4-8437C2641E35}" dt="2025-01-07T06:51:03.670" v="1"/>
        <pc:sldMasterMkLst>
          <pc:docMk/>
          <pc:sldMasterMk cId="1687022492" sldId="2147483660"/>
        </pc:sldMasterMkLst>
        <pc:spChg chg="mod">
          <ac:chgData name="He, Jiawen" userId="0ea971ef-7634-4154-9372-ea30a0cfafa9" providerId="ADAL" clId="{5B5A2A1B-033C-44FF-A7D4-8437C2641E35}" dt="2025-01-07T06:51:03.670" v="1"/>
          <ac:spMkLst>
            <pc:docMk/>
            <pc:sldMasterMk cId="1687022492" sldId="2147483660"/>
            <ac:spMk id="9" creationId="{EA13B4F1-CF56-7E44-6513-E8BAEF45A815}"/>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ED26-E813-4211-8935-698279756339}" type="datetimeFigureOut">
              <a:rPr lang="en-GB" smtClean="0"/>
              <a:t>07/01/2025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8E0BB-51B3-4818-B70C-17AD83C77527}" type="slidenum">
              <a:rPr lang="en-GB" smtClean="0"/>
              <a:t>‹#›</a:t>
            </a:fld>
            <a:endParaRPr lang="en-GB" dirty="0"/>
          </a:p>
        </p:txBody>
      </p:sp>
    </p:spTree>
    <p:extLst>
      <p:ext uri="{BB962C8B-B14F-4D97-AF65-F5344CB8AC3E}">
        <p14:creationId xmlns:p14="http://schemas.microsoft.com/office/powerpoint/2010/main" val="319639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8E0BB-51B3-4818-B70C-17AD83C77527}" type="slidenum">
              <a:rPr lang="en-GB" smtClean="0"/>
              <a:t>1</a:t>
            </a:fld>
            <a:endParaRPr lang="en-GB" dirty="0"/>
          </a:p>
        </p:txBody>
      </p:sp>
    </p:spTree>
    <p:extLst>
      <p:ext uri="{BB962C8B-B14F-4D97-AF65-F5344CB8AC3E}">
        <p14:creationId xmlns:p14="http://schemas.microsoft.com/office/powerpoint/2010/main" val="293528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subsequent slides for further elucidation of the inflammatory pathways involved in CRSwNP, CRSsNP, AR and NARES</a:t>
            </a:r>
          </a:p>
        </p:txBody>
      </p:sp>
      <p:sp>
        <p:nvSpPr>
          <p:cNvPr id="4" name="Slide Number Placeholder 3"/>
          <p:cNvSpPr>
            <a:spLocks noGrp="1"/>
          </p:cNvSpPr>
          <p:nvPr>
            <p:ph type="sldNum" sz="quarter" idx="5"/>
          </p:nvPr>
        </p:nvSpPr>
        <p:spPr/>
        <p:txBody>
          <a:bodyPr/>
          <a:lstStyle/>
          <a:p>
            <a:fld id="{2AC8E0BB-51B3-4818-B70C-17AD83C77527}" type="slidenum">
              <a:rPr lang="en-GB" smtClean="0"/>
              <a:t>2</a:t>
            </a:fld>
            <a:endParaRPr lang="en-GB" dirty="0"/>
          </a:p>
        </p:txBody>
      </p:sp>
    </p:spTree>
    <p:extLst>
      <p:ext uri="{BB962C8B-B14F-4D97-AF65-F5344CB8AC3E}">
        <p14:creationId xmlns:p14="http://schemas.microsoft.com/office/powerpoint/2010/main" val="189943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5"/>
          </p:nvPr>
        </p:nvSpPr>
        <p:spPr/>
        <p:txBody>
          <a:bodyPr/>
          <a:lstStyle/>
          <a:p>
            <a:fld id="{2AC8E0BB-51B3-4818-B70C-17AD83C77527}" type="slidenum">
              <a:rPr lang="en-GB" smtClean="0"/>
              <a:t>3</a:t>
            </a:fld>
            <a:endParaRPr lang="en-GB" dirty="0"/>
          </a:p>
        </p:txBody>
      </p:sp>
    </p:spTree>
    <p:extLst>
      <p:ext uri="{BB962C8B-B14F-4D97-AF65-F5344CB8AC3E}">
        <p14:creationId xmlns:p14="http://schemas.microsoft.com/office/powerpoint/2010/main" val="81251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C8E0BB-51B3-4818-B70C-17AD83C77527}" type="slidenum">
              <a:rPr lang="en-GB" smtClean="0"/>
              <a:t>4</a:t>
            </a:fld>
            <a:endParaRPr lang="en-GB" dirty="0"/>
          </a:p>
        </p:txBody>
      </p:sp>
    </p:spTree>
    <p:extLst>
      <p:ext uri="{BB962C8B-B14F-4D97-AF65-F5344CB8AC3E}">
        <p14:creationId xmlns:p14="http://schemas.microsoft.com/office/powerpoint/2010/main" val="196402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latin typeface="+mn-lt"/>
            </a:endParaRPr>
          </a:p>
        </p:txBody>
      </p:sp>
      <p:sp>
        <p:nvSpPr>
          <p:cNvPr id="4" name="Slide Number Placeholder 3"/>
          <p:cNvSpPr>
            <a:spLocks noGrp="1"/>
          </p:cNvSpPr>
          <p:nvPr>
            <p:ph type="sldNum" sz="quarter" idx="5"/>
          </p:nvPr>
        </p:nvSpPr>
        <p:spPr/>
        <p:txBody>
          <a:bodyPr/>
          <a:lstStyle/>
          <a:p>
            <a:fld id="{2AC8E0BB-51B3-4818-B70C-17AD83C77527}" type="slidenum">
              <a:rPr lang="en-GB" smtClean="0"/>
              <a:t>5</a:t>
            </a:fld>
            <a:endParaRPr lang="en-GB" dirty="0"/>
          </a:p>
        </p:txBody>
      </p:sp>
    </p:spTree>
    <p:extLst>
      <p:ext uri="{BB962C8B-B14F-4D97-AF65-F5344CB8AC3E}">
        <p14:creationId xmlns:p14="http://schemas.microsoft.com/office/powerpoint/2010/main" val="214771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latin typeface="+mn-lt"/>
            </a:endParaRPr>
          </a:p>
        </p:txBody>
      </p:sp>
      <p:sp>
        <p:nvSpPr>
          <p:cNvPr id="4" name="Slide Number Placeholder 3"/>
          <p:cNvSpPr>
            <a:spLocks noGrp="1"/>
          </p:cNvSpPr>
          <p:nvPr>
            <p:ph type="sldNum" sz="quarter" idx="5"/>
          </p:nvPr>
        </p:nvSpPr>
        <p:spPr/>
        <p:txBody>
          <a:bodyPr/>
          <a:lstStyle/>
          <a:p>
            <a:fld id="{2AC8E0BB-51B3-4818-B70C-17AD83C77527}" type="slidenum">
              <a:rPr lang="en-GB" smtClean="0"/>
              <a:t>6</a:t>
            </a:fld>
            <a:endParaRPr lang="en-GB" dirty="0"/>
          </a:p>
        </p:txBody>
      </p:sp>
    </p:spTree>
    <p:extLst>
      <p:ext uri="{BB962C8B-B14F-4D97-AF65-F5344CB8AC3E}">
        <p14:creationId xmlns:p14="http://schemas.microsoft.com/office/powerpoint/2010/main" val="1538497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58595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5713D-D566-4186-9787-C5E97CA19282}" type="datetime1">
              <a:rPr lang="en-US" smtClean="0"/>
              <a:t>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3410468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1B222D-1F10-41C1-825F-B79F2C79B8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597" y="2338"/>
            <a:ext cx="10465904" cy="5888216"/>
          </a:xfrm>
          <a:prstGeom prst="rect">
            <a:avLst/>
          </a:prstGeom>
        </p:spPr>
      </p:pic>
      <p:sp>
        <p:nvSpPr>
          <p:cNvPr id="4" name="Date Placeholder 3"/>
          <p:cNvSpPr>
            <a:spLocks noGrp="1"/>
          </p:cNvSpPr>
          <p:nvPr>
            <p:ph type="dt" sz="half" idx="10"/>
          </p:nvPr>
        </p:nvSpPr>
        <p:spPr/>
        <p:txBody>
          <a:bodyPr/>
          <a:lstStyle/>
          <a:p>
            <a:fld id="{F5AB0D45-D70F-4565-90F4-8B70029F68B1}" type="datetime1">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 name="Subtitle 2"/>
          <p:cNvSpPr>
            <a:spLocks noGrp="1"/>
          </p:cNvSpPr>
          <p:nvPr>
            <p:ph type="subTitle" idx="1" hasCustomPrompt="1"/>
          </p:nvPr>
        </p:nvSpPr>
        <p:spPr>
          <a:xfrm>
            <a:off x="457199" y="3429000"/>
            <a:ext cx="9054549" cy="2129017"/>
          </a:xfrm>
        </p:spPr>
        <p:txBody>
          <a:bodyPr>
            <a:normAutofit/>
          </a:bodyPr>
          <a:lstStyle>
            <a:lvl1pPr marL="0" indent="0" algn="l">
              <a:buNone/>
              <a:defRPr sz="2800">
                <a:solidFill>
                  <a:srgbClr val="0030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3" name="Text Placeholder 12"/>
          <p:cNvSpPr>
            <a:spLocks noGrp="1"/>
          </p:cNvSpPr>
          <p:nvPr>
            <p:ph type="body" sz="quarter" idx="12" hasCustomPrompt="1"/>
          </p:nvPr>
        </p:nvSpPr>
        <p:spPr>
          <a:xfrm>
            <a:off x="457200" y="5836500"/>
            <a:ext cx="8299938" cy="885825"/>
          </a:xfrm>
        </p:spPr>
        <p:txBody>
          <a:bodyPr anchor="b">
            <a:normAutofit/>
          </a:bodyPr>
          <a:lstStyle>
            <a:lvl1pPr marL="0" indent="0">
              <a:spcBef>
                <a:spcPts val="300"/>
              </a:spcBef>
              <a:buNone/>
              <a:defRPr sz="10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hasCustomPrompt="1"/>
          </p:nvPr>
        </p:nvSpPr>
        <p:spPr>
          <a:xfrm>
            <a:off x="457200" y="1257300"/>
            <a:ext cx="10465904" cy="2171700"/>
          </a:xfrm>
        </p:spPr>
        <p:txBody>
          <a:bodyPr anchor="t" anchorCtr="0">
            <a:normAutofit/>
          </a:bodyPr>
          <a:lstStyle>
            <a:lvl1pPr algn="l">
              <a:defRPr sz="4400">
                <a:solidFill>
                  <a:srgbClr val="12839E"/>
                </a:solidFill>
              </a:defRPr>
            </a:lvl1pPr>
          </a:lstStyle>
          <a:p>
            <a:r>
              <a:rPr lang="en-US"/>
              <a:t>Click to Add Presentation Title</a:t>
            </a:r>
          </a:p>
        </p:txBody>
      </p:sp>
      <p:pic>
        <p:nvPicPr>
          <p:cNvPr id="11" name="Picture 10" descr="Logo&#10;&#10;Description automatically generated">
            <a:hlinkClick r:id="rId3" action="ppaction://hlinksldjump"/>
            <a:extLst>
              <a:ext uri="{FF2B5EF4-FFF2-40B4-BE49-F238E27FC236}">
                <a16:creationId xmlns:a16="http://schemas.microsoft.com/office/drawing/2014/main" id="{81801E80-5FF5-47A9-96AA-5453FA445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5646" y="6029795"/>
            <a:ext cx="1699154" cy="411480"/>
          </a:xfrm>
          <a:prstGeom prst="rect">
            <a:avLst/>
          </a:prstGeom>
        </p:spPr>
      </p:pic>
      <p:sp>
        <p:nvSpPr>
          <p:cNvPr id="6" name="TextBox 5">
            <a:extLst>
              <a:ext uri="{FF2B5EF4-FFF2-40B4-BE49-F238E27FC236}">
                <a16:creationId xmlns:a16="http://schemas.microsoft.com/office/drawing/2014/main" id="{5F99845C-E97D-15B5-E935-F39E617C6FFA}"/>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2023</a:t>
            </a:r>
          </a:p>
        </p:txBody>
      </p:sp>
    </p:spTree>
    <p:extLst>
      <p:ext uri="{BB962C8B-B14F-4D97-AF65-F5344CB8AC3E}">
        <p14:creationId xmlns:p14="http://schemas.microsoft.com/office/powerpoint/2010/main" val="2348095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lobal Title Slid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23D1B48-47C5-465B-A77F-64F7252CD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597" y="2338"/>
            <a:ext cx="10465904" cy="5888216"/>
          </a:xfrm>
          <a:prstGeom prst="rect">
            <a:avLst/>
          </a:prstGeom>
        </p:spPr>
      </p:pic>
      <p:sp>
        <p:nvSpPr>
          <p:cNvPr id="5" name="TextBox 4">
            <a:extLst>
              <a:ext uri="{FF2B5EF4-FFF2-40B4-BE49-F238E27FC236}">
                <a16:creationId xmlns:a16="http://schemas.microsoft.com/office/drawing/2014/main" id="{E8AE57FD-B4CA-4FEC-8695-AC40C5080EF3}"/>
              </a:ext>
            </a:extLst>
          </p:cNvPr>
          <p:cNvSpPr txBox="1"/>
          <p:nvPr/>
        </p:nvSpPr>
        <p:spPr>
          <a:xfrm>
            <a:off x="466904" y="5803221"/>
            <a:ext cx="2855248" cy="784830"/>
          </a:xfrm>
          <a:prstGeom prst="rect">
            <a:avLst/>
          </a:prstGeom>
          <a:noFill/>
        </p:spPr>
        <p:txBody>
          <a:bodyPr wrap="square" rtlCol="0">
            <a:spAutoFit/>
          </a:bodyPr>
          <a:lstStyle/>
          <a:p>
            <a:pPr>
              <a:lnSpc>
                <a:spcPct val="150000"/>
              </a:lnSpc>
              <a:spcBef>
                <a:spcPts val="600"/>
              </a:spcBef>
              <a:spcAft>
                <a:spcPts val="600"/>
              </a:spcAft>
            </a:pPr>
            <a:r>
              <a:rPr lang="en-US" sz="1000" dirty="0">
                <a:solidFill>
                  <a:schemeClr val="tx1"/>
                </a:solidFill>
              </a:rPr>
              <a:t>Veeva Vault MedComms Document Number: </a:t>
            </a:r>
            <a:br>
              <a:rPr lang="en-US" sz="1000" dirty="0">
                <a:solidFill>
                  <a:schemeClr val="tx1"/>
                </a:solidFill>
              </a:rPr>
            </a:br>
            <a:r>
              <a:rPr lang="en-US" sz="1000" dirty="0">
                <a:solidFill>
                  <a:schemeClr val="tx1"/>
                </a:solidFill>
              </a:rPr>
              <a:t>Approval Date:</a:t>
            </a:r>
            <a:br>
              <a:rPr lang="en-US" sz="1000" dirty="0">
                <a:solidFill>
                  <a:schemeClr val="tx1"/>
                </a:solidFill>
              </a:rPr>
            </a:br>
            <a:r>
              <a:rPr lang="en-US" sz="1000" dirty="0">
                <a:solidFill>
                  <a:schemeClr val="tx1"/>
                </a:solidFill>
              </a:rPr>
              <a:t>Expiration Date:</a:t>
            </a:r>
          </a:p>
        </p:txBody>
      </p:sp>
      <p:pic>
        <p:nvPicPr>
          <p:cNvPr id="21" name="Picture 20" descr="Logo&#10;&#10;Description automatically generated">
            <a:hlinkClick r:id="rId3" action="ppaction://hlinksldjump"/>
            <a:extLst>
              <a:ext uri="{FF2B5EF4-FFF2-40B4-BE49-F238E27FC236}">
                <a16:creationId xmlns:a16="http://schemas.microsoft.com/office/drawing/2014/main" id="{48ECF915-B3FA-425B-ABA8-66EF6C303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5646" y="6029795"/>
            <a:ext cx="1699154" cy="411480"/>
          </a:xfrm>
          <a:prstGeom prst="rect">
            <a:avLst/>
          </a:prstGeom>
        </p:spPr>
      </p:pic>
      <p:sp>
        <p:nvSpPr>
          <p:cNvPr id="13" name="Title 8"/>
          <p:cNvSpPr>
            <a:spLocks noGrp="1"/>
          </p:cNvSpPr>
          <p:nvPr>
            <p:ph type="title" hasCustomPrompt="1"/>
          </p:nvPr>
        </p:nvSpPr>
        <p:spPr>
          <a:xfrm>
            <a:off x="457198" y="1257300"/>
            <a:ext cx="8927815" cy="2158474"/>
          </a:xfrm>
          <a:prstGeom prst="rect">
            <a:avLst/>
          </a:prstGeom>
        </p:spPr>
        <p:txBody>
          <a:bodyPr vert="horz" anchor="t">
            <a:normAutofit/>
          </a:bodyPr>
          <a:lstStyle>
            <a:lvl1pPr algn="l">
              <a:lnSpc>
                <a:spcPct val="90000"/>
              </a:lnSpc>
              <a:defRPr sz="4400" b="1" baseline="0">
                <a:solidFill>
                  <a:srgbClr val="12839E"/>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457199" y="3428999"/>
            <a:ext cx="8927814" cy="1355551"/>
          </a:xfrm>
          <a:prstGeom prst="rect">
            <a:avLst/>
          </a:prstGeom>
        </p:spPr>
        <p:txBody>
          <a:bodyPr vert="horz" tIns="182880" anchor="t">
            <a:normAutofit/>
          </a:bodyPr>
          <a:lstStyle>
            <a:lvl1pPr marL="0" indent="0">
              <a:lnSpc>
                <a:spcPts val="1467"/>
              </a:lnSpc>
              <a:spcBef>
                <a:spcPts val="0"/>
              </a:spcBef>
              <a:buNone/>
              <a:defRPr sz="2800" b="0">
                <a:solidFill>
                  <a:srgbClr val="003058"/>
                </a:solidFill>
                <a:latin typeface="Arial" pitchFamily="34" charset="0"/>
                <a:cs typeface="Arial" pitchFamily="34" charset="0"/>
              </a:defRPr>
            </a:lvl1pPr>
          </a:lstStyle>
          <a:p>
            <a:pPr lvl="0"/>
            <a:r>
              <a:rPr lang="en-GB" noProof="0"/>
              <a:t>Click to Add Subtitle</a:t>
            </a:r>
          </a:p>
        </p:txBody>
      </p:sp>
      <p:sp>
        <p:nvSpPr>
          <p:cNvPr id="10" name="Text Placeholder 7">
            <a:extLst>
              <a:ext uri="{FF2B5EF4-FFF2-40B4-BE49-F238E27FC236}">
                <a16:creationId xmlns:a16="http://schemas.microsoft.com/office/drawing/2014/main" id="{1FCA5801-9220-4E7B-9EDF-28B499B9CC48}"/>
              </a:ext>
            </a:extLst>
          </p:cNvPr>
          <p:cNvSpPr>
            <a:spLocks noGrp="1"/>
          </p:cNvSpPr>
          <p:nvPr>
            <p:ph type="body" sz="quarter" idx="14" hasCustomPrompt="1"/>
          </p:nvPr>
        </p:nvSpPr>
        <p:spPr>
          <a:xfrm>
            <a:off x="3062631" y="5865464"/>
            <a:ext cx="1451151" cy="182880"/>
          </a:xfrm>
        </p:spPr>
        <p:txBody>
          <a:bodyPr anchor="t">
            <a:noAutofit/>
          </a:bodyPr>
          <a:lstStyle>
            <a:lvl1pPr marL="0" indent="0">
              <a:spcBef>
                <a:spcPts val="300"/>
              </a:spcBef>
              <a:buNone/>
              <a:defRPr sz="1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ML-XXXX-ALL-XXXX</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488091" y="6321258"/>
            <a:ext cx="1451151" cy="182880"/>
          </a:xfrm>
        </p:spPr>
        <p:txBody>
          <a:bodyPr anchor="t">
            <a:noAutofit/>
          </a:bodyPr>
          <a:lstStyle>
            <a:lvl1pPr marL="0" indent="0">
              <a:spcBef>
                <a:spcPts val="300"/>
              </a:spcBef>
              <a:buNone/>
              <a:defRPr sz="1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MM/YY</a:t>
            </a:r>
          </a:p>
        </p:txBody>
      </p:sp>
      <p:sp>
        <p:nvSpPr>
          <p:cNvPr id="17" name="Text Placeholder 7">
            <a:extLst>
              <a:ext uri="{FF2B5EF4-FFF2-40B4-BE49-F238E27FC236}">
                <a16:creationId xmlns:a16="http://schemas.microsoft.com/office/drawing/2014/main" id="{C46DDC66-D58B-400F-82BF-795384A740E7}"/>
              </a:ext>
            </a:extLst>
          </p:cNvPr>
          <p:cNvSpPr>
            <a:spLocks noGrp="1"/>
          </p:cNvSpPr>
          <p:nvPr>
            <p:ph type="body" sz="quarter" idx="17" hasCustomPrompt="1"/>
          </p:nvPr>
        </p:nvSpPr>
        <p:spPr>
          <a:xfrm>
            <a:off x="1483634" y="6097532"/>
            <a:ext cx="1451151" cy="183970"/>
          </a:xfrm>
        </p:spPr>
        <p:txBody>
          <a:bodyPr anchor="t">
            <a:noAutofit/>
          </a:bodyPr>
          <a:lstStyle>
            <a:lvl1pPr marL="0" indent="0">
              <a:spcBef>
                <a:spcPts val="300"/>
              </a:spcBef>
              <a:buNone/>
              <a:defRPr sz="1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MM/YY</a:t>
            </a:r>
          </a:p>
        </p:txBody>
      </p:sp>
      <p:sp>
        <p:nvSpPr>
          <p:cNvPr id="11" name="Text Placeholder 7">
            <a:extLst>
              <a:ext uri="{FF2B5EF4-FFF2-40B4-BE49-F238E27FC236}">
                <a16:creationId xmlns:a16="http://schemas.microsoft.com/office/drawing/2014/main" id="{DE10F79F-A667-41E6-BA66-64FFDC42FC2A}"/>
              </a:ext>
            </a:extLst>
          </p:cNvPr>
          <p:cNvSpPr>
            <a:spLocks noGrp="1"/>
          </p:cNvSpPr>
          <p:nvPr>
            <p:ph type="body" sz="quarter" idx="18" hasCustomPrompt="1"/>
          </p:nvPr>
        </p:nvSpPr>
        <p:spPr>
          <a:xfrm>
            <a:off x="4623596" y="5865464"/>
            <a:ext cx="1763556" cy="182880"/>
          </a:xfrm>
        </p:spPr>
        <p:txBody>
          <a:bodyPr anchor="t">
            <a:noAutofit/>
          </a:bodyPr>
          <a:lstStyle>
            <a:lvl1pPr marL="0" indent="0">
              <a:spcBef>
                <a:spcPts val="300"/>
              </a:spcBef>
              <a:buNone/>
              <a:defRPr sz="1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SC-GBL-AMG XXX-XXXXX</a:t>
            </a:r>
          </a:p>
        </p:txBody>
      </p:sp>
      <p:sp>
        <p:nvSpPr>
          <p:cNvPr id="2" name="TextBox 1">
            <a:extLst>
              <a:ext uri="{FF2B5EF4-FFF2-40B4-BE49-F238E27FC236}">
                <a16:creationId xmlns:a16="http://schemas.microsoft.com/office/drawing/2014/main" id="{5847E5A3-9F14-36C1-EDE5-73D1809CD25A}"/>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2023</a:t>
            </a:r>
          </a:p>
        </p:txBody>
      </p:sp>
    </p:spTree>
    <p:extLst>
      <p:ext uri="{BB962C8B-B14F-4D97-AF65-F5344CB8AC3E}">
        <p14:creationId xmlns:p14="http://schemas.microsoft.com/office/powerpoint/2010/main" val="25057267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45C04-D8F4-4A37-9C09-DC6EE8A3A443}"/>
              </a:ext>
            </a:extLst>
          </p:cNvPr>
          <p:cNvPicPr>
            <a:picLocks noChangeAspect="1"/>
          </p:cNvPicPr>
          <p:nvPr/>
        </p:nvPicPr>
        <p:blipFill>
          <a:blip r:embed="rId2"/>
          <a:stretch>
            <a:fillRect/>
          </a:stretch>
        </p:blipFill>
        <p:spPr>
          <a:xfrm>
            <a:off x="1579464" y="0"/>
            <a:ext cx="10446561" cy="5877975"/>
          </a:xfrm>
          <a:prstGeom prst="rect">
            <a:avLst/>
          </a:prstGeom>
        </p:spPr>
      </p:pic>
      <p:sp>
        <p:nvSpPr>
          <p:cNvPr id="4" name="Date Placeholder 3"/>
          <p:cNvSpPr>
            <a:spLocks noGrp="1"/>
          </p:cNvSpPr>
          <p:nvPr>
            <p:ph type="dt" sz="half" idx="10"/>
          </p:nvPr>
        </p:nvSpPr>
        <p:spPr/>
        <p:txBody>
          <a:bodyPr/>
          <a:lstStyle/>
          <a:p>
            <a:fld id="{F5AB0D45-D70F-4565-90F4-8B70029F68B1}" type="datetime1">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Text Placeholder 12"/>
          <p:cNvSpPr>
            <a:spLocks noGrp="1"/>
          </p:cNvSpPr>
          <p:nvPr>
            <p:ph type="body" sz="quarter" idx="12" hasCustomPrompt="1"/>
          </p:nvPr>
        </p:nvSpPr>
        <p:spPr>
          <a:xfrm>
            <a:off x="457200" y="5836500"/>
            <a:ext cx="8299938" cy="885825"/>
          </a:xfrm>
        </p:spPr>
        <p:txBody>
          <a:bodyPr anchor="b">
            <a:normAutofit/>
          </a:bodyPr>
          <a:lstStyle>
            <a:lvl1pPr marL="0" indent="0">
              <a:spcBef>
                <a:spcPts val="300"/>
              </a:spcBef>
              <a:buNone/>
              <a:defRPr sz="10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hasCustomPrompt="1"/>
          </p:nvPr>
        </p:nvSpPr>
        <p:spPr>
          <a:xfrm>
            <a:off x="457200" y="1257300"/>
            <a:ext cx="10465904" cy="2171700"/>
          </a:xfrm>
        </p:spPr>
        <p:txBody>
          <a:bodyPr anchor="t" anchorCtr="0">
            <a:normAutofit/>
          </a:bodyPr>
          <a:lstStyle>
            <a:lvl1pPr algn="l">
              <a:defRPr sz="4400">
                <a:solidFill>
                  <a:srgbClr val="12839E"/>
                </a:solidFill>
              </a:defRPr>
            </a:lvl1pPr>
          </a:lstStyle>
          <a:p>
            <a:r>
              <a:rPr lang="en-US"/>
              <a:t>Click to edit section style</a:t>
            </a:r>
          </a:p>
        </p:txBody>
      </p:sp>
      <p:pic>
        <p:nvPicPr>
          <p:cNvPr id="11" name="Picture 10" descr="Logo&#10;&#10;Description automatically generated">
            <a:hlinkClick r:id="rId3" action="ppaction://hlinksldjump"/>
            <a:extLst>
              <a:ext uri="{FF2B5EF4-FFF2-40B4-BE49-F238E27FC236}">
                <a16:creationId xmlns:a16="http://schemas.microsoft.com/office/drawing/2014/main" id="{81801E80-5FF5-47A9-96AA-5453FA445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5646" y="6029795"/>
            <a:ext cx="1699154" cy="411480"/>
          </a:xfrm>
          <a:prstGeom prst="rect">
            <a:avLst/>
          </a:prstGeom>
        </p:spPr>
      </p:pic>
      <p:sp>
        <p:nvSpPr>
          <p:cNvPr id="3" name="TextBox 2">
            <a:extLst>
              <a:ext uri="{FF2B5EF4-FFF2-40B4-BE49-F238E27FC236}">
                <a16:creationId xmlns:a16="http://schemas.microsoft.com/office/drawing/2014/main" id="{E169E0EE-264E-BDC9-E52F-17696835B574}"/>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2023</a:t>
            </a:r>
          </a:p>
        </p:txBody>
      </p:sp>
    </p:spTree>
    <p:extLst>
      <p:ext uri="{BB962C8B-B14F-4D97-AF65-F5344CB8AC3E}">
        <p14:creationId xmlns:p14="http://schemas.microsoft.com/office/powerpoint/2010/main" val="26552251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AC1F25-382D-4CE5-99D2-D389D07019C3}" type="datetime1">
              <a:rPr lang="en-US" smtClean="0"/>
              <a:t>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600" indent="0">
              <a:spcBef>
                <a:spcPts val="300"/>
              </a:spcBef>
              <a:buNone/>
              <a:defRPr/>
            </a:lvl2pPr>
            <a:lvl3pPr marL="457200" indent="0">
              <a:spcBef>
                <a:spcPts val="300"/>
              </a:spcBef>
              <a:buNone/>
              <a:defRPr/>
            </a:lvl3pPr>
            <a:lvl4pPr marL="685800" indent="0">
              <a:spcBef>
                <a:spcPts val="300"/>
              </a:spcBef>
              <a:buNone/>
              <a:defRPr/>
            </a:lvl4pPr>
            <a:lvl5pPr marL="914400" indent="0">
              <a:spcBef>
                <a:spcPts val="300"/>
              </a:spcBef>
              <a:buNone/>
              <a:defRPr/>
            </a:lvl5pPr>
          </a:lstStyle>
          <a:p>
            <a:pPr lvl="0"/>
            <a:r>
              <a:rPr lang="en-US"/>
              <a:t>Reference(s)</a:t>
            </a:r>
          </a:p>
        </p:txBody>
      </p:sp>
    </p:spTree>
    <p:extLst>
      <p:ext uri="{BB962C8B-B14F-4D97-AF65-F5344CB8AC3E}">
        <p14:creationId xmlns:p14="http://schemas.microsoft.com/office/powerpoint/2010/main" val="3459953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2"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2" y="1274765"/>
            <a:ext cx="5520643"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2" y="1823406"/>
            <a:ext cx="5520643"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23406"/>
            <a:ext cx="5562598"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E13010-457D-497C-BC1F-8982A0CFCC8F}" type="datetime1">
              <a:rPr lang="en-US" smtClean="0"/>
              <a:t>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7432E5-F8E0-41AE-9A6B-AD730338B005}" type="slidenum">
              <a:rPr lang="en-US" smtClean="0"/>
              <a:pPr/>
              <a:t>‹#›</a:t>
            </a:fld>
            <a:endParaRPr lang="en-US" dirty="0"/>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14192878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F1DF4-9EBB-415C-A0BA-652D75990D66}" type="datetime1">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8" y="5424412"/>
            <a:ext cx="9601200" cy="377976"/>
          </a:xfrm>
          <a:prstGeom prst="roundRect">
            <a:avLst/>
          </a:prstGeom>
          <a:solidFill>
            <a:srgbClr val="003058"/>
          </a:solidFill>
        </p:spPr>
        <p:txBody>
          <a:bodyPr anchor="b" anchorCtr="0">
            <a:spAutoFit/>
          </a:bodyPr>
          <a:lstStyle>
            <a:lvl1pPr marL="0" indent="0" algn="ctr">
              <a:buNone/>
              <a:defRPr sz="18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caption</a:t>
            </a:r>
          </a:p>
        </p:txBody>
      </p:sp>
    </p:spTree>
    <p:extLst>
      <p:ext uri="{BB962C8B-B14F-4D97-AF65-F5344CB8AC3E}">
        <p14:creationId xmlns:p14="http://schemas.microsoft.com/office/powerpoint/2010/main" val="9823743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0A5CC-DF79-4C1F-BC9C-A9BAE87DA578}" type="datetime1">
              <a:rPr lang="en-US" smtClean="0"/>
              <a:t>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2" y="5428720"/>
            <a:ext cx="9601200" cy="377976"/>
          </a:xfrm>
          <a:prstGeom prst="roundRect">
            <a:avLst/>
          </a:prstGeom>
          <a:solidFill>
            <a:srgbClr val="003058"/>
          </a:solidFill>
        </p:spPr>
        <p:txBody>
          <a:bodyPr anchor="b" anchorCtr="0">
            <a:spAutoFit/>
          </a:bodyPr>
          <a:lstStyle>
            <a:lvl1pPr marL="0" indent="0" algn="ctr">
              <a:buNone/>
              <a:defRPr sz="1800" b="1">
                <a:solidFill>
                  <a:schemeClr val="bg1"/>
                </a:solidFill>
              </a:defRPr>
            </a:lvl1pPr>
            <a:lvl2pPr marL="228600" indent="0" algn="ctr">
              <a:buNone/>
              <a:defRPr b="1">
                <a:solidFill>
                  <a:schemeClr val="bg1"/>
                </a:solidFill>
              </a:defRPr>
            </a:lvl2pPr>
            <a:lvl3pPr marL="457200" indent="0" algn="ctr">
              <a:buNone/>
              <a:defRPr b="1">
                <a:solidFill>
                  <a:schemeClr val="bg1"/>
                </a:solidFill>
              </a:defRPr>
            </a:lvl3pPr>
            <a:lvl4pPr marL="685800" indent="0" algn="ctr">
              <a:buNone/>
              <a:defRPr b="1">
                <a:solidFill>
                  <a:schemeClr val="bg1"/>
                </a:solidFill>
              </a:defRPr>
            </a:lvl4pPr>
            <a:lvl5pPr marL="914400"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20816642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7E3D9C-0853-494F-954A-AEC44A66CB01}" type="datetime1">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Rectangle 8"/>
          <p:cNvSpPr/>
          <p:nvPr/>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028700"/>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3077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59C31-8071-4657-BA84-2004C5131029}" type="datetime1">
              <a:rPr lang="en-US" smtClean="0"/>
              <a:t>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p:nvSpPr>
        <p:spPr>
          <a:xfrm>
            <a:off x="193500"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847083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2"/>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dirty="0"/>
          </a:p>
        </p:txBody>
      </p:sp>
    </p:spTree>
    <p:extLst>
      <p:ext uri="{BB962C8B-B14F-4D97-AF65-F5344CB8AC3E}">
        <p14:creationId xmlns:p14="http://schemas.microsoft.com/office/powerpoint/2010/main" val="188668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E2EF650A-C38E-40FB-BCF6-2303E9A7CC69}" type="datetime1">
              <a:rPr lang="en-US" smtClean="0"/>
              <a:t>1/7/2025</a:t>
            </a:fld>
            <a:endParaRPr lang="en-US" dirty="0"/>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92425"/>
            <a:ext cx="11277600" cy="473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Logo&#10;&#10;Description automatically generated">
            <a:hlinkClick r:id="rId2" action="ppaction://hlinksldjump"/>
            <a:extLst>
              <a:ext uri="{FF2B5EF4-FFF2-40B4-BE49-F238E27FC236}">
                <a16:creationId xmlns:a16="http://schemas.microsoft.com/office/drawing/2014/main" id="{B8C6B81A-B7D0-4D21-A5D0-91D96C185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4230" y="6132587"/>
            <a:ext cx="1330570" cy="322221"/>
          </a:xfrm>
          <a:prstGeom prst="rect">
            <a:avLst/>
          </a:prstGeom>
        </p:spPr>
      </p:pic>
    </p:spTree>
    <p:extLst>
      <p:ext uri="{BB962C8B-B14F-4D97-AF65-F5344CB8AC3E}">
        <p14:creationId xmlns:p14="http://schemas.microsoft.com/office/powerpoint/2010/main" val="30368525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US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p:nvSpPr>
        <p:spPr>
          <a:xfrm>
            <a:off x="2893625" y="6314749"/>
            <a:ext cx="6404747"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dirty="0">
                <a:solidFill>
                  <a:schemeClr val="tx1"/>
                </a:solidFill>
              </a:rPr>
              <a:t>This Material is for Use by AstraZeneca &amp; Amgen Medical Personnel Only</a:t>
            </a:r>
          </a:p>
          <a:p>
            <a:pPr marL="0" indent="0" algn="ctr">
              <a:buClr>
                <a:schemeClr val="accent1"/>
              </a:buClr>
              <a:buFont typeface="Arial" panose="020B0604020202020204" pitchFamily="34" charset="0"/>
              <a:buNone/>
            </a:pPr>
            <a:r>
              <a:rPr lang="en-US" sz="1000" b="0" dirty="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p:extLst>
              <p:ext uri="{D42A27DB-BD31-4B8C-83A1-F6EECF244321}">
                <p14:modId xmlns:p14="http://schemas.microsoft.com/office/powerpoint/2010/main" val="1619219796"/>
              </p:ext>
            </p:extLst>
          </p:nvPr>
        </p:nvGraphicFramePr>
        <p:xfrm>
          <a:off x="1128800" y="3577113"/>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p:extLst>
              <p:ext uri="{D42A27DB-BD31-4B8C-83A1-F6EECF244321}">
                <p14:modId xmlns:p14="http://schemas.microsoft.com/office/powerpoint/2010/main" val="1401451113"/>
              </p:ext>
            </p:extLst>
          </p:nvPr>
        </p:nvGraphicFramePr>
        <p:xfrm>
          <a:off x="1128800" y="1039470"/>
          <a:ext cx="9949786" cy="229410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Box 7">
            <a:extLst>
              <a:ext uri="{FF2B5EF4-FFF2-40B4-BE49-F238E27FC236}">
                <a16:creationId xmlns:a16="http://schemas.microsoft.com/office/drawing/2014/main" id="{FF897A55-CB79-4D07-BEF1-54B1E974D126}"/>
              </a:ext>
            </a:extLst>
          </p:cNvPr>
          <p:cNvSpPr txBox="1"/>
          <p:nvPr/>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2021</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6" y="1102835"/>
            <a:ext cx="8106580"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&lt;MARP/MAAZAP&gt; &lt;#######&gt; &lt;TA&gt;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5" y="1491653"/>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1"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5" y="1880471"/>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6" y="2658107"/>
            <a:ext cx="891693"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15918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6" y="3046924"/>
            <a:ext cx="39367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Medical Personnel</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5" y="2269289"/>
            <a:ext cx="3284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6" y="2269289"/>
            <a:ext cx="89169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3" y="2269289"/>
            <a:ext cx="121231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5" y="5379477"/>
            <a:ext cx="8106581"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6" y="4043882"/>
            <a:ext cx="445403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4050835"/>
            <a:ext cx="201920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6" y="3657303"/>
            <a:ext cx="445403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5" y="4646823"/>
            <a:ext cx="899316"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4" y="4646823"/>
            <a:ext cx="8777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4" y="5042742"/>
            <a:ext cx="127191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6" y="1880471"/>
            <a:ext cx="1747099"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3" y="1494084"/>
            <a:ext cx="92313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p:nvSpPr>
        <p:spPr>
          <a:xfrm>
            <a:off x="1132577"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p:nvSpPr>
        <p:spPr>
          <a:xfrm>
            <a:off x="1132577"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p:nvSpPr>
        <p:spPr>
          <a:xfrm>
            <a:off x="1132577"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p:nvSpPr>
        <p:spPr>
          <a:xfrm>
            <a:off x="1132577"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p:nvSpPr>
        <p:spPr>
          <a:xfrm>
            <a:off x="1132577"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p:nvSpPr>
        <p:spPr>
          <a:xfrm>
            <a:off x="1132577"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dirty="0">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p:nvSpPr>
        <p:spPr>
          <a:xfrm>
            <a:off x="0" y="123145"/>
            <a:ext cx="12191999" cy="461665"/>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dirty="0">
                <a:solidFill>
                  <a:schemeClr val="bg1"/>
                </a:solidFill>
              </a:rPr>
              <a:t>US Medical Asset Cover Sheet</a:t>
            </a:r>
          </a:p>
        </p:txBody>
      </p:sp>
      <p:sp>
        <p:nvSpPr>
          <p:cNvPr id="70" name="TextBox 69">
            <a:extLst>
              <a:ext uri="{FF2B5EF4-FFF2-40B4-BE49-F238E27FC236}">
                <a16:creationId xmlns:a16="http://schemas.microsoft.com/office/drawing/2014/main" id="{6811B402-BB33-4FBF-A25A-6A132332CC41}"/>
              </a:ext>
            </a:extLst>
          </p:cNvPr>
          <p:cNvSpPr txBox="1"/>
          <p:nvPr/>
        </p:nvSpPr>
        <p:spPr>
          <a:xfrm>
            <a:off x="1132577" y="5372145"/>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Special Instructions</a:t>
            </a:r>
            <a:br>
              <a:rPr lang="en-US" sz="1200" b="1" dirty="0">
                <a:solidFill>
                  <a:schemeClr val="bg1"/>
                </a:solidFill>
              </a:rPr>
            </a:br>
            <a:r>
              <a:rPr lang="en-US" sz="1200" b="1" dirty="0">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p:nvSpPr>
        <p:spPr>
          <a:xfrm>
            <a:off x="8451353"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p:nvSpPr>
        <p:spPr>
          <a:xfrm>
            <a:off x="1132577" y="3979411"/>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p:nvSpPr>
        <p:spPr>
          <a:xfrm>
            <a:off x="7527636" y="397941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p:nvSpPr>
        <p:spPr>
          <a:xfrm>
            <a:off x="1132577" y="3585295"/>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p:nvSpPr>
        <p:spPr>
          <a:xfrm>
            <a:off x="1132577"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p:nvSpPr>
        <p:spPr>
          <a:xfrm>
            <a:off x="1132577"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p:nvSpPr>
        <p:spPr>
          <a:xfrm>
            <a:off x="7527636" y="3585295"/>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p:extLst>
              <p:ext uri="{D42A27DB-BD31-4B8C-83A1-F6EECF244321}">
                <p14:modId xmlns:p14="http://schemas.microsoft.com/office/powerpoint/2010/main" val="543211282"/>
              </p:ext>
            </p:extLst>
          </p:nvPr>
        </p:nvGraphicFramePr>
        <p:xfrm>
          <a:off x="1131937" y="4566547"/>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8" y="3656902"/>
            <a:ext cx="2020226"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ML-XXXX-US-XXXX</a:t>
            </a:r>
          </a:p>
        </p:txBody>
      </p:sp>
    </p:spTree>
    <p:extLst>
      <p:ext uri="{BB962C8B-B14F-4D97-AF65-F5344CB8AC3E}">
        <p14:creationId xmlns:p14="http://schemas.microsoft.com/office/powerpoint/2010/main" val="36478547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Global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p:nvSpPr>
        <p:spPr>
          <a:xfrm>
            <a:off x="526473" y="6034667"/>
            <a:ext cx="11208327" cy="830997"/>
          </a:xfrm>
          <a:prstGeom prst="rect">
            <a:avLst/>
          </a:prstGeom>
          <a:noFill/>
          <a:ln>
            <a:noFill/>
          </a:ln>
        </p:spPr>
        <p:txBody>
          <a:bodyPr wrap="square" rtlCol="0" anchor="b">
            <a:spAutoFit/>
          </a:bodyPr>
          <a:lstStyle/>
          <a:p>
            <a:pPr marL="0" indent="0" algn="ctr">
              <a:buClr>
                <a:schemeClr val="accent1"/>
              </a:buClr>
              <a:buFont typeface="Arial" panose="020B0604020202020204" pitchFamily="34" charset="0"/>
              <a:buNone/>
            </a:pPr>
            <a:r>
              <a:rPr lang="en-US" sz="1400" b="1" dirty="0">
                <a:solidFill>
                  <a:schemeClr val="tx1"/>
                </a:solidFill>
              </a:rPr>
              <a:t>External use of any of the content must be approved for release </a:t>
            </a:r>
            <a:br>
              <a:rPr lang="en-US" sz="1400" b="1" dirty="0">
                <a:solidFill>
                  <a:schemeClr val="tx1"/>
                </a:solidFill>
              </a:rPr>
            </a:br>
            <a:r>
              <a:rPr lang="en-US" sz="1400" b="1" dirty="0">
                <a:solidFill>
                  <a:schemeClr val="tx1"/>
                </a:solidFill>
              </a:rPr>
              <a:t>by your local nominated signatory/local medical process to ensure compliance with local regulations. </a:t>
            </a:r>
          </a:p>
          <a:p>
            <a:pPr marL="0" indent="0" algn="ctr">
              <a:buClr>
                <a:schemeClr val="accent1"/>
              </a:buClr>
              <a:buFont typeface="Arial" panose="020B0604020202020204" pitchFamily="34" charset="0"/>
              <a:buNone/>
            </a:pPr>
            <a:r>
              <a:rPr lang="en-US" sz="1000" b="0" dirty="0">
                <a:solidFill>
                  <a:schemeClr val="tx1"/>
                </a:solidFill>
              </a:rPr>
              <a:t>Refer to the General Properties for this asset in GMIP Content (Veeva Vault MedComms) for additional details. </a:t>
            </a:r>
          </a:p>
          <a:p>
            <a:pPr marL="0" indent="0" algn="ctr">
              <a:buClr>
                <a:schemeClr val="accent1"/>
              </a:buClr>
              <a:buFont typeface="Arial" panose="020B0604020202020204" pitchFamily="34" charset="0"/>
              <a:buNone/>
            </a:pPr>
            <a:r>
              <a:rPr lang="en-US" sz="1000" b="0" dirty="0">
                <a:solidFill>
                  <a:schemeClr val="tx1"/>
                </a:solidFill>
              </a:rPr>
              <a:t>Questions on this asset should be directed to asset owners.</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p:extLst>
              <p:ext uri="{D42A27DB-BD31-4B8C-83A1-F6EECF244321}">
                <p14:modId xmlns:p14="http://schemas.microsoft.com/office/powerpoint/2010/main" val="961838794"/>
              </p:ext>
            </p:extLst>
          </p:nvPr>
        </p:nvGraphicFramePr>
        <p:xfrm>
          <a:off x="1128800" y="2533405"/>
          <a:ext cx="9949786" cy="1529404"/>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9134820"/>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9025149"/>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p:extLst>
              <p:ext uri="{D42A27DB-BD31-4B8C-83A1-F6EECF244321}">
                <p14:modId xmlns:p14="http://schemas.microsoft.com/office/powerpoint/2010/main" val="2079392651"/>
              </p:ext>
            </p:extLst>
          </p:nvPr>
        </p:nvGraphicFramePr>
        <p:xfrm>
          <a:off x="1128800" y="1039470"/>
          <a:ext cx="9949786" cy="1147053"/>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Box 7">
            <a:extLst>
              <a:ext uri="{FF2B5EF4-FFF2-40B4-BE49-F238E27FC236}">
                <a16:creationId xmlns:a16="http://schemas.microsoft.com/office/drawing/2014/main" id="{FF897A55-CB79-4D07-BEF1-54B1E974D126}"/>
              </a:ext>
            </a:extLst>
          </p:cNvPr>
          <p:cNvSpPr txBox="1"/>
          <p:nvPr/>
        </p:nvSpPr>
        <p:spPr>
          <a:xfrm>
            <a:off x="10160000" y="6611780"/>
            <a:ext cx="2032000" cy="246221"/>
          </a:xfrm>
          <a:prstGeom prst="rect">
            <a:avLst/>
          </a:prstGeom>
          <a:noFill/>
        </p:spPr>
        <p:txBody>
          <a:bodyPr wrap="square" rtlCol="0" anchor="b" anchorCtr="0">
            <a:spAutoFit/>
          </a:bodyPr>
          <a:lstStyle/>
          <a:p>
            <a:pPr algn="r"/>
            <a:r>
              <a:rPr lang="en-US" sz="1000" b="0" baseline="0" dirty="0">
                <a:solidFill>
                  <a:schemeClr val="tx1"/>
                </a:solidFill>
                <a:latin typeface="Arial" pitchFamily="34" charset="0"/>
                <a:cs typeface="Arial" pitchFamily="34" charset="0"/>
              </a:rPr>
              <a:t>© AstraZeneca 2023</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3260436" y="1102835"/>
            <a:ext cx="7798987"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&lt;Generic Name&gt; - &lt;Title from Veeva Vault&gt;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3260436" y="3386320"/>
            <a:ext cx="91440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3260436" y="1491653"/>
            <a:ext cx="186677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Internal</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3259907" y="3766558"/>
            <a:ext cx="91440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8497596" y="3775442"/>
            <a:ext cx="256182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No/List Third Party</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8497455" y="3387905"/>
            <a:ext cx="2561828"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No, or N/A</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3251200" y="4769872"/>
            <a:ext cx="7808083"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3260436" y="3000178"/>
            <a:ext cx="4248038"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3007131"/>
            <a:ext cx="201920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3260436" y="2613599"/>
            <a:ext cx="4248038"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AZ MI Lead /Global Medical Affairs Lead</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3260436" y="1880471"/>
            <a:ext cx="324420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No or Yes, Pending Local Market Approval</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8349572" y="1881207"/>
            <a:ext cx="270985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Therapy Area</a:t>
            </a:r>
          </a:p>
        </p:txBody>
      </p:sp>
      <p:sp>
        <p:nvSpPr>
          <p:cNvPr id="52" name="TextBox 51">
            <a:extLst>
              <a:ext uri="{FF2B5EF4-FFF2-40B4-BE49-F238E27FC236}">
                <a16:creationId xmlns:a16="http://schemas.microsoft.com/office/drawing/2014/main" id="{7085AA13-451C-453D-AD0D-E8AF815127C2}"/>
              </a:ext>
            </a:extLst>
          </p:cNvPr>
          <p:cNvSpPr txBox="1"/>
          <p:nvPr/>
        </p:nvSpPr>
        <p:spPr>
          <a:xfrm>
            <a:off x="1127567" y="1036716"/>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p:nvSpPr>
        <p:spPr>
          <a:xfrm>
            <a:off x="1127567" y="3318506"/>
            <a:ext cx="2049742"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p:nvSpPr>
        <p:spPr>
          <a:xfrm>
            <a:off x="1127567" y="1423839"/>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p:nvSpPr>
        <p:spPr>
          <a:xfrm>
            <a:off x="1127567" y="3697049"/>
            <a:ext cx="2049742"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Expiration Date</a:t>
            </a:r>
          </a:p>
        </p:txBody>
      </p:sp>
      <p:sp>
        <p:nvSpPr>
          <p:cNvPr id="66" name="TextBox 65">
            <a:extLst>
              <a:ext uri="{FF2B5EF4-FFF2-40B4-BE49-F238E27FC236}">
                <a16:creationId xmlns:a16="http://schemas.microsoft.com/office/drawing/2014/main" id="{67900F06-4765-44ED-A269-1CD58C5E952C}"/>
              </a:ext>
            </a:extLst>
          </p:cNvPr>
          <p:cNvSpPr txBox="1"/>
          <p:nvPr/>
        </p:nvSpPr>
        <p:spPr>
          <a:xfrm>
            <a:off x="4398741" y="3316701"/>
            <a:ext cx="4034059"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Copyright Permissions Obtained for Graphics</a:t>
            </a:r>
          </a:p>
        </p:txBody>
      </p:sp>
      <p:sp>
        <p:nvSpPr>
          <p:cNvPr id="69" name="TextBox 68">
            <a:extLst>
              <a:ext uri="{FF2B5EF4-FFF2-40B4-BE49-F238E27FC236}">
                <a16:creationId xmlns:a16="http://schemas.microsoft.com/office/drawing/2014/main" id="{621D8C32-5CB3-4252-B385-54C66A9E1EE6}"/>
              </a:ext>
            </a:extLst>
          </p:cNvPr>
          <p:cNvSpPr txBox="1"/>
          <p:nvPr/>
        </p:nvSpPr>
        <p:spPr>
          <a:xfrm>
            <a:off x="0" y="123145"/>
            <a:ext cx="12191999" cy="461665"/>
          </a:xfrm>
          <a:prstGeom prst="rect">
            <a:avLst/>
          </a:prstGeom>
          <a:solidFill>
            <a:schemeClr val="accent1"/>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dirty="0">
                <a:solidFill>
                  <a:schemeClr val="bg1"/>
                </a:solidFill>
              </a:rPr>
              <a:t>Global Medical Asset Cover Sheet</a:t>
            </a:r>
          </a:p>
        </p:txBody>
      </p:sp>
      <p:sp>
        <p:nvSpPr>
          <p:cNvPr id="70" name="TextBox 69">
            <a:extLst>
              <a:ext uri="{FF2B5EF4-FFF2-40B4-BE49-F238E27FC236}">
                <a16:creationId xmlns:a16="http://schemas.microsoft.com/office/drawing/2014/main" id="{6811B402-BB33-4FBF-A25A-6A132332CC41}"/>
              </a:ext>
            </a:extLst>
          </p:cNvPr>
          <p:cNvSpPr txBox="1"/>
          <p:nvPr/>
        </p:nvSpPr>
        <p:spPr>
          <a:xfrm>
            <a:off x="1127566" y="4734832"/>
            <a:ext cx="2044731" cy="461665"/>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Special Instructions</a:t>
            </a:r>
            <a:br>
              <a:rPr lang="en-US" sz="1200" b="1" dirty="0">
                <a:solidFill>
                  <a:schemeClr val="bg1"/>
                </a:solidFill>
              </a:rPr>
            </a:br>
            <a:r>
              <a:rPr lang="en-US" sz="1200" b="1" dirty="0">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p:nvSpPr>
        <p:spPr>
          <a:xfrm>
            <a:off x="6809252" y="1810962"/>
            <a:ext cx="1371600"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Therapy Area</a:t>
            </a:r>
          </a:p>
        </p:txBody>
      </p:sp>
      <p:sp>
        <p:nvSpPr>
          <p:cNvPr id="72" name="TextBox 71">
            <a:extLst>
              <a:ext uri="{FF2B5EF4-FFF2-40B4-BE49-F238E27FC236}">
                <a16:creationId xmlns:a16="http://schemas.microsoft.com/office/drawing/2014/main" id="{A294A206-A31C-476D-ACCB-00ABD9DE8B78}"/>
              </a:ext>
            </a:extLst>
          </p:cNvPr>
          <p:cNvSpPr txBox="1"/>
          <p:nvPr/>
        </p:nvSpPr>
        <p:spPr>
          <a:xfrm>
            <a:off x="1127567" y="2935707"/>
            <a:ext cx="2044732"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p:nvSpPr>
        <p:spPr>
          <a:xfrm>
            <a:off x="7527636" y="2935707"/>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p:nvSpPr>
        <p:spPr>
          <a:xfrm>
            <a:off x="1127567" y="2541591"/>
            <a:ext cx="2044732"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Asset Owners</a:t>
            </a:r>
          </a:p>
        </p:txBody>
      </p:sp>
      <p:sp>
        <p:nvSpPr>
          <p:cNvPr id="78" name="TextBox 77">
            <a:extLst>
              <a:ext uri="{FF2B5EF4-FFF2-40B4-BE49-F238E27FC236}">
                <a16:creationId xmlns:a16="http://schemas.microsoft.com/office/drawing/2014/main" id="{D3001B95-73C8-4B7F-998E-B0AE7A43DE82}"/>
              </a:ext>
            </a:extLst>
          </p:cNvPr>
          <p:cNvSpPr txBox="1"/>
          <p:nvPr/>
        </p:nvSpPr>
        <p:spPr>
          <a:xfrm>
            <a:off x="1127567" y="1810962"/>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Approved for Distribution</a:t>
            </a:r>
          </a:p>
        </p:txBody>
      </p:sp>
      <p:sp>
        <p:nvSpPr>
          <p:cNvPr id="48" name="TextBox 47">
            <a:extLst>
              <a:ext uri="{FF2B5EF4-FFF2-40B4-BE49-F238E27FC236}">
                <a16:creationId xmlns:a16="http://schemas.microsoft.com/office/drawing/2014/main" id="{F0DE83F5-9900-4234-8A5B-4EFEB16F6D34}"/>
              </a:ext>
            </a:extLst>
          </p:cNvPr>
          <p:cNvSpPr txBox="1"/>
          <p:nvPr/>
        </p:nvSpPr>
        <p:spPr>
          <a:xfrm>
            <a:off x="7527636" y="254159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Document #</a:t>
            </a:r>
          </a:p>
        </p:txBody>
      </p:sp>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8" y="2613198"/>
            <a:ext cx="2020226"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ML-XXXX-ALL-XXXX</a:t>
            </a:r>
          </a:p>
        </p:txBody>
      </p:sp>
      <p:sp>
        <p:nvSpPr>
          <p:cNvPr id="57" name="TextBox 56">
            <a:extLst>
              <a:ext uri="{FF2B5EF4-FFF2-40B4-BE49-F238E27FC236}">
                <a16:creationId xmlns:a16="http://schemas.microsoft.com/office/drawing/2014/main" id="{71FDDFED-CF51-4158-8A3B-DD9E176FC125}"/>
              </a:ext>
            </a:extLst>
          </p:cNvPr>
          <p:cNvSpPr txBox="1"/>
          <p:nvPr/>
        </p:nvSpPr>
        <p:spPr>
          <a:xfrm>
            <a:off x="4398741" y="3697049"/>
            <a:ext cx="4034059"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dirty="0">
                <a:solidFill>
                  <a:schemeClr val="bg1"/>
                </a:solidFill>
              </a:rPr>
              <a:t>Technical Review/Fact Check by Medical Information</a:t>
            </a:r>
          </a:p>
        </p:txBody>
      </p:sp>
      <p:sp>
        <p:nvSpPr>
          <p:cNvPr id="62" name="TextBox 61">
            <a:extLst>
              <a:ext uri="{FF2B5EF4-FFF2-40B4-BE49-F238E27FC236}">
                <a16:creationId xmlns:a16="http://schemas.microsoft.com/office/drawing/2014/main" id="{65509915-7361-4754-AA26-9EB5B15ABE0F}"/>
              </a:ext>
            </a:extLst>
          </p:cNvPr>
          <p:cNvSpPr txBox="1"/>
          <p:nvPr/>
        </p:nvSpPr>
        <p:spPr>
          <a:xfrm>
            <a:off x="1127567" y="4294036"/>
            <a:ext cx="9946009" cy="461665"/>
          </a:xfrm>
          <a:prstGeom prst="rect">
            <a:avLst/>
          </a:prstGeom>
          <a:solidFill>
            <a:schemeClr val="accent1"/>
          </a:solidFill>
          <a:ln>
            <a:noFill/>
          </a:ln>
        </p:spPr>
        <p:txBody>
          <a:bodyPr wrap="none" rtlCol="0" anchor="ctr">
            <a:noAutofit/>
          </a:bodyPr>
          <a:lstStyle/>
          <a:p>
            <a:pPr marL="0" indent="0" algn="ctr">
              <a:buClr>
                <a:schemeClr val="accent1"/>
              </a:buClr>
              <a:buFont typeface="Arial" panose="020B0604020202020204" pitchFamily="34" charset="0"/>
              <a:buNone/>
            </a:pPr>
            <a:r>
              <a:rPr lang="en-US" sz="1200" b="1" dirty="0">
                <a:solidFill>
                  <a:schemeClr val="bg1"/>
                </a:solidFill>
              </a:rPr>
              <a:t>This material is globally approved for use by AstraZeneca Medical Personnel only. The local market is responsible for interpreting, </a:t>
            </a:r>
            <a:br>
              <a:rPr lang="en-US" sz="1200" b="1" dirty="0">
                <a:solidFill>
                  <a:schemeClr val="bg1"/>
                </a:solidFill>
              </a:rPr>
            </a:br>
            <a:r>
              <a:rPr lang="en-US" sz="1200" b="1" dirty="0">
                <a:solidFill>
                  <a:schemeClr val="bg1"/>
                </a:solidFill>
              </a:rPr>
              <a:t>reviewing, and approving the content according to their local label, rules, and regulations. </a:t>
            </a:r>
          </a:p>
        </p:txBody>
      </p:sp>
    </p:spTree>
    <p:extLst>
      <p:ext uri="{BB962C8B-B14F-4D97-AF65-F5344CB8AC3E}">
        <p14:creationId xmlns:p14="http://schemas.microsoft.com/office/powerpoint/2010/main" val="24309386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F7BE88-A5AF-4F29-9C43-CCABE1A54B16}"/>
              </a:ext>
            </a:extLst>
          </p:cNvPr>
          <p:cNvSpPr>
            <a:spLocks noGrp="1"/>
          </p:cNvSpPr>
          <p:nvPr>
            <p:ph type="dt" sz="half" idx="10"/>
          </p:nvPr>
        </p:nvSpPr>
        <p:spPr/>
        <p:txBody>
          <a:bodyPr/>
          <a:lstStyle/>
          <a:p>
            <a:fld id="{CD760F18-88F3-4EF5-B415-6A2DEC6930B5}" type="datetime1">
              <a:rPr lang="en-US" smtClean="0"/>
              <a:t>1/7/2025</a:t>
            </a:fld>
            <a:endParaRPr lang="en-US" dirty="0"/>
          </a:p>
        </p:txBody>
      </p:sp>
      <p:sp>
        <p:nvSpPr>
          <p:cNvPr id="4" name="Footer Placeholder 3">
            <a:extLst>
              <a:ext uri="{FF2B5EF4-FFF2-40B4-BE49-F238E27FC236}">
                <a16:creationId xmlns:a16="http://schemas.microsoft.com/office/drawing/2014/main" id="{09FE8F54-6E21-465B-A3DA-00A4D21C31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288065-48E8-4FCA-94C3-9D96DFA10AFD}"/>
              </a:ext>
            </a:extLst>
          </p:cNvPr>
          <p:cNvSpPr>
            <a:spLocks noGrp="1"/>
          </p:cNvSpPr>
          <p:nvPr>
            <p:ph type="sldNum" sz="quarter" idx="12"/>
          </p:nvPr>
        </p:nvSpPr>
        <p:spPr/>
        <p:txBody>
          <a:bodyPr/>
          <a:lstStyle/>
          <a:p>
            <a:fld id="{CC7432E5-F8E0-41AE-9A6B-AD730338B005}" type="slidenum">
              <a:rPr lang="en-US" smtClean="0"/>
              <a:pPr/>
              <a:t>‹#›</a:t>
            </a:fld>
            <a:endParaRPr lang="en-US" dirty="0"/>
          </a:p>
        </p:txBody>
      </p:sp>
      <p:sp>
        <p:nvSpPr>
          <p:cNvPr id="6" name="TextBox 5">
            <a:extLst>
              <a:ext uri="{FF2B5EF4-FFF2-40B4-BE49-F238E27FC236}">
                <a16:creationId xmlns:a16="http://schemas.microsoft.com/office/drawing/2014/main" id="{D94F3B48-EF4A-435C-9B6A-D374D77F38C3}"/>
              </a:ext>
            </a:extLst>
          </p:cNvPr>
          <p:cNvSpPr txBox="1"/>
          <p:nvPr/>
        </p:nvSpPr>
        <p:spPr>
          <a:xfrm>
            <a:off x="1842205" y="1928916"/>
            <a:ext cx="2892138"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7" name="TextBox 6">
            <a:extLst>
              <a:ext uri="{FF2B5EF4-FFF2-40B4-BE49-F238E27FC236}">
                <a16:creationId xmlns:a16="http://schemas.microsoft.com/office/drawing/2014/main" id="{393DD8E9-9C94-429A-ADFB-657793FE72F4}"/>
              </a:ext>
            </a:extLst>
          </p:cNvPr>
          <p:cNvSpPr txBox="1"/>
          <p:nvPr/>
        </p:nvSpPr>
        <p:spPr>
          <a:xfrm>
            <a:off x="7640331" y="1313363"/>
            <a:ext cx="2892138"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DO NOT</a:t>
            </a:r>
          </a:p>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8" name="Arrow: Right 7">
            <a:extLst>
              <a:ext uri="{FF2B5EF4-FFF2-40B4-BE49-F238E27FC236}">
                <a16:creationId xmlns:a16="http://schemas.microsoft.com/office/drawing/2014/main" id="{D5CFAFC7-0AF5-4080-ACB6-82A4BA719686}"/>
              </a:ext>
            </a:extLst>
          </p:cNvPr>
          <p:cNvSpPr/>
          <p:nvPr/>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7EC8102A-483A-443B-B111-91EF87A971F0}"/>
              </a:ext>
            </a:extLst>
          </p:cNvPr>
          <p:cNvSpPr/>
          <p:nvPr/>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593ECCD-5899-4CDC-9FDD-1533F3A581B3}"/>
              </a:ext>
            </a:extLst>
          </p:cNvPr>
          <p:cNvSpPr txBox="1"/>
          <p:nvPr/>
        </p:nvSpPr>
        <p:spPr>
          <a:xfrm>
            <a:off x="1842205" y="1928916"/>
            <a:ext cx="2892138"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11" name="TextBox 10">
            <a:extLst>
              <a:ext uri="{FF2B5EF4-FFF2-40B4-BE49-F238E27FC236}">
                <a16:creationId xmlns:a16="http://schemas.microsoft.com/office/drawing/2014/main" id="{ED7D21B0-A300-4AF8-9996-52B5FB4C0B28}"/>
              </a:ext>
            </a:extLst>
          </p:cNvPr>
          <p:cNvSpPr txBox="1"/>
          <p:nvPr/>
        </p:nvSpPr>
        <p:spPr>
          <a:xfrm>
            <a:off x="7640331" y="1313363"/>
            <a:ext cx="2892138"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DO NOT</a:t>
            </a:r>
          </a:p>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12" name="Arrow: Right 11">
            <a:extLst>
              <a:ext uri="{FF2B5EF4-FFF2-40B4-BE49-F238E27FC236}">
                <a16:creationId xmlns:a16="http://schemas.microsoft.com/office/drawing/2014/main" id="{88FE7FFF-35A8-4C82-97AB-178871DD9211}"/>
              </a:ext>
            </a:extLst>
          </p:cNvPr>
          <p:cNvSpPr/>
          <p:nvPr/>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E0F2B4D5-C9E1-4D20-B1C6-0215AB94F052}"/>
              </a:ext>
            </a:extLst>
          </p:cNvPr>
          <p:cNvSpPr/>
          <p:nvPr/>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9E39F60-4E1B-439F-AF5C-D45267F20397}"/>
              </a:ext>
            </a:extLst>
          </p:cNvPr>
          <p:cNvSpPr txBox="1"/>
          <p:nvPr userDrawn="1"/>
        </p:nvSpPr>
        <p:spPr>
          <a:xfrm>
            <a:off x="1842205" y="1928916"/>
            <a:ext cx="2892138"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15" name="TextBox 14">
            <a:extLst>
              <a:ext uri="{FF2B5EF4-FFF2-40B4-BE49-F238E27FC236}">
                <a16:creationId xmlns:a16="http://schemas.microsoft.com/office/drawing/2014/main" id="{C80CD105-8B28-455D-9CB6-C23A11499186}"/>
              </a:ext>
            </a:extLst>
          </p:cNvPr>
          <p:cNvSpPr txBox="1"/>
          <p:nvPr userDrawn="1"/>
        </p:nvSpPr>
        <p:spPr>
          <a:xfrm>
            <a:off x="7640331" y="1313363"/>
            <a:ext cx="2892138"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dirty="0">
                <a:solidFill>
                  <a:schemeClr val="bg1"/>
                </a:solidFill>
              </a:rPr>
              <a:t>DO NOT</a:t>
            </a:r>
          </a:p>
          <a:p>
            <a:pPr marL="0" indent="0" algn="ctr">
              <a:buClr>
                <a:schemeClr val="accent1"/>
              </a:buClr>
              <a:buFont typeface="Arial" panose="020B0604020202020204" pitchFamily="34" charset="0"/>
              <a:buNone/>
            </a:pPr>
            <a:r>
              <a:rPr lang="en-US" sz="4000" b="1" dirty="0">
                <a:solidFill>
                  <a:schemeClr val="bg1"/>
                </a:solidFill>
              </a:rPr>
              <a:t>Use These </a:t>
            </a:r>
            <a:br>
              <a:rPr lang="en-US" sz="4000" b="1" dirty="0">
                <a:solidFill>
                  <a:schemeClr val="bg1"/>
                </a:solidFill>
              </a:rPr>
            </a:br>
            <a:r>
              <a:rPr lang="en-US" sz="4000" b="1" dirty="0">
                <a:solidFill>
                  <a:schemeClr val="bg1"/>
                </a:solidFill>
              </a:rPr>
              <a:t>Layouts</a:t>
            </a:r>
          </a:p>
        </p:txBody>
      </p:sp>
      <p:sp>
        <p:nvSpPr>
          <p:cNvPr id="16" name="Arrow: Right 15">
            <a:extLst>
              <a:ext uri="{FF2B5EF4-FFF2-40B4-BE49-F238E27FC236}">
                <a16:creationId xmlns:a16="http://schemas.microsoft.com/office/drawing/2014/main" id="{3DA3A2B1-42D1-461B-8043-D79E30BA4C44}"/>
              </a:ext>
            </a:extLst>
          </p:cNvPr>
          <p:cNvSpPr/>
          <p:nvPr userDrawn="1"/>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749713BF-CC0F-4BBE-8039-943B5DECE9C7}"/>
              </a:ext>
            </a:extLst>
          </p:cNvPr>
          <p:cNvSpPr/>
          <p:nvPr userDrawn="1"/>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32963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3293066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3154648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2517101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337004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679C-7647-41B6-987B-945A9199848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897C4D1D-7BBC-4D27-A453-411264D93C44}"/>
              </a:ext>
            </a:extLst>
          </p:cNvPr>
          <p:cNvSpPr>
            <a:spLocks noGrp="1"/>
          </p:cNvSpPr>
          <p:nvPr>
            <p:ph type="body" sz="quarter" idx="10"/>
          </p:nvPr>
        </p:nvSpPr>
        <p:spPr>
          <a:xfrm>
            <a:off x="383118" y="1411817"/>
            <a:ext cx="11425767" cy="4561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D99F6683-5840-42ED-98BC-18A03B085132}"/>
              </a:ext>
            </a:extLst>
          </p:cNvPr>
          <p:cNvSpPr>
            <a:spLocks noGrp="1"/>
          </p:cNvSpPr>
          <p:nvPr>
            <p:ph type="sldNum" sz="quarter" idx="4"/>
          </p:nvPr>
        </p:nvSpPr>
        <p:spPr>
          <a:xfrm>
            <a:off x="190374" y="6416212"/>
            <a:ext cx="191180" cy="216000"/>
          </a:xfrm>
          <a:prstGeom prst="rect">
            <a:avLst/>
          </a:prstGeom>
        </p:spPr>
        <p:txBody>
          <a:bodyPr vert="horz" lIns="0" tIns="0" rIns="0" bIns="0" rtlCol="0" anchor="t" anchorCtr="0"/>
          <a:lstStyle>
            <a:lvl1pPr algn="r">
              <a:defRPr sz="1067"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ext Placeholder 9">
            <a:extLst>
              <a:ext uri="{FF2B5EF4-FFF2-40B4-BE49-F238E27FC236}">
                <a16:creationId xmlns:a16="http://schemas.microsoft.com/office/drawing/2014/main" id="{093D1327-5E54-4AAE-8502-153A44CC55A0}"/>
              </a:ext>
            </a:extLst>
          </p:cNvPr>
          <p:cNvSpPr>
            <a:spLocks noGrp="1"/>
          </p:cNvSpPr>
          <p:nvPr>
            <p:ph type="body" sz="quarter" idx="11" hasCustomPrompt="1"/>
          </p:nvPr>
        </p:nvSpPr>
        <p:spPr>
          <a:xfrm>
            <a:off x="381554" y="6292851"/>
            <a:ext cx="7027431" cy="353483"/>
          </a:xfrm>
        </p:spPr>
        <p:txBody>
          <a:bodyPr lIns="0" bIns="0" anchor="b">
            <a:noAutofit/>
          </a:bodyPr>
          <a:lstStyle>
            <a:lvl1pPr marL="0" indent="0">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reference here</a:t>
            </a:r>
            <a:endParaRPr lang="en-GB"/>
          </a:p>
        </p:txBody>
      </p:sp>
      <p:sp>
        <p:nvSpPr>
          <p:cNvPr id="11" name="Text Placeholder 9">
            <a:extLst>
              <a:ext uri="{FF2B5EF4-FFF2-40B4-BE49-F238E27FC236}">
                <a16:creationId xmlns:a16="http://schemas.microsoft.com/office/drawing/2014/main" id="{C64FC83E-B515-4FCE-8DA1-F8342A1688A2}"/>
              </a:ext>
            </a:extLst>
          </p:cNvPr>
          <p:cNvSpPr>
            <a:spLocks noGrp="1"/>
          </p:cNvSpPr>
          <p:nvPr>
            <p:ph type="body" sz="quarter" idx="12" hasCustomPrompt="1"/>
          </p:nvPr>
        </p:nvSpPr>
        <p:spPr>
          <a:xfrm>
            <a:off x="7512148" y="6292851"/>
            <a:ext cx="3638843" cy="353483"/>
          </a:xfrm>
        </p:spPr>
        <p:txBody>
          <a:bodyPr lIns="0" bIns="0" anchor="b">
            <a:noAutofit/>
          </a:bodyPr>
          <a:lstStyle>
            <a:lvl1pPr marL="0" indent="0" algn="r">
              <a:spcBef>
                <a:spcPts val="0"/>
              </a:spcBef>
              <a:buNone/>
              <a:defRPr sz="933">
                <a:solidFill>
                  <a:schemeClr val="tx1"/>
                </a:solidFill>
              </a:defRPr>
            </a:lvl1pPr>
            <a:lvl2pPr marL="224361" indent="0">
              <a:buNone/>
              <a:defRPr sz="1200">
                <a:solidFill>
                  <a:schemeClr val="tx1"/>
                </a:solidFill>
              </a:defRPr>
            </a:lvl2pPr>
            <a:lvl3pPr marL="518571" indent="0">
              <a:buNone/>
              <a:defRPr sz="1200">
                <a:solidFill>
                  <a:schemeClr val="tx1"/>
                </a:solidFill>
              </a:defRPr>
            </a:lvl3pPr>
            <a:lvl4pPr marL="751397" indent="0">
              <a:buNone/>
              <a:defRPr sz="1200">
                <a:solidFill>
                  <a:schemeClr val="tx1"/>
                </a:solidFill>
              </a:defRPr>
            </a:lvl4pPr>
            <a:lvl5pPr marL="1020208" indent="0">
              <a:buNone/>
              <a:defRPr sz="1200">
                <a:solidFill>
                  <a:schemeClr val="tx1"/>
                </a:solidFill>
              </a:defRPr>
            </a:lvl5pPr>
          </a:lstStyle>
          <a:p>
            <a:pPr lvl="0"/>
            <a:r>
              <a:rPr lang="en-US"/>
              <a:t>Insert abbreviations here</a:t>
            </a:r>
            <a:endParaRPr lang="en-GB"/>
          </a:p>
        </p:txBody>
      </p:sp>
    </p:spTree>
    <p:extLst>
      <p:ext uri="{BB962C8B-B14F-4D97-AF65-F5344CB8AC3E}">
        <p14:creationId xmlns:p14="http://schemas.microsoft.com/office/powerpoint/2010/main" val="403983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32400360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dirty="0"/>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2137216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98271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143953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198465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dirty="0"/>
          </a:p>
        </p:txBody>
      </p:sp>
    </p:spTree>
    <p:extLst>
      <p:ext uri="{BB962C8B-B14F-4D97-AF65-F5344CB8AC3E}">
        <p14:creationId xmlns:p14="http://schemas.microsoft.com/office/powerpoint/2010/main" val="59675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CB930-CE3F-4743-B072-2338D7EF26EF}" type="datetime1">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36110871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1">
                  <a:extLst>
                    <a:ext uri="{96DAC541-7B7A-43D3-8B79-37D633B846F1}">
                      <asvg:svgBlip xmlns:asvg="http://schemas.microsoft.com/office/drawing/2016/SVG/main" r:embed="rId12"/>
                    </a:ext>
                  </a:extLst>
                </a:blip>
              </a:buBlip>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112173"/>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dirty="0"/>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9" name="TextBox 8">
            <a:extLst>
              <a:ext uri="{FF2B5EF4-FFF2-40B4-BE49-F238E27FC236}">
                <a16:creationId xmlns:a16="http://schemas.microsoft.com/office/drawing/2014/main" id="{EA13B4F1-CF56-7E44-6513-E8BAEF45A815}"/>
              </a:ext>
            </a:extLst>
          </p:cNvPr>
          <p:cNvSpPr txBox="1"/>
          <p:nvPr userDrawn="1"/>
        </p:nvSpPr>
        <p:spPr>
          <a:xfrm>
            <a:off x="548282" y="6559421"/>
            <a:ext cx="10493529" cy="215444"/>
          </a:xfrm>
          <a:prstGeom prst="rect">
            <a:avLst/>
          </a:prstGeom>
          <a:noFill/>
        </p:spPr>
        <p:txBody>
          <a:bodyPr wrap="square" rtlCol="0">
            <a:spAutoFit/>
          </a:bodyPr>
          <a:lstStyle/>
          <a:p>
            <a:r>
              <a:rPr lang="en-GB" sz="800" dirty="0"/>
              <a:t>CN-</a:t>
            </a:r>
            <a:r>
              <a:rPr lang="en-US" altLang="zh-CN" sz="800"/>
              <a:t>138973; </a:t>
            </a:r>
            <a:r>
              <a:rPr lang="en-GB" sz="800" dirty="0"/>
              <a:t>date of preparation: Dec 2024.         © 2025 AstraZeneca. All Rights Reserved. This information is intended for healthcare professionals only. EpiCentral is sponsored and developed by Amgen and AstraZeneca.</a:t>
            </a:r>
          </a:p>
        </p:txBody>
      </p:sp>
    </p:spTree>
    <p:extLst>
      <p:ext uri="{BB962C8B-B14F-4D97-AF65-F5344CB8AC3E}">
        <p14:creationId xmlns:p14="http://schemas.microsoft.com/office/powerpoint/2010/main" val="1687022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0"/>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0" y="5646736"/>
            <a:ext cx="2743200" cy="365125"/>
          </a:xfrm>
          <a:prstGeom prst="rect">
            <a:avLst/>
          </a:prstGeom>
        </p:spPr>
        <p:txBody>
          <a:bodyPr vert="horz" lIns="91440" tIns="45720" rIns="91440" bIns="45720" rtlCol="0" anchor="ctr"/>
          <a:lstStyle>
            <a:lvl1pPr algn="l">
              <a:defRPr sz="1200">
                <a:solidFill>
                  <a:schemeClr val="tx1"/>
                </a:solidFill>
              </a:defRPr>
            </a:lvl1pPr>
          </a:lstStyle>
          <a:p>
            <a:fld id="{CD760F18-88F3-4EF5-B415-6A2DEC6930B5}" type="datetime1">
              <a:rPr lang="en-US" smtClean="0"/>
              <a:t>1/7/2025</a:t>
            </a:fld>
            <a:endParaRPr lang="en-US" dirty="0"/>
          </a:p>
        </p:txBody>
      </p:sp>
      <p:sp>
        <p:nvSpPr>
          <p:cNvPr id="5" name="Footer Placeholder 4"/>
          <p:cNvSpPr>
            <a:spLocks noGrp="1"/>
          </p:cNvSpPr>
          <p:nvPr>
            <p:ph type="ftr" sz="quarter" idx="3"/>
          </p:nvPr>
        </p:nvSpPr>
        <p:spPr>
          <a:xfrm>
            <a:off x="-4956810" y="617378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a:t>
            </a:fld>
            <a:endParaRPr lang="en-US" dirty="0"/>
          </a:p>
        </p:txBody>
      </p:sp>
    </p:spTree>
    <p:extLst>
      <p:ext uri="{BB962C8B-B14F-4D97-AF65-F5344CB8AC3E}">
        <p14:creationId xmlns:p14="http://schemas.microsoft.com/office/powerpoint/2010/main" val="36313137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ransition>
    <p:fade/>
  </p:transition>
  <p:hf hdr="0" ftr="0" dt="0"/>
  <p:txStyles>
    <p:titleStyle>
      <a:lvl1pPr algn="l" defTabSz="914400" rtl="0" eaLnBrk="1" latinLnBrk="0" hangingPunct="1">
        <a:lnSpc>
          <a:spcPct val="90000"/>
        </a:lnSpc>
        <a:spcBef>
          <a:spcPct val="0"/>
        </a:spcBef>
        <a:buNone/>
        <a:defRPr sz="2800" b="1" kern="1200">
          <a:solidFill>
            <a:srgbClr val="12839E"/>
          </a:solidFill>
          <a:latin typeface="+mj-lt"/>
          <a:ea typeface="+mj-ea"/>
          <a:cs typeface="+mj-cs"/>
        </a:defRPr>
      </a:lvl1pPr>
    </p:titleStyle>
    <p:bodyStyle>
      <a:lvl1pPr marL="228600" indent="-228600" algn="l" defTabSz="914400" rtl="0" eaLnBrk="1" latinLnBrk="0" hangingPunct="1">
        <a:lnSpc>
          <a:spcPct val="90000"/>
        </a:lnSpc>
        <a:spcBef>
          <a:spcPts val="1200"/>
        </a:spcBef>
        <a:buClr>
          <a:srgbClr val="12839E"/>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rgbClr val="12839E"/>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rgbClr val="12839E"/>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rgbClr val="12839E"/>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rgbClr val="12839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41.emf"/><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43.sv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1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27.png"/><Relationship Id="rId17"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4.png"/><Relationship Id="rId19" Type="http://schemas.openxmlformats.org/officeDocument/2006/relationships/image" Target="../media/image17.png"/><Relationship Id="rId4" Type="http://schemas.openxmlformats.org/officeDocument/2006/relationships/image" Target="../media/image42.png"/><Relationship Id="rId9" Type="http://schemas.openxmlformats.org/officeDocument/2006/relationships/image" Target="../media/image23.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6.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42.png"/><Relationship Id="rId9" Type="http://schemas.openxmlformats.org/officeDocument/2006/relationships/image" Target="../media/image23.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2.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png"/><Relationship Id="rId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26.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716CDA-1A9E-BE35-5FBB-87717FAA36F6}"/>
              </a:ext>
            </a:extLst>
          </p:cNvPr>
          <p:cNvSpPr>
            <a:spLocks noGrp="1"/>
          </p:cNvSpPr>
          <p:nvPr>
            <p:ph type="title"/>
          </p:nvPr>
        </p:nvSpPr>
        <p:spPr/>
        <p:txBody>
          <a:bodyPr/>
          <a:lstStyle/>
          <a:p>
            <a:r>
              <a:rPr lang="en-GB" dirty="0"/>
              <a:t>Similar inflammatory processes are associated with both </a:t>
            </a:r>
            <a:br>
              <a:rPr lang="en-GB" dirty="0"/>
            </a:br>
            <a:r>
              <a:rPr lang="en-GB" dirty="0"/>
              <a:t>upper and lower airway diseases</a:t>
            </a:r>
            <a:r>
              <a:rPr lang="en-GB" baseline="30000" dirty="0"/>
              <a:t>1–3</a:t>
            </a:r>
          </a:p>
        </p:txBody>
      </p:sp>
      <p:sp>
        <p:nvSpPr>
          <p:cNvPr id="278" name="Footer Placeholder 1">
            <a:extLst>
              <a:ext uri="{FF2B5EF4-FFF2-40B4-BE49-F238E27FC236}">
                <a16:creationId xmlns:a16="http://schemas.microsoft.com/office/drawing/2014/main" id="{B4B1D44F-73C9-9C60-F9D2-810D0E71E483}"/>
              </a:ext>
            </a:extLst>
          </p:cNvPr>
          <p:cNvSpPr>
            <a:spLocks noGrp="1"/>
          </p:cNvSpPr>
          <p:nvPr>
            <p:ph type="ftr" sz="quarter" idx="11"/>
          </p:nvPr>
        </p:nvSpPr>
        <p:spPr>
          <a:xfrm>
            <a:off x="653146" y="5812229"/>
            <a:ext cx="10044000" cy="770400"/>
          </a:xfrm>
        </p:spPr>
        <p:txBody>
          <a:bodyPr/>
          <a:lstStyle/>
          <a:p>
            <a:pPr>
              <a:defRPr/>
            </a:pPr>
            <a:r>
              <a:rPr kumimoji="0" lang="en-GB" sz="1000" b="1" i="0" u="none" strike="noStrike" kern="1200" cap="none" spc="20" normalizeH="0" baseline="0" dirty="0">
                <a:ln>
                  <a:noFill/>
                </a:ln>
                <a:solidFill>
                  <a:srgbClr val="656665"/>
                </a:solidFill>
                <a:effectLst/>
                <a:uLnTx/>
                <a:uFillTx/>
                <a:latin typeface="Calibri"/>
                <a:ea typeface="+mn-ea"/>
                <a:cs typeface="+mn-cs"/>
              </a:rPr>
              <a:t>Type 2 inflammation has a role in both upper and lower airway disease;</a:t>
            </a:r>
            <a:r>
              <a:rPr kumimoji="0" lang="en-GB" sz="1000" b="1" i="0" u="none" strike="noStrike" kern="1200" cap="none" spc="20" normalizeH="0" baseline="30000" dirty="0">
                <a:ln>
                  <a:noFill/>
                </a:ln>
                <a:solidFill>
                  <a:srgbClr val="656665"/>
                </a:solidFill>
                <a:effectLst/>
                <a:uLnTx/>
                <a:uFillTx/>
                <a:latin typeface="Calibri"/>
                <a:ea typeface="+mn-ea"/>
                <a:cs typeface="+mn-cs"/>
              </a:rPr>
              <a:t>1–5</a:t>
            </a:r>
            <a:r>
              <a:rPr kumimoji="0" lang="en-GB" sz="1000" b="1" i="0" u="none" strike="noStrike" kern="1200" cap="none" spc="20" normalizeH="0" baseline="0" dirty="0">
                <a:ln>
                  <a:noFill/>
                </a:ln>
                <a:solidFill>
                  <a:srgbClr val="656665"/>
                </a:solidFill>
                <a:effectLst/>
                <a:uLnTx/>
                <a:uFillTx/>
                <a:latin typeface="Calibri"/>
                <a:ea typeface="+mn-ea"/>
                <a:cs typeface="+mn-cs"/>
              </a:rPr>
              <a:t> in response to various triggers, the epithelial cytokines initiate pathways involving Th2 cells, basophils, ILC2s and mast cells contributing to airway eosinophilia.</a:t>
            </a:r>
            <a:r>
              <a:rPr kumimoji="0" lang="en-GB" sz="1000" b="1" i="0" u="none" strike="noStrike" kern="1200" cap="none" spc="20" normalizeH="0" baseline="30000" dirty="0">
                <a:ln>
                  <a:noFill/>
                </a:ln>
                <a:solidFill>
                  <a:srgbClr val="656665"/>
                </a:solidFill>
                <a:effectLst/>
                <a:uLnTx/>
                <a:uFillTx/>
                <a:latin typeface="Calibri"/>
                <a:ea typeface="+mn-ea"/>
                <a:cs typeface="+mn-cs"/>
              </a:rPr>
              <a:t>4</a:t>
            </a:r>
            <a:r>
              <a:rPr kumimoji="0" lang="en-GB" sz="1000" b="1" i="0" u="none" strike="noStrike" kern="1200" cap="none" spc="20" normalizeH="0" baseline="0" dirty="0">
                <a:ln>
                  <a:noFill/>
                </a:ln>
                <a:solidFill>
                  <a:srgbClr val="656665"/>
                </a:solidFill>
                <a:effectLst/>
                <a:uLnTx/>
                <a:uFillTx/>
                <a:latin typeface="Calibri"/>
                <a:ea typeface="+mn-ea"/>
                <a:cs typeface="+mn-cs"/>
              </a:rPr>
              <a:t> Upper airway disease can also be characterised by T1 and T3 inflammation, the proposed pathways for which are illustrated here.</a:t>
            </a:r>
            <a:r>
              <a:rPr kumimoji="0" lang="en-GB" sz="1000" b="1" i="0" u="none" strike="noStrike" kern="1200" cap="none" spc="20" normalizeH="0" baseline="30000" dirty="0">
                <a:ln>
                  <a:noFill/>
                </a:ln>
                <a:solidFill>
                  <a:srgbClr val="656665"/>
                </a:solidFill>
                <a:effectLst/>
                <a:uLnTx/>
                <a:uFillTx/>
                <a:latin typeface="Calibri"/>
                <a:ea typeface="+mn-ea"/>
                <a:cs typeface="+mn-cs"/>
              </a:rPr>
              <a:t>5–7</a:t>
            </a:r>
            <a:r>
              <a:rPr kumimoji="0" lang="en-GB" sz="1000" b="1" i="0" u="none" strike="noStrike" kern="1200" cap="none" spc="20" normalizeH="0" baseline="0" dirty="0">
                <a:ln>
                  <a:noFill/>
                </a:ln>
                <a:solidFill>
                  <a:srgbClr val="656665"/>
                </a:solidFill>
                <a:effectLst/>
                <a:uLnTx/>
                <a:uFillTx/>
                <a:latin typeface="Calibri"/>
                <a:ea typeface="+mn-ea"/>
                <a:cs typeface="+mn-cs"/>
              </a:rPr>
              <a:t> Finally, TSLP also has a role in mediating structural mechanisms that contribute to airway remodelling,</a:t>
            </a:r>
            <a:r>
              <a:rPr kumimoji="0" lang="en-GB" sz="1000" b="1" i="0" u="none" strike="noStrike" kern="1200" cap="none" spc="20" normalizeH="0" baseline="30000" dirty="0">
                <a:ln>
                  <a:noFill/>
                </a:ln>
                <a:solidFill>
                  <a:srgbClr val="656665"/>
                </a:solidFill>
                <a:effectLst/>
                <a:uLnTx/>
                <a:uFillTx/>
                <a:latin typeface="Calibri"/>
                <a:ea typeface="+mn-ea"/>
                <a:cs typeface="+mn-cs"/>
              </a:rPr>
              <a:t>4</a:t>
            </a:r>
            <a:r>
              <a:rPr kumimoji="0" lang="en-GB" sz="1000" b="1" i="0" u="none" strike="noStrike" kern="1200" cap="none" spc="20" normalizeH="0" baseline="0" dirty="0">
                <a:ln>
                  <a:noFill/>
                </a:ln>
                <a:solidFill>
                  <a:srgbClr val="656665"/>
                </a:solidFill>
                <a:effectLst/>
                <a:uLnTx/>
                <a:uFillTx/>
                <a:latin typeface="Calibri"/>
                <a:ea typeface="+mn-ea"/>
                <a:cs typeface="+mn-cs"/>
              </a:rPr>
              <a:t> shown here as the beyond T2 pathway. Note, the information presented in this image has been simplified for illustration purposes only and does not imply clinical benefit or relevance</a:t>
            </a:r>
            <a:br>
              <a:rPr lang="en-GB" sz="300" b="1" dirty="0">
                <a:solidFill>
                  <a:srgbClr val="656665"/>
                </a:solidFill>
                <a:latin typeface="Calibri"/>
              </a:rPr>
            </a:br>
            <a:br>
              <a:rPr lang="en-GB" sz="500" b="1" dirty="0">
                <a:solidFill>
                  <a:srgbClr val="656665"/>
                </a:solidFill>
                <a:latin typeface="Calibri"/>
              </a:rPr>
            </a:br>
            <a:r>
              <a:rPr kumimoji="0" lang="en-GB" sz="700" b="0" i="0" u="none" strike="noStrike" kern="1200" cap="none" spc="20" normalizeH="0" baseline="0" dirty="0">
                <a:ln>
                  <a:noFill/>
                </a:ln>
                <a:solidFill>
                  <a:srgbClr val="656665"/>
                </a:solidFill>
                <a:effectLst/>
                <a:uLnTx/>
                <a:uFillTx/>
                <a:latin typeface="Calibri"/>
                <a:ea typeface="+mn-ea"/>
                <a:cs typeface="+mn-cs"/>
              </a:rPr>
              <a:t>Figure adapted from </a:t>
            </a:r>
            <a:r>
              <a:rPr lang="en-GB" sz="700" dirty="0">
                <a:solidFill>
                  <a:srgbClr val="656665"/>
                </a:solidFill>
                <a:latin typeface="Calibri"/>
              </a:rPr>
              <a:t>Caminati M, et al. Allergy 2023;doi 10.1111/all.15986: Dec 26 [Epub ahead of print]</a:t>
            </a:r>
            <a:br>
              <a:rPr kumimoji="0" lang="en-GB" sz="700" b="1" i="0" u="none" strike="noStrike" kern="1200" cap="none" spc="20" normalizeH="0" baseline="0" dirty="0">
                <a:ln>
                  <a:noFill/>
                </a:ln>
                <a:solidFill>
                  <a:srgbClr val="656665"/>
                </a:solidFill>
                <a:effectLst/>
                <a:uLnTx/>
                <a:uFillTx/>
                <a:latin typeface="Calibri"/>
                <a:ea typeface="+mn-ea"/>
                <a:cs typeface="+mn-cs"/>
              </a:rPr>
            </a:br>
            <a:r>
              <a:rPr kumimoji="0" lang="en-GB" sz="700" b="1" i="0" u="none" strike="noStrike" kern="1200" cap="none" spc="20" normalizeH="0" baseline="0" dirty="0">
                <a:ln>
                  <a:noFill/>
                </a:ln>
                <a:solidFill>
                  <a:srgbClr val="656665"/>
                </a:solidFill>
                <a:effectLst/>
                <a:uLnTx/>
                <a:uFillTx/>
                <a:latin typeface="Calibri"/>
                <a:ea typeface="+mn-ea"/>
                <a:cs typeface="+mn-cs"/>
              </a:rPr>
              <a:t>           </a:t>
            </a:r>
            <a:r>
              <a:rPr kumimoji="0" lang="en-GB" sz="700" b="0" i="0" u="none" strike="noStrike" kern="1200" cap="none" spc="20" normalizeH="0" baseline="0" dirty="0">
                <a:ln>
                  <a:noFill/>
                </a:ln>
                <a:solidFill>
                  <a:srgbClr val="656665"/>
                </a:solidFill>
                <a:effectLst/>
                <a:uLnTx/>
                <a:uFillTx/>
                <a:latin typeface="Calibri"/>
                <a:ea typeface="+mn-ea"/>
                <a:cs typeface="+mn-cs"/>
              </a:rPr>
              <a:t>Cells thought to be involved in T1 and T3 inflammation; exact roles and pathways are hypothesised and further elucidation is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20" normalizeH="0" baseline="0" dirty="0">
                <a:ln>
                  <a:noFill/>
                </a:ln>
                <a:solidFill>
                  <a:srgbClr val="656665"/>
                </a:solidFill>
                <a:effectLst/>
                <a:uLnTx/>
                <a:uFillTx/>
                <a:latin typeface="Calibri"/>
                <a:ea typeface="+mn-ea"/>
                <a:cs typeface="+mn-cs"/>
              </a:rPr>
              <a:t>IFN, interferon; IgE, immunoglobulin E; IL, interleukin; ILC1, Type </a:t>
            </a:r>
            <a:r>
              <a:rPr lang="en-GB" sz="700" dirty="0">
                <a:solidFill>
                  <a:srgbClr val="656665"/>
                </a:solidFill>
                <a:latin typeface="Calibri"/>
              </a:rPr>
              <a:t>1</a:t>
            </a:r>
            <a:r>
              <a:rPr kumimoji="0" lang="en-GB" sz="700" b="0" i="0" u="none" strike="noStrike" kern="1200" cap="none" spc="20" normalizeH="0" baseline="0" dirty="0">
                <a:ln>
                  <a:noFill/>
                </a:ln>
                <a:solidFill>
                  <a:srgbClr val="656665"/>
                </a:solidFill>
                <a:effectLst/>
                <a:uLnTx/>
                <a:uFillTx/>
                <a:latin typeface="Calibri"/>
                <a:ea typeface="+mn-ea"/>
                <a:cs typeface="+mn-cs"/>
              </a:rPr>
              <a:t> innate lymphoid cell; ILC2, Type 2 innate lymphoid cell; ILC3, Type 3 innate lymphoid cell; NK, natural killer; T1, Type 1; T2, Type 2; T3, Type 3; Th, T helper;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TNF, tumour necrosis factor; TSLP, thymic stromal lymphopoietin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1. Yii AC, et al. Allergy 2018;73:1964–1978; 2. Laulajainen-Hongisto A, et al. Front Cell Dev Biol 2020;8:204; 3. Fokkens W, Reitsma S. Otolaryngol Clin North Am 2023;56:1–10;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4. </a:t>
            </a:r>
            <a:r>
              <a:rPr lang="en-GB" sz="700" dirty="0">
                <a:solidFill>
                  <a:srgbClr val="656665"/>
                </a:solidFill>
                <a:latin typeface="Calibri"/>
              </a:rPr>
              <a:t>Caminati M, et al. Allergy 2023;doi 10.1111/all.15986: Dec 26 [Epub ahead of print]</a:t>
            </a:r>
            <a:r>
              <a:rPr kumimoji="0" lang="en-GB" sz="700" b="0" i="0" u="none" strike="noStrike" kern="1200" cap="none" spc="20" normalizeH="0" baseline="0" dirty="0">
                <a:ln>
                  <a:noFill/>
                </a:ln>
                <a:solidFill>
                  <a:srgbClr val="656665"/>
                </a:solidFill>
                <a:effectLst/>
                <a:uLnTx/>
                <a:uFillTx/>
                <a:latin typeface="Calibri"/>
                <a:ea typeface="+mn-ea"/>
                <a:cs typeface="+mn-cs"/>
              </a:rPr>
              <a:t>; 5. Fokkens WJ, et al. Rhinology 2020;58(Suppl. S29):1–464; 6. Victor AR, et al. J Immunol 2017;199:2333–2342;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7. Staudacher AG, et al. Ann Allergy Asthma Immunol 2020;124:318–325</a:t>
            </a:r>
          </a:p>
        </p:txBody>
      </p:sp>
      <p:sp>
        <p:nvSpPr>
          <p:cNvPr id="3265" name="Arrow: Left-Right 408">
            <a:extLst>
              <a:ext uri="{FF2B5EF4-FFF2-40B4-BE49-F238E27FC236}">
                <a16:creationId xmlns:a16="http://schemas.microsoft.com/office/drawing/2014/main" id="{38DEE94E-5EB4-5869-82E1-F401925BD8D8}"/>
              </a:ext>
            </a:extLst>
          </p:cNvPr>
          <p:cNvSpPr/>
          <p:nvPr/>
        </p:nvSpPr>
        <p:spPr>
          <a:xfrm>
            <a:off x="2261261" y="1524343"/>
            <a:ext cx="7396815" cy="270011"/>
          </a:xfrm>
          <a:prstGeom prst="leftRightArrow">
            <a:avLst>
              <a:gd name="adj1" fmla="val 100000"/>
              <a:gd name="adj2" fmla="val 0"/>
            </a:avLst>
          </a:prstGeom>
          <a:solidFill>
            <a:srgbClr val="590995">
              <a:alpha val="602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Inflammation in asthma</a:t>
            </a:r>
          </a:p>
        </p:txBody>
      </p:sp>
      <p:sp>
        <p:nvSpPr>
          <p:cNvPr id="3266" name="Arrow: Left-Right 409">
            <a:extLst>
              <a:ext uri="{FF2B5EF4-FFF2-40B4-BE49-F238E27FC236}">
                <a16:creationId xmlns:a16="http://schemas.microsoft.com/office/drawing/2014/main" id="{3616B2C4-67D4-19C9-52AC-C102DB588DF1}"/>
              </a:ext>
            </a:extLst>
          </p:cNvPr>
          <p:cNvSpPr>
            <a:spLocks/>
          </p:cNvSpPr>
          <p:nvPr/>
        </p:nvSpPr>
        <p:spPr>
          <a:xfrm>
            <a:off x="730334" y="1180383"/>
            <a:ext cx="10834956" cy="270011"/>
          </a:xfrm>
          <a:prstGeom prst="leftRightArrow">
            <a:avLst>
              <a:gd name="adj1" fmla="val 100000"/>
              <a:gd name="adj2" fmla="val 0"/>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alibri" panose="020F0502020204030204" pitchFamily="34" charset="0"/>
                <a:cs typeface="Calibri" panose="020F0502020204030204" pitchFamily="34" charset="0"/>
              </a:rPr>
              <a:t>Inflammation in upper airways disease</a:t>
            </a:r>
          </a:p>
        </p:txBody>
      </p:sp>
      <p:sp>
        <p:nvSpPr>
          <p:cNvPr id="3147" name="Freeform 3146">
            <a:extLst>
              <a:ext uri="{FF2B5EF4-FFF2-40B4-BE49-F238E27FC236}">
                <a16:creationId xmlns:a16="http://schemas.microsoft.com/office/drawing/2014/main" id="{09C88E18-5610-BDDD-E852-9A24B4F8E1FE}"/>
              </a:ext>
            </a:extLst>
          </p:cNvPr>
          <p:cNvSpPr/>
          <p:nvPr/>
        </p:nvSpPr>
        <p:spPr>
          <a:xfrm>
            <a:off x="3080083" y="2588061"/>
            <a:ext cx="706666" cy="723786"/>
          </a:xfrm>
          <a:custGeom>
            <a:avLst/>
            <a:gdLst>
              <a:gd name="connsiteX0" fmla="*/ 774879 w 774878"/>
              <a:gd name="connsiteY0" fmla="*/ 82236 h 883588"/>
              <a:gd name="connsiteX1" fmla="*/ 648002 w 774878"/>
              <a:gd name="connsiteY1" fmla="*/ 883588 h 883588"/>
              <a:gd name="connsiteX2" fmla="*/ 174854 w 774878"/>
              <a:gd name="connsiteY2" fmla="*/ 613039 h 883588"/>
              <a:gd name="connsiteX3" fmla="*/ 0 w 774878"/>
              <a:gd name="connsiteY3" fmla="*/ 341958 h 883588"/>
              <a:gd name="connsiteX4" fmla="*/ 562293 w 774878"/>
              <a:gd name="connsiteY4" fmla="*/ 0 h 88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878" h="883588">
                <a:moveTo>
                  <a:pt x="774879" y="82236"/>
                </a:moveTo>
                <a:lnTo>
                  <a:pt x="648002" y="883588"/>
                </a:lnTo>
                <a:lnTo>
                  <a:pt x="174854" y="613039"/>
                </a:lnTo>
                <a:lnTo>
                  <a:pt x="0" y="341958"/>
                </a:lnTo>
                <a:lnTo>
                  <a:pt x="562293" y="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925833" scaled="1"/>
          </a:gradFill>
          <a:ln w="5919" cap="flat">
            <a:noFill/>
            <a:prstDash val="solid"/>
            <a:miter/>
          </a:ln>
        </p:spPr>
        <p:txBody>
          <a:bodyPr rtlCol="0" anchor="ctr"/>
          <a:lstStyle/>
          <a:p>
            <a:endParaRPr lang="en-GB" dirty="0"/>
          </a:p>
        </p:txBody>
      </p:sp>
      <p:sp>
        <p:nvSpPr>
          <p:cNvPr id="3148" name="Freeform 3147">
            <a:extLst>
              <a:ext uri="{FF2B5EF4-FFF2-40B4-BE49-F238E27FC236}">
                <a16:creationId xmlns:a16="http://schemas.microsoft.com/office/drawing/2014/main" id="{A607717F-E656-16F5-DE62-E2523D5D371A}"/>
              </a:ext>
            </a:extLst>
          </p:cNvPr>
          <p:cNvSpPr/>
          <p:nvPr/>
        </p:nvSpPr>
        <p:spPr>
          <a:xfrm>
            <a:off x="2629786" y="2790052"/>
            <a:ext cx="450296" cy="563666"/>
          </a:xfrm>
          <a:custGeom>
            <a:avLst/>
            <a:gdLst>
              <a:gd name="connsiteX0" fmla="*/ 476584 w 493761"/>
              <a:gd name="connsiteY0" fmla="*/ 195176 h 688116"/>
              <a:gd name="connsiteX1" fmla="*/ 48038 w 493761"/>
              <a:gd name="connsiteY1" fmla="*/ 0 h 688116"/>
              <a:gd name="connsiteX2" fmla="*/ 0 w 493761"/>
              <a:gd name="connsiteY2" fmla="*/ 301373 h 688116"/>
              <a:gd name="connsiteX3" fmla="*/ 122493 w 493761"/>
              <a:gd name="connsiteY3" fmla="*/ 688116 h 688116"/>
              <a:gd name="connsiteX4" fmla="*/ 493762 w 493761"/>
              <a:gd name="connsiteY4" fmla="*/ 318470 h 68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61" h="688116">
                <a:moveTo>
                  <a:pt x="476584" y="195176"/>
                </a:moveTo>
                <a:lnTo>
                  <a:pt x="48038" y="0"/>
                </a:lnTo>
                <a:lnTo>
                  <a:pt x="0" y="301373"/>
                </a:lnTo>
                <a:lnTo>
                  <a:pt x="122493" y="688116"/>
                </a:lnTo>
                <a:lnTo>
                  <a:pt x="493762" y="31847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0" scaled="1"/>
          </a:gradFill>
          <a:ln w="5919" cap="flat">
            <a:noFill/>
            <a:prstDash val="solid"/>
            <a:miter/>
          </a:ln>
        </p:spPr>
        <p:txBody>
          <a:bodyPr rtlCol="0" anchor="ctr"/>
          <a:lstStyle/>
          <a:p>
            <a:endParaRPr lang="en-GB" dirty="0"/>
          </a:p>
        </p:txBody>
      </p:sp>
      <p:sp>
        <p:nvSpPr>
          <p:cNvPr id="3149" name="Freeform 3148">
            <a:extLst>
              <a:ext uri="{FF2B5EF4-FFF2-40B4-BE49-F238E27FC236}">
                <a16:creationId xmlns:a16="http://schemas.microsoft.com/office/drawing/2014/main" id="{DDCB5AD7-352A-51A2-26C3-2C288A5651A0}"/>
              </a:ext>
            </a:extLst>
          </p:cNvPr>
          <p:cNvSpPr/>
          <p:nvPr/>
        </p:nvSpPr>
        <p:spPr>
          <a:xfrm>
            <a:off x="2478492" y="3596320"/>
            <a:ext cx="812974" cy="687294"/>
          </a:xfrm>
          <a:custGeom>
            <a:avLst/>
            <a:gdLst>
              <a:gd name="connsiteX0" fmla="*/ 23989 w 891447"/>
              <a:gd name="connsiteY0" fmla="*/ 58216 h 839039"/>
              <a:gd name="connsiteX1" fmla="*/ 757701 w 891447"/>
              <a:gd name="connsiteY1" fmla="*/ 0 h 839039"/>
              <a:gd name="connsiteX2" fmla="*/ 891448 w 891447"/>
              <a:gd name="connsiteY2" fmla="*/ 119863 h 839039"/>
              <a:gd name="connsiteX3" fmla="*/ 665180 w 891447"/>
              <a:gd name="connsiteY3" fmla="*/ 839039 h 839039"/>
              <a:gd name="connsiteX4" fmla="*/ 0 w 891447"/>
              <a:gd name="connsiteY4" fmla="*/ 715745 h 8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47" h="839039">
                <a:moveTo>
                  <a:pt x="23989" y="58216"/>
                </a:moveTo>
                <a:lnTo>
                  <a:pt x="757701" y="0"/>
                </a:lnTo>
                <a:lnTo>
                  <a:pt x="891448" y="119863"/>
                </a:lnTo>
                <a:lnTo>
                  <a:pt x="665180" y="839039"/>
                </a:lnTo>
                <a:lnTo>
                  <a:pt x="0" y="715745"/>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698985" scaled="1"/>
          </a:gradFill>
          <a:ln w="5919" cap="flat">
            <a:noFill/>
            <a:prstDash val="solid"/>
            <a:miter/>
          </a:ln>
        </p:spPr>
        <p:txBody>
          <a:bodyPr rtlCol="0" anchor="ctr"/>
          <a:lstStyle/>
          <a:p>
            <a:endParaRPr lang="en-GB" dirty="0"/>
          </a:p>
        </p:txBody>
      </p:sp>
      <p:sp>
        <p:nvSpPr>
          <p:cNvPr id="3150" name="Freeform 3149">
            <a:extLst>
              <a:ext uri="{FF2B5EF4-FFF2-40B4-BE49-F238E27FC236}">
                <a16:creationId xmlns:a16="http://schemas.microsoft.com/office/drawing/2014/main" id="{D50B6EC8-6E29-8B25-1BFE-E1C3EBC2F0F7}"/>
              </a:ext>
            </a:extLst>
          </p:cNvPr>
          <p:cNvSpPr/>
          <p:nvPr/>
        </p:nvSpPr>
        <p:spPr>
          <a:xfrm>
            <a:off x="3502182" y="3816777"/>
            <a:ext cx="475307" cy="446047"/>
          </a:xfrm>
          <a:custGeom>
            <a:avLst/>
            <a:gdLst>
              <a:gd name="connsiteX0" fmla="*/ 312037 w 521186"/>
              <a:gd name="connsiteY0" fmla="*/ 544529 h 544529"/>
              <a:gd name="connsiteX1" fmla="*/ 521186 w 521186"/>
              <a:gd name="connsiteY1" fmla="*/ 17098 h 544529"/>
              <a:gd name="connsiteX2" fmla="*/ 0 w 521186"/>
              <a:gd name="connsiteY2" fmla="*/ 0 h 544529"/>
              <a:gd name="connsiteX3" fmla="*/ 209150 w 521186"/>
              <a:gd name="connsiteY3" fmla="*/ 544529 h 544529"/>
            </a:gdLst>
            <a:ahLst/>
            <a:cxnLst>
              <a:cxn ang="0">
                <a:pos x="connsiteX0" y="connsiteY0"/>
              </a:cxn>
              <a:cxn ang="0">
                <a:pos x="connsiteX1" y="connsiteY1"/>
              </a:cxn>
              <a:cxn ang="0">
                <a:pos x="connsiteX2" y="connsiteY2"/>
              </a:cxn>
              <a:cxn ang="0">
                <a:pos x="connsiteX3" y="connsiteY3"/>
              </a:cxn>
            </a:cxnLst>
            <a:rect l="l" t="t" r="r" b="b"/>
            <a:pathLst>
              <a:path w="521186" h="544529">
                <a:moveTo>
                  <a:pt x="312037" y="544529"/>
                </a:moveTo>
                <a:lnTo>
                  <a:pt x="521186" y="17098"/>
                </a:lnTo>
                <a:lnTo>
                  <a:pt x="0" y="0"/>
                </a:lnTo>
                <a:lnTo>
                  <a:pt x="209150" y="544529"/>
                </a:lnTo>
                <a:close/>
              </a:path>
            </a:pathLst>
          </a:custGeom>
          <a:gradFill>
            <a:gsLst>
              <a:gs pos="0">
                <a:srgbClr val="FFFFFF">
                  <a:alpha val="0"/>
                </a:srgbClr>
              </a:gs>
              <a:gs pos="9680">
                <a:srgbClr val="F5FBFE">
                  <a:alpha val="9412"/>
                </a:srgbClr>
              </a:gs>
              <a:gs pos="25950">
                <a:srgbClr val="DBF1FA">
                  <a:alpha val="25882"/>
                </a:srgbClr>
              </a:gs>
              <a:gs pos="46830">
                <a:srgbClr val="B1E0F4">
                  <a:alpha val="46667"/>
                </a:srgbClr>
              </a:gs>
              <a:gs pos="71480">
                <a:srgbClr val="76C9EC">
                  <a:alpha val="71373"/>
                </a:srgbClr>
              </a:gs>
              <a:gs pos="99060">
                <a:srgbClr val="2BACE2">
                  <a:alpha val="99216"/>
                </a:srgbClr>
              </a:gs>
              <a:gs pos="99800">
                <a:srgbClr val="29ABE2"/>
              </a:gs>
            </a:gsLst>
            <a:lin ang="5589599" scaled="1"/>
          </a:gradFill>
          <a:ln w="5919" cap="flat">
            <a:noFill/>
            <a:prstDash val="solid"/>
            <a:miter/>
          </a:ln>
        </p:spPr>
        <p:txBody>
          <a:bodyPr rtlCol="0" anchor="ctr"/>
          <a:lstStyle/>
          <a:p>
            <a:endParaRPr lang="en-GB" dirty="0"/>
          </a:p>
        </p:txBody>
      </p:sp>
      <p:sp>
        <p:nvSpPr>
          <p:cNvPr id="3151" name="Freeform 3150">
            <a:extLst>
              <a:ext uri="{FF2B5EF4-FFF2-40B4-BE49-F238E27FC236}">
                <a16:creationId xmlns:a16="http://schemas.microsoft.com/office/drawing/2014/main" id="{840B13F9-4987-61CA-B414-C87D232A26BE}"/>
              </a:ext>
            </a:extLst>
          </p:cNvPr>
          <p:cNvSpPr/>
          <p:nvPr/>
        </p:nvSpPr>
        <p:spPr>
          <a:xfrm>
            <a:off x="3838662" y="2649925"/>
            <a:ext cx="1632216" cy="1189412"/>
          </a:xfrm>
          <a:custGeom>
            <a:avLst/>
            <a:gdLst>
              <a:gd name="connsiteX0" fmla="*/ 795432 w 1789766"/>
              <a:gd name="connsiteY0" fmla="*/ 0 h 1452019"/>
              <a:gd name="connsiteX1" fmla="*/ 1224038 w 1789766"/>
              <a:gd name="connsiteY1" fmla="*/ 0 h 1452019"/>
              <a:gd name="connsiteX2" fmla="*/ 1789767 w 1789766"/>
              <a:gd name="connsiteY2" fmla="*/ 1154078 h 1452019"/>
              <a:gd name="connsiteX3" fmla="*/ 750889 w 1789766"/>
              <a:gd name="connsiteY3" fmla="*/ 1452019 h 1452019"/>
              <a:gd name="connsiteX4" fmla="*/ 0 w 1789766"/>
              <a:gd name="connsiteY4" fmla="*/ 804784 h 145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766" h="1452019">
                <a:moveTo>
                  <a:pt x="795432" y="0"/>
                </a:moveTo>
                <a:lnTo>
                  <a:pt x="1224038" y="0"/>
                </a:lnTo>
                <a:lnTo>
                  <a:pt x="1789767" y="1154078"/>
                </a:lnTo>
                <a:lnTo>
                  <a:pt x="750889" y="1452019"/>
                </a:lnTo>
                <a:lnTo>
                  <a:pt x="0" y="804784"/>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6402460" scaled="1"/>
          </a:gradFill>
          <a:ln w="5919" cap="flat">
            <a:noFill/>
            <a:prstDash val="solid"/>
            <a:miter/>
          </a:ln>
        </p:spPr>
        <p:txBody>
          <a:bodyPr rtlCol="0" anchor="ctr"/>
          <a:lstStyle/>
          <a:p>
            <a:endParaRPr lang="en-GB" dirty="0"/>
          </a:p>
        </p:txBody>
      </p:sp>
      <p:sp>
        <p:nvSpPr>
          <p:cNvPr id="3152" name="Freeform 3151">
            <a:extLst>
              <a:ext uri="{FF2B5EF4-FFF2-40B4-BE49-F238E27FC236}">
                <a16:creationId xmlns:a16="http://schemas.microsoft.com/office/drawing/2014/main" id="{6A97E96D-D914-C525-36BC-3B00514A170E}"/>
              </a:ext>
            </a:extLst>
          </p:cNvPr>
          <p:cNvSpPr/>
          <p:nvPr/>
        </p:nvSpPr>
        <p:spPr>
          <a:xfrm>
            <a:off x="6316989" y="2632791"/>
            <a:ext cx="1575929" cy="2014145"/>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sp>
        <p:nvSpPr>
          <p:cNvPr id="3153" name="Freeform 3152">
            <a:extLst>
              <a:ext uri="{FF2B5EF4-FFF2-40B4-BE49-F238E27FC236}">
                <a16:creationId xmlns:a16="http://schemas.microsoft.com/office/drawing/2014/main" id="{C36DED2F-5408-B9EC-B51B-A0A681C60E45}"/>
              </a:ext>
            </a:extLst>
          </p:cNvPr>
          <p:cNvSpPr/>
          <p:nvPr/>
        </p:nvSpPr>
        <p:spPr>
          <a:xfrm>
            <a:off x="7788316" y="2745523"/>
            <a:ext cx="1552517" cy="1887165"/>
          </a:xfrm>
          <a:custGeom>
            <a:avLst/>
            <a:gdLst>
              <a:gd name="connsiteX0" fmla="*/ 397687 w 1871981"/>
              <a:gd name="connsiteY0" fmla="*/ 24079 h 2391752"/>
              <a:gd name="connsiteX1" fmla="*/ 0 w 1871981"/>
              <a:gd name="connsiteY1" fmla="*/ 2391753 h 2391752"/>
              <a:gd name="connsiteX2" fmla="*/ 1871981 w 1871981"/>
              <a:gd name="connsiteY2" fmla="*/ 2308275 h 2391752"/>
              <a:gd name="connsiteX3" fmla="*/ 645160 w 1871981"/>
              <a:gd name="connsiteY3" fmla="*/ 0 h 2391752"/>
            </a:gdLst>
            <a:ahLst/>
            <a:cxnLst>
              <a:cxn ang="0">
                <a:pos x="connsiteX0" y="connsiteY0"/>
              </a:cxn>
              <a:cxn ang="0">
                <a:pos x="connsiteX1" y="connsiteY1"/>
              </a:cxn>
              <a:cxn ang="0">
                <a:pos x="connsiteX2" y="connsiteY2"/>
              </a:cxn>
              <a:cxn ang="0">
                <a:pos x="connsiteX3" y="connsiteY3"/>
              </a:cxn>
            </a:cxnLst>
            <a:rect l="l" t="t" r="r" b="b"/>
            <a:pathLst>
              <a:path w="1871981" h="2391752">
                <a:moveTo>
                  <a:pt x="397687" y="24079"/>
                </a:moveTo>
                <a:lnTo>
                  <a:pt x="0" y="2391753"/>
                </a:lnTo>
                <a:lnTo>
                  <a:pt x="1871981" y="2308275"/>
                </a:lnTo>
                <a:lnTo>
                  <a:pt x="645160" y="0"/>
                </a:lnTo>
                <a:close/>
              </a:path>
            </a:pathLst>
          </a:custGeom>
          <a:gradFill>
            <a:gsLst>
              <a:gs pos="0">
                <a:srgbClr val="FFFFFF">
                  <a:alpha val="0"/>
                </a:srgbClr>
              </a:gs>
              <a:gs pos="12030">
                <a:srgbClr val="FEF6FA">
                  <a:alpha val="11765"/>
                </a:srgbClr>
              </a:gs>
              <a:gs pos="31790">
                <a:srgbClr val="FDDDED">
                  <a:alpha val="31765"/>
                </a:srgbClr>
              </a:gs>
              <a:gs pos="56830">
                <a:srgbClr val="FAB5D9">
                  <a:alpha val="56863"/>
                </a:srgbClr>
              </a:gs>
              <a:gs pos="85870">
                <a:srgbClr val="F77EBC">
                  <a:alpha val="85882"/>
                </a:srgbClr>
              </a:gs>
              <a:gs pos="99560">
                <a:srgbClr val="F561AD"/>
              </a:gs>
            </a:gsLst>
            <a:lin ang="15435476" scaled="1"/>
          </a:gradFill>
          <a:ln w="5919" cap="flat">
            <a:noFill/>
            <a:prstDash val="solid"/>
            <a:miter/>
          </a:ln>
        </p:spPr>
        <p:txBody>
          <a:bodyPr rtlCol="0" anchor="ctr"/>
          <a:lstStyle/>
          <a:p>
            <a:endParaRPr lang="en-GB" dirty="0"/>
          </a:p>
        </p:txBody>
      </p:sp>
      <p:sp>
        <p:nvSpPr>
          <p:cNvPr id="3154" name="Freeform 3153">
            <a:extLst>
              <a:ext uri="{FF2B5EF4-FFF2-40B4-BE49-F238E27FC236}">
                <a16:creationId xmlns:a16="http://schemas.microsoft.com/office/drawing/2014/main" id="{A1D6BDA6-B816-380D-22C9-9BAE2B525433}"/>
              </a:ext>
            </a:extLst>
          </p:cNvPr>
          <p:cNvSpPr/>
          <p:nvPr/>
        </p:nvSpPr>
        <p:spPr>
          <a:xfrm>
            <a:off x="8804728" y="3991434"/>
            <a:ext cx="694189" cy="678862"/>
          </a:xfrm>
          <a:custGeom>
            <a:avLst/>
            <a:gdLst>
              <a:gd name="connsiteX0" fmla="*/ 0 w 761195"/>
              <a:gd name="connsiteY0" fmla="*/ 739706 h 828745"/>
              <a:gd name="connsiteX1" fmla="*/ 407993 w 761195"/>
              <a:gd name="connsiteY1" fmla="*/ 0 h 828745"/>
              <a:gd name="connsiteX2" fmla="*/ 761196 w 761195"/>
              <a:gd name="connsiteY2" fmla="*/ 284275 h 828745"/>
              <a:gd name="connsiteX3" fmla="*/ 154300 w 761195"/>
              <a:gd name="connsiteY3" fmla="*/ 828745 h 828745"/>
            </a:gdLst>
            <a:ahLst/>
            <a:cxnLst>
              <a:cxn ang="0">
                <a:pos x="connsiteX0" y="connsiteY0"/>
              </a:cxn>
              <a:cxn ang="0">
                <a:pos x="connsiteX1" y="connsiteY1"/>
              </a:cxn>
              <a:cxn ang="0">
                <a:pos x="connsiteX2" y="connsiteY2"/>
              </a:cxn>
              <a:cxn ang="0">
                <a:pos x="connsiteX3" y="connsiteY3"/>
              </a:cxn>
            </a:cxnLst>
            <a:rect l="l" t="t" r="r" b="b"/>
            <a:pathLst>
              <a:path w="761195" h="828745">
                <a:moveTo>
                  <a:pt x="0" y="739706"/>
                </a:moveTo>
                <a:lnTo>
                  <a:pt x="407993" y="0"/>
                </a:lnTo>
                <a:lnTo>
                  <a:pt x="761196" y="284275"/>
                </a:lnTo>
                <a:lnTo>
                  <a:pt x="154300" y="828745"/>
                </a:lnTo>
                <a:close/>
              </a:path>
            </a:pathLst>
          </a:custGeom>
          <a:gradFill>
            <a:gsLst>
              <a:gs pos="0">
                <a:srgbClr val="FFFFFF">
                  <a:alpha val="0"/>
                </a:srgbClr>
              </a:gs>
              <a:gs pos="12030">
                <a:srgbClr val="FEF6FA">
                  <a:alpha val="11765"/>
                </a:srgbClr>
              </a:gs>
              <a:gs pos="31790">
                <a:srgbClr val="FDDDED">
                  <a:alpha val="31765"/>
                </a:srgbClr>
              </a:gs>
              <a:gs pos="56830">
                <a:srgbClr val="FAB5D9">
                  <a:alpha val="56863"/>
                </a:srgbClr>
              </a:gs>
              <a:gs pos="85870">
                <a:srgbClr val="F77EBC">
                  <a:alpha val="85882"/>
                </a:srgbClr>
              </a:gs>
              <a:gs pos="99560">
                <a:srgbClr val="F561AD"/>
              </a:gs>
            </a:gsLst>
            <a:lin ang="7663702" scaled="1"/>
          </a:gradFill>
          <a:ln w="5919" cap="flat">
            <a:noFill/>
            <a:prstDash val="solid"/>
            <a:miter/>
          </a:ln>
        </p:spPr>
        <p:txBody>
          <a:bodyPr rtlCol="0" anchor="ctr"/>
          <a:lstStyle/>
          <a:p>
            <a:endParaRPr lang="en-GB" dirty="0"/>
          </a:p>
        </p:txBody>
      </p:sp>
      <p:sp>
        <p:nvSpPr>
          <p:cNvPr id="3155" name="Freeform 3154">
            <a:extLst>
              <a:ext uri="{FF2B5EF4-FFF2-40B4-BE49-F238E27FC236}">
                <a16:creationId xmlns:a16="http://schemas.microsoft.com/office/drawing/2014/main" id="{FFA69C67-6265-9055-54B5-80E4025F86D8}"/>
              </a:ext>
            </a:extLst>
          </p:cNvPr>
          <p:cNvSpPr/>
          <p:nvPr/>
        </p:nvSpPr>
        <p:spPr>
          <a:xfrm>
            <a:off x="3826723" y="3191223"/>
            <a:ext cx="823022" cy="847170"/>
          </a:xfrm>
          <a:custGeom>
            <a:avLst/>
            <a:gdLst>
              <a:gd name="connsiteX0" fmla="*/ 0 w 902465"/>
              <a:gd name="connsiteY0" fmla="*/ 315512 h 1034215"/>
              <a:gd name="connsiteX1" fmla="*/ 902465 w 902465"/>
              <a:gd name="connsiteY1" fmla="*/ 0 h 1034215"/>
              <a:gd name="connsiteX2" fmla="*/ 691006 w 902465"/>
              <a:gd name="connsiteY2" fmla="*/ 1034215 h 1034215"/>
              <a:gd name="connsiteX3" fmla="*/ 47564 w 902465"/>
              <a:gd name="connsiteY3" fmla="*/ 530390 h 1034215"/>
              <a:gd name="connsiteX4" fmla="*/ 0 w 902465"/>
              <a:gd name="connsiteY4" fmla="*/ 315512 h 10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65" h="1034215">
                <a:moveTo>
                  <a:pt x="0" y="315512"/>
                </a:moveTo>
                <a:cubicBezTo>
                  <a:pt x="17118" y="312081"/>
                  <a:pt x="902465" y="0"/>
                  <a:pt x="902465" y="0"/>
                </a:cubicBezTo>
                <a:lnTo>
                  <a:pt x="691006" y="1034215"/>
                </a:lnTo>
                <a:lnTo>
                  <a:pt x="47564" y="530390"/>
                </a:lnTo>
                <a:lnTo>
                  <a:pt x="0" y="315512"/>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2771069" scaled="1"/>
          </a:gradFill>
          <a:ln w="5919" cap="flat">
            <a:noFill/>
            <a:prstDash val="solid"/>
            <a:miter/>
          </a:ln>
        </p:spPr>
        <p:txBody>
          <a:bodyPr rtlCol="0" anchor="ctr"/>
          <a:lstStyle/>
          <a:p>
            <a:endParaRPr lang="en-GB" dirty="0"/>
          </a:p>
        </p:txBody>
      </p:sp>
      <p:sp>
        <p:nvSpPr>
          <p:cNvPr id="3156" name="Freeform 3155">
            <a:extLst>
              <a:ext uri="{FF2B5EF4-FFF2-40B4-BE49-F238E27FC236}">
                <a16:creationId xmlns:a16="http://schemas.microsoft.com/office/drawing/2014/main" id="{379C26DB-7373-FDA4-36FD-DC8267CD0BA7}"/>
              </a:ext>
            </a:extLst>
          </p:cNvPr>
          <p:cNvSpPr/>
          <p:nvPr/>
        </p:nvSpPr>
        <p:spPr>
          <a:xfrm>
            <a:off x="9671071" y="2564107"/>
            <a:ext cx="1320909" cy="1126763"/>
          </a:xfrm>
          <a:custGeom>
            <a:avLst/>
            <a:gdLst>
              <a:gd name="connsiteX0" fmla="*/ 865978 w 1448410"/>
              <a:gd name="connsiteY0" fmla="*/ 16 h 1375538"/>
              <a:gd name="connsiteX1" fmla="*/ 1448410 w 1448410"/>
              <a:gd name="connsiteY1" fmla="*/ 1375539 h 1375538"/>
              <a:gd name="connsiteX2" fmla="*/ 0 w 1448410"/>
              <a:gd name="connsiteY2" fmla="*/ 1375539 h 1375538"/>
              <a:gd name="connsiteX3" fmla="*/ 865978 w 1448410"/>
              <a:gd name="connsiteY3" fmla="*/ 16 h 1375538"/>
            </a:gdLst>
            <a:ahLst/>
            <a:cxnLst>
              <a:cxn ang="0">
                <a:pos x="connsiteX0" y="connsiteY0"/>
              </a:cxn>
              <a:cxn ang="0">
                <a:pos x="connsiteX1" y="connsiteY1"/>
              </a:cxn>
              <a:cxn ang="0">
                <a:pos x="connsiteX2" y="connsiteY2"/>
              </a:cxn>
              <a:cxn ang="0">
                <a:pos x="connsiteX3" y="connsiteY3"/>
              </a:cxn>
            </a:cxnLst>
            <a:rect l="l" t="t" r="r" b="b"/>
            <a:pathLst>
              <a:path w="1448410" h="1375538">
                <a:moveTo>
                  <a:pt x="865978" y="16"/>
                </a:moveTo>
                <a:lnTo>
                  <a:pt x="1448410" y="1375539"/>
                </a:lnTo>
                <a:lnTo>
                  <a:pt x="0" y="1375539"/>
                </a:lnTo>
                <a:cubicBezTo>
                  <a:pt x="59" y="1375539"/>
                  <a:pt x="857508" y="-5486"/>
                  <a:pt x="865978" y="16"/>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sp>
        <p:nvSpPr>
          <p:cNvPr id="3157" name="Freeform 3156">
            <a:extLst>
              <a:ext uri="{FF2B5EF4-FFF2-40B4-BE49-F238E27FC236}">
                <a16:creationId xmlns:a16="http://schemas.microsoft.com/office/drawing/2014/main" id="{72CD8832-D0DC-4BC1-44A2-8D2D1BED75ED}"/>
              </a:ext>
            </a:extLst>
          </p:cNvPr>
          <p:cNvSpPr/>
          <p:nvPr/>
        </p:nvSpPr>
        <p:spPr>
          <a:xfrm>
            <a:off x="1018563" y="2564100"/>
            <a:ext cx="1111210" cy="1727268"/>
          </a:xfrm>
          <a:custGeom>
            <a:avLst/>
            <a:gdLst>
              <a:gd name="connsiteX0" fmla="*/ 705162 w 1218470"/>
              <a:gd name="connsiteY0" fmla="*/ 25 h 2108627"/>
              <a:gd name="connsiteX1" fmla="*/ 1218470 w 1218470"/>
              <a:gd name="connsiteY1" fmla="*/ 2108628 h 2108627"/>
              <a:gd name="connsiteX2" fmla="*/ 0 w 1218470"/>
              <a:gd name="connsiteY2" fmla="*/ 2108628 h 2108627"/>
              <a:gd name="connsiteX3" fmla="*/ 705162 w 1218470"/>
              <a:gd name="connsiteY3" fmla="*/ 25 h 2108627"/>
            </a:gdLst>
            <a:ahLst/>
            <a:cxnLst>
              <a:cxn ang="0">
                <a:pos x="connsiteX0" y="connsiteY0"/>
              </a:cxn>
              <a:cxn ang="0">
                <a:pos x="connsiteX1" y="connsiteY1"/>
              </a:cxn>
              <a:cxn ang="0">
                <a:pos x="connsiteX2" y="connsiteY2"/>
              </a:cxn>
              <a:cxn ang="0">
                <a:pos x="connsiteX3" y="connsiteY3"/>
              </a:cxn>
            </a:cxnLst>
            <a:rect l="l" t="t" r="r" b="b"/>
            <a:pathLst>
              <a:path w="1218470" h="2108627">
                <a:moveTo>
                  <a:pt x="705162" y="25"/>
                </a:moveTo>
                <a:lnTo>
                  <a:pt x="1218470" y="2108628"/>
                </a:lnTo>
                <a:lnTo>
                  <a:pt x="0" y="2108628"/>
                </a:lnTo>
                <a:cubicBezTo>
                  <a:pt x="0" y="2108628"/>
                  <a:pt x="696692" y="-8435"/>
                  <a:pt x="705162" y="25"/>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pic>
        <p:nvPicPr>
          <p:cNvPr id="23" name="Graphic 22">
            <a:extLst>
              <a:ext uri="{FF2B5EF4-FFF2-40B4-BE49-F238E27FC236}">
                <a16:creationId xmlns:a16="http://schemas.microsoft.com/office/drawing/2014/main" id="{F1351539-1513-444F-C3C1-3996119F16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571" y="2378345"/>
            <a:ext cx="10727719" cy="517009"/>
          </a:xfrm>
          <a:prstGeom prst="rect">
            <a:avLst/>
          </a:prstGeom>
        </p:spPr>
      </p:pic>
      <p:pic>
        <p:nvPicPr>
          <p:cNvPr id="3214" name="Picture 3213" descr="Icon&#10;&#10;Description automatically generated">
            <a:extLst>
              <a:ext uri="{FF2B5EF4-FFF2-40B4-BE49-F238E27FC236}">
                <a16:creationId xmlns:a16="http://schemas.microsoft.com/office/drawing/2014/main" id="{A2B89DA0-B2DC-5911-1B92-B147BC1E1262}"/>
              </a:ext>
            </a:extLst>
          </p:cNvPr>
          <p:cNvPicPr>
            <a:picLocks noChangeAspect="1"/>
          </p:cNvPicPr>
          <p:nvPr/>
        </p:nvPicPr>
        <p:blipFill>
          <a:blip r:embed="rId5"/>
          <a:stretch>
            <a:fillRect/>
          </a:stretch>
        </p:blipFill>
        <p:spPr>
          <a:xfrm>
            <a:off x="4050686" y="2381624"/>
            <a:ext cx="488067" cy="677971"/>
          </a:xfrm>
          <a:prstGeom prst="rect">
            <a:avLst/>
          </a:prstGeom>
        </p:spPr>
      </p:pic>
      <p:pic>
        <p:nvPicPr>
          <p:cNvPr id="3215" name="Picture 3214" descr="Icon&#10;&#10;Description automatically generated">
            <a:extLst>
              <a:ext uri="{FF2B5EF4-FFF2-40B4-BE49-F238E27FC236}">
                <a16:creationId xmlns:a16="http://schemas.microsoft.com/office/drawing/2014/main" id="{51D051CB-16B8-48AC-F272-AF0EB0D273A1}"/>
              </a:ext>
            </a:extLst>
          </p:cNvPr>
          <p:cNvPicPr>
            <a:picLocks noChangeAspect="1"/>
          </p:cNvPicPr>
          <p:nvPr/>
        </p:nvPicPr>
        <p:blipFill>
          <a:blip r:embed="rId6"/>
          <a:stretch>
            <a:fillRect/>
          </a:stretch>
        </p:blipFill>
        <p:spPr>
          <a:xfrm>
            <a:off x="3606559" y="3852188"/>
            <a:ext cx="283760" cy="331339"/>
          </a:xfrm>
          <a:prstGeom prst="rect">
            <a:avLst/>
          </a:prstGeom>
        </p:spPr>
      </p:pic>
      <p:pic>
        <p:nvPicPr>
          <p:cNvPr id="3216" name="Picture 3215" descr="A picture containing room, gambling house&#10;&#10;Description automatically generated">
            <a:extLst>
              <a:ext uri="{FF2B5EF4-FFF2-40B4-BE49-F238E27FC236}">
                <a16:creationId xmlns:a16="http://schemas.microsoft.com/office/drawing/2014/main" id="{218B064C-EFC7-865D-8648-6F51D243486A}"/>
              </a:ext>
            </a:extLst>
          </p:cNvPr>
          <p:cNvPicPr>
            <a:picLocks noChangeAspect="1"/>
          </p:cNvPicPr>
          <p:nvPr/>
        </p:nvPicPr>
        <p:blipFill>
          <a:blip r:embed="rId7"/>
          <a:stretch>
            <a:fillRect/>
          </a:stretch>
        </p:blipFill>
        <p:spPr>
          <a:xfrm>
            <a:off x="3576225" y="4155944"/>
            <a:ext cx="419965" cy="341535"/>
          </a:xfrm>
          <a:prstGeom prst="rect">
            <a:avLst/>
          </a:prstGeom>
        </p:spPr>
      </p:pic>
      <p:pic>
        <p:nvPicPr>
          <p:cNvPr id="3217" name="Picture 3216" descr="Icon&#10;&#10;Description automatically generated">
            <a:extLst>
              <a:ext uri="{FF2B5EF4-FFF2-40B4-BE49-F238E27FC236}">
                <a16:creationId xmlns:a16="http://schemas.microsoft.com/office/drawing/2014/main" id="{C07C9AA4-9D26-8BBA-A63D-FFFA930B81C9}"/>
              </a:ext>
            </a:extLst>
          </p:cNvPr>
          <p:cNvPicPr>
            <a:picLocks noChangeAspect="1"/>
          </p:cNvPicPr>
          <p:nvPr/>
        </p:nvPicPr>
        <p:blipFill>
          <a:blip r:embed="rId8"/>
          <a:stretch>
            <a:fillRect/>
          </a:stretch>
        </p:blipFill>
        <p:spPr>
          <a:xfrm>
            <a:off x="4347274" y="3388704"/>
            <a:ext cx="295111" cy="285462"/>
          </a:xfrm>
          <a:prstGeom prst="rect">
            <a:avLst/>
          </a:prstGeom>
        </p:spPr>
      </p:pic>
      <p:pic>
        <p:nvPicPr>
          <p:cNvPr id="3218" name="Picture 3217" descr="Icon&#10;&#10;Description automatically generated">
            <a:extLst>
              <a:ext uri="{FF2B5EF4-FFF2-40B4-BE49-F238E27FC236}">
                <a16:creationId xmlns:a16="http://schemas.microsoft.com/office/drawing/2014/main" id="{04FB4925-43C9-41C3-3DDA-CC86DD9B1B89}"/>
              </a:ext>
            </a:extLst>
          </p:cNvPr>
          <p:cNvPicPr>
            <a:picLocks noChangeAspect="1"/>
          </p:cNvPicPr>
          <p:nvPr/>
        </p:nvPicPr>
        <p:blipFill>
          <a:blip r:embed="rId9"/>
          <a:stretch>
            <a:fillRect/>
          </a:stretch>
        </p:blipFill>
        <p:spPr>
          <a:xfrm>
            <a:off x="5358407" y="2814641"/>
            <a:ext cx="578871" cy="428193"/>
          </a:xfrm>
          <a:prstGeom prst="rect">
            <a:avLst/>
          </a:prstGeom>
        </p:spPr>
      </p:pic>
      <p:pic>
        <p:nvPicPr>
          <p:cNvPr id="3220" name="Picture 3219" descr="A picture containing clock, vector graphics&#10;&#10;Description automatically generated">
            <a:extLst>
              <a:ext uri="{FF2B5EF4-FFF2-40B4-BE49-F238E27FC236}">
                <a16:creationId xmlns:a16="http://schemas.microsoft.com/office/drawing/2014/main" id="{DC7DAAE3-27A1-0BFF-F593-659422724D1F}"/>
              </a:ext>
            </a:extLst>
          </p:cNvPr>
          <p:cNvPicPr>
            <a:picLocks noChangeAspect="1"/>
          </p:cNvPicPr>
          <p:nvPr/>
        </p:nvPicPr>
        <p:blipFill>
          <a:blip r:embed="rId10"/>
          <a:stretch>
            <a:fillRect/>
          </a:stretch>
        </p:blipFill>
        <p:spPr>
          <a:xfrm>
            <a:off x="2999556" y="2838135"/>
            <a:ext cx="520565" cy="347965"/>
          </a:xfrm>
          <a:prstGeom prst="rect">
            <a:avLst/>
          </a:prstGeom>
        </p:spPr>
      </p:pic>
      <p:pic>
        <p:nvPicPr>
          <p:cNvPr id="3221" name="Picture 3220" descr="A picture containing clock, vector graphics&#10;&#10;Description automatically generated">
            <a:extLst>
              <a:ext uri="{FF2B5EF4-FFF2-40B4-BE49-F238E27FC236}">
                <a16:creationId xmlns:a16="http://schemas.microsoft.com/office/drawing/2014/main" id="{DBABA4D8-3D87-28B0-DFEF-D526792C137D}"/>
              </a:ext>
            </a:extLst>
          </p:cNvPr>
          <p:cNvPicPr>
            <a:picLocks noChangeAspect="1"/>
          </p:cNvPicPr>
          <p:nvPr/>
        </p:nvPicPr>
        <p:blipFill>
          <a:blip r:embed="rId10"/>
          <a:stretch>
            <a:fillRect/>
          </a:stretch>
        </p:blipFill>
        <p:spPr>
          <a:xfrm rot="19590329">
            <a:off x="2991959" y="3384905"/>
            <a:ext cx="520565" cy="347965"/>
          </a:xfrm>
          <a:prstGeom prst="rect">
            <a:avLst/>
          </a:prstGeom>
        </p:spPr>
      </p:pic>
      <p:pic>
        <p:nvPicPr>
          <p:cNvPr id="3222" name="Picture 3221" descr="A picture containing clock, vector graphics&#10;&#10;Description automatically generated">
            <a:extLst>
              <a:ext uri="{FF2B5EF4-FFF2-40B4-BE49-F238E27FC236}">
                <a16:creationId xmlns:a16="http://schemas.microsoft.com/office/drawing/2014/main" id="{DBC65293-FEC1-E310-4DD3-193529590434}"/>
              </a:ext>
            </a:extLst>
          </p:cNvPr>
          <p:cNvPicPr>
            <a:picLocks noChangeAspect="1"/>
          </p:cNvPicPr>
          <p:nvPr/>
        </p:nvPicPr>
        <p:blipFill>
          <a:blip r:embed="rId10"/>
          <a:stretch>
            <a:fillRect/>
          </a:stretch>
        </p:blipFill>
        <p:spPr>
          <a:xfrm rot="7197618">
            <a:off x="3603065" y="3490045"/>
            <a:ext cx="436651" cy="361775"/>
          </a:xfrm>
          <a:prstGeom prst="rect">
            <a:avLst/>
          </a:prstGeom>
        </p:spPr>
      </p:pic>
      <p:pic>
        <p:nvPicPr>
          <p:cNvPr id="3223" name="Picture 3222" descr="Icon&#10;&#10;Description automatically generated">
            <a:extLst>
              <a:ext uri="{FF2B5EF4-FFF2-40B4-BE49-F238E27FC236}">
                <a16:creationId xmlns:a16="http://schemas.microsoft.com/office/drawing/2014/main" id="{E76D843A-1CFA-83A2-0BAB-FE0A11E8DC63}"/>
              </a:ext>
            </a:extLst>
          </p:cNvPr>
          <p:cNvPicPr>
            <a:picLocks noChangeAspect="1"/>
          </p:cNvPicPr>
          <p:nvPr/>
        </p:nvPicPr>
        <p:blipFill>
          <a:blip r:embed="rId11"/>
          <a:stretch>
            <a:fillRect/>
          </a:stretch>
        </p:blipFill>
        <p:spPr>
          <a:xfrm>
            <a:off x="4992461" y="3333596"/>
            <a:ext cx="218260" cy="190744"/>
          </a:xfrm>
          <a:prstGeom prst="rect">
            <a:avLst/>
          </a:prstGeom>
        </p:spPr>
      </p:pic>
      <p:pic>
        <p:nvPicPr>
          <p:cNvPr id="3224" name="Picture 3223" descr="Icon&#10;&#10;Description automatically generated">
            <a:extLst>
              <a:ext uri="{FF2B5EF4-FFF2-40B4-BE49-F238E27FC236}">
                <a16:creationId xmlns:a16="http://schemas.microsoft.com/office/drawing/2014/main" id="{3378C619-B048-22C8-C18C-59FDA636BF57}"/>
              </a:ext>
            </a:extLst>
          </p:cNvPr>
          <p:cNvPicPr>
            <a:picLocks noChangeAspect="1"/>
          </p:cNvPicPr>
          <p:nvPr/>
        </p:nvPicPr>
        <p:blipFill>
          <a:blip r:embed="rId11"/>
          <a:stretch>
            <a:fillRect/>
          </a:stretch>
        </p:blipFill>
        <p:spPr>
          <a:xfrm>
            <a:off x="4931656" y="3689902"/>
            <a:ext cx="218260" cy="190744"/>
          </a:xfrm>
          <a:prstGeom prst="rect">
            <a:avLst/>
          </a:prstGeom>
        </p:spPr>
      </p:pic>
      <p:pic>
        <p:nvPicPr>
          <p:cNvPr id="3225" name="Picture 3224" descr="Icon&#10;&#10;Description automatically generated with medium confidence">
            <a:extLst>
              <a:ext uri="{FF2B5EF4-FFF2-40B4-BE49-F238E27FC236}">
                <a16:creationId xmlns:a16="http://schemas.microsoft.com/office/drawing/2014/main" id="{7B283A7A-002D-4195-CC50-9B29196FE894}"/>
              </a:ext>
            </a:extLst>
          </p:cNvPr>
          <p:cNvPicPr>
            <a:picLocks noChangeAspect="1"/>
          </p:cNvPicPr>
          <p:nvPr/>
        </p:nvPicPr>
        <p:blipFill>
          <a:blip r:embed="rId12"/>
          <a:stretch>
            <a:fillRect/>
          </a:stretch>
        </p:blipFill>
        <p:spPr>
          <a:xfrm>
            <a:off x="5173076" y="3673960"/>
            <a:ext cx="214268" cy="187256"/>
          </a:xfrm>
          <a:prstGeom prst="rect">
            <a:avLst/>
          </a:prstGeom>
        </p:spPr>
      </p:pic>
      <p:pic>
        <p:nvPicPr>
          <p:cNvPr id="3226" name="Picture 3225" descr="Icon&#10;&#10;Description automatically generated with medium confidence">
            <a:extLst>
              <a:ext uri="{FF2B5EF4-FFF2-40B4-BE49-F238E27FC236}">
                <a16:creationId xmlns:a16="http://schemas.microsoft.com/office/drawing/2014/main" id="{991C67EA-B5CA-97C1-BDD6-98B7B2CB7ED3}"/>
              </a:ext>
            </a:extLst>
          </p:cNvPr>
          <p:cNvPicPr>
            <a:picLocks noChangeAspect="1"/>
          </p:cNvPicPr>
          <p:nvPr/>
        </p:nvPicPr>
        <p:blipFill>
          <a:blip r:embed="rId12"/>
          <a:stretch>
            <a:fillRect/>
          </a:stretch>
        </p:blipFill>
        <p:spPr>
          <a:xfrm>
            <a:off x="5074628" y="3858615"/>
            <a:ext cx="214268" cy="187256"/>
          </a:xfrm>
          <a:prstGeom prst="rect">
            <a:avLst/>
          </a:prstGeom>
        </p:spPr>
      </p:pic>
      <p:pic>
        <p:nvPicPr>
          <p:cNvPr id="3227" name="Picture 3226" descr="A picture containing shape&#10;&#10;Description automatically generated">
            <a:extLst>
              <a:ext uri="{FF2B5EF4-FFF2-40B4-BE49-F238E27FC236}">
                <a16:creationId xmlns:a16="http://schemas.microsoft.com/office/drawing/2014/main" id="{9430C3C4-EA0D-0E59-2790-0F52FC2FB7A6}"/>
              </a:ext>
            </a:extLst>
          </p:cNvPr>
          <p:cNvPicPr>
            <a:picLocks noChangeAspect="1"/>
          </p:cNvPicPr>
          <p:nvPr/>
        </p:nvPicPr>
        <p:blipFill rotWithShape="1">
          <a:blip r:embed="rId13"/>
          <a:srcRect l="56042" b="41933"/>
          <a:stretch/>
        </p:blipFill>
        <p:spPr>
          <a:xfrm>
            <a:off x="3702738" y="2855566"/>
            <a:ext cx="523020" cy="573268"/>
          </a:xfrm>
          <a:prstGeom prst="rect">
            <a:avLst/>
          </a:prstGeom>
        </p:spPr>
      </p:pic>
      <p:pic>
        <p:nvPicPr>
          <p:cNvPr id="3228" name="Picture 3227" descr="Icon&#10;&#10;Description automatically generated">
            <a:extLst>
              <a:ext uri="{FF2B5EF4-FFF2-40B4-BE49-F238E27FC236}">
                <a16:creationId xmlns:a16="http://schemas.microsoft.com/office/drawing/2014/main" id="{58A401FC-68E8-1D54-C674-4EDF070DF859}"/>
              </a:ext>
            </a:extLst>
          </p:cNvPr>
          <p:cNvPicPr>
            <a:picLocks noChangeAspect="1"/>
          </p:cNvPicPr>
          <p:nvPr/>
        </p:nvPicPr>
        <p:blipFill>
          <a:blip r:embed="rId9"/>
          <a:stretch>
            <a:fillRect/>
          </a:stretch>
        </p:blipFill>
        <p:spPr>
          <a:xfrm>
            <a:off x="1426359" y="2829125"/>
            <a:ext cx="578871" cy="428193"/>
          </a:xfrm>
          <a:prstGeom prst="rect">
            <a:avLst/>
          </a:prstGeom>
        </p:spPr>
      </p:pic>
      <p:pic>
        <p:nvPicPr>
          <p:cNvPr id="3236" name="Picture 3235" descr="Icon&#10;&#10;Description automatically generated">
            <a:extLst>
              <a:ext uri="{FF2B5EF4-FFF2-40B4-BE49-F238E27FC236}">
                <a16:creationId xmlns:a16="http://schemas.microsoft.com/office/drawing/2014/main" id="{48E58182-C0FB-5628-A511-07A395F652DE}"/>
              </a:ext>
            </a:extLst>
          </p:cNvPr>
          <p:cNvPicPr>
            <a:picLocks noChangeAspect="1"/>
          </p:cNvPicPr>
          <p:nvPr/>
        </p:nvPicPr>
        <p:blipFill>
          <a:blip r:embed="rId9"/>
          <a:stretch>
            <a:fillRect/>
          </a:stretch>
        </p:blipFill>
        <p:spPr>
          <a:xfrm rot="19836827">
            <a:off x="10307010" y="2674328"/>
            <a:ext cx="548122" cy="405448"/>
          </a:xfrm>
          <a:prstGeom prst="rect">
            <a:avLst/>
          </a:prstGeom>
        </p:spPr>
      </p:pic>
      <p:pic>
        <p:nvPicPr>
          <p:cNvPr id="3237" name="Picture 3236" descr="Icon&#10;&#10;Description automatically generated with medium confidence">
            <a:extLst>
              <a:ext uri="{FF2B5EF4-FFF2-40B4-BE49-F238E27FC236}">
                <a16:creationId xmlns:a16="http://schemas.microsoft.com/office/drawing/2014/main" id="{D277B0CD-E5E9-D72F-FFB4-20442AF448C1}"/>
              </a:ext>
            </a:extLst>
          </p:cNvPr>
          <p:cNvPicPr>
            <a:picLocks noChangeAspect="1"/>
          </p:cNvPicPr>
          <p:nvPr/>
        </p:nvPicPr>
        <p:blipFill>
          <a:blip r:embed="rId14"/>
          <a:stretch>
            <a:fillRect/>
          </a:stretch>
        </p:blipFill>
        <p:spPr>
          <a:xfrm>
            <a:off x="6649287" y="3624938"/>
            <a:ext cx="499417" cy="438387"/>
          </a:xfrm>
          <a:prstGeom prst="rect">
            <a:avLst/>
          </a:prstGeom>
        </p:spPr>
      </p:pic>
      <p:pic>
        <p:nvPicPr>
          <p:cNvPr id="3238" name="Picture 3237" descr="A picture containing icon&#10;&#10;Description automatically generated">
            <a:extLst>
              <a:ext uri="{FF2B5EF4-FFF2-40B4-BE49-F238E27FC236}">
                <a16:creationId xmlns:a16="http://schemas.microsoft.com/office/drawing/2014/main" id="{285661BB-64ED-BFCD-279A-BA3E49B3AEC3}"/>
              </a:ext>
            </a:extLst>
          </p:cNvPr>
          <p:cNvPicPr>
            <a:picLocks noChangeAspect="1"/>
          </p:cNvPicPr>
          <p:nvPr/>
        </p:nvPicPr>
        <p:blipFill>
          <a:blip r:embed="rId15"/>
          <a:stretch>
            <a:fillRect/>
          </a:stretch>
        </p:blipFill>
        <p:spPr>
          <a:xfrm>
            <a:off x="5605119" y="3981690"/>
            <a:ext cx="266234" cy="229171"/>
          </a:xfrm>
          <a:prstGeom prst="rect">
            <a:avLst/>
          </a:prstGeom>
        </p:spPr>
      </p:pic>
      <p:pic>
        <p:nvPicPr>
          <p:cNvPr id="3239" name="Picture 3238" descr="Icon&#10;&#10;Description automatically generated">
            <a:extLst>
              <a:ext uri="{FF2B5EF4-FFF2-40B4-BE49-F238E27FC236}">
                <a16:creationId xmlns:a16="http://schemas.microsoft.com/office/drawing/2014/main" id="{56CF9378-6AA6-9D7D-C619-739F7E62554A}"/>
              </a:ext>
            </a:extLst>
          </p:cNvPr>
          <p:cNvPicPr>
            <a:picLocks noChangeAspect="1"/>
          </p:cNvPicPr>
          <p:nvPr/>
        </p:nvPicPr>
        <p:blipFill>
          <a:blip r:embed="rId16"/>
          <a:stretch>
            <a:fillRect/>
          </a:stretch>
        </p:blipFill>
        <p:spPr>
          <a:xfrm>
            <a:off x="5843674" y="3761443"/>
            <a:ext cx="257485" cy="246694"/>
          </a:xfrm>
          <a:prstGeom prst="rect">
            <a:avLst/>
          </a:prstGeom>
        </p:spPr>
      </p:pic>
      <p:pic>
        <p:nvPicPr>
          <p:cNvPr id="3240" name="Picture 3239" descr="A picture containing icon&#10;&#10;Description automatically generated">
            <a:extLst>
              <a:ext uri="{FF2B5EF4-FFF2-40B4-BE49-F238E27FC236}">
                <a16:creationId xmlns:a16="http://schemas.microsoft.com/office/drawing/2014/main" id="{5E8E470F-7A10-1472-494D-7A006496B3AE}"/>
              </a:ext>
            </a:extLst>
          </p:cNvPr>
          <p:cNvPicPr>
            <a:picLocks noChangeAspect="1"/>
          </p:cNvPicPr>
          <p:nvPr/>
        </p:nvPicPr>
        <p:blipFill>
          <a:blip r:embed="rId17"/>
          <a:stretch>
            <a:fillRect/>
          </a:stretch>
        </p:blipFill>
        <p:spPr>
          <a:xfrm>
            <a:off x="6056895" y="3974773"/>
            <a:ext cx="259873" cy="243569"/>
          </a:xfrm>
          <a:prstGeom prst="rect">
            <a:avLst/>
          </a:prstGeom>
        </p:spPr>
      </p:pic>
      <p:pic>
        <p:nvPicPr>
          <p:cNvPr id="3241" name="Picture 3240" descr="Circle&#10;&#10;Description automatically generated">
            <a:extLst>
              <a:ext uri="{FF2B5EF4-FFF2-40B4-BE49-F238E27FC236}">
                <a16:creationId xmlns:a16="http://schemas.microsoft.com/office/drawing/2014/main" id="{AEABE477-2974-21EF-5189-871C5D8BE875}"/>
              </a:ext>
            </a:extLst>
          </p:cNvPr>
          <p:cNvPicPr>
            <a:picLocks noChangeAspect="1"/>
          </p:cNvPicPr>
          <p:nvPr/>
        </p:nvPicPr>
        <p:blipFill>
          <a:blip r:embed="rId18"/>
          <a:stretch>
            <a:fillRect/>
          </a:stretch>
        </p:blipFill>
        <p:spPr>
          <a:xfrm rot="20298096">
            <a:off x="8233061" y="3581053"/>
            <a:ext cx="285430" cy="251036"/>
          </a:xfrm>
          <a:prstGeom prst="rect">
            <a:avLst/>
          </a:prstGeom>
        </p:spPr>
      </p:pic>
      <p:pic>
        <p:nvPicPr>
          <p:cNvPr id="3242" name="Picture 3241" descr="Circle&#10;&#10;Description automatically generated">
            <a:extLst>
              <a:ext uri="{FF2B5EF4-FFF2-40B4-BE49-F238E27FC236}">
                <a16:creationId xmlns:a16="http://schemas.microsoft.com/office/drawing/2014/main" id="{1D1D9E1B-1D50-56D3-1AC4-C8F2775092E2}"/>
              </a:ext>
            </a:extLst>
          </p:cNvPr>
          <p:cNvPicPr>
            <a:picLocks noChangeAspect="1"/>
          </p:cNvPicPr>
          <p:nvPr/>
        </p:nvPicPr>
        <p:blipFill>
          <a:blip r:embed="rId18"/>
          <a:stretch>
            <a:fillRect/>
          </a:stretch>
        </p:blipFill>
        <p:spPr>
          <a:xfrm rot="605260">
            <a:off x="8186732" y="3872341"/>
            <a:ext cx="285430" cy="251036"/>
          </a:xfrm>
          <a:prstGeom prst="rect">
            <a:avLst/>
          </a:prstGeom>
        </p:spPr>
      </p:pic>
      <p:pic>
        <p:nvPicPr>
          <p:cNvPr id="3243" name="Picture 3242" descr="Circle&#10;&#10;Description automatically generated">
            <a:extLst>
              <a:ext uri="{FF2B5EF4-FFF2-40B4-BE49-F238E27FC236}">
                <a16:creationId xmlns:a16="http://schemas.microsoft.com/office/drawing/2014/main" id="{B697DFC7-CC68-DF85-438C-48D842F1ED0D}"/>
              </a:ext>
            </a:extLst>
          </p:cNvPr>
          <p:cNvPicPr>
            <a:picLocks noChangeAspect="1"/>
          </p:cNvPicPr>
          <p:nvPr/>
        </p:nvPicPr>
        <p:blipFill>
          <a:blip r:embed="rId18"/>
          <a:stretch>
            <a:fillRect/>
          </a:stretch>
        </p:blipFill>
        <p:spPr>
          <a:xfrm rot="21333664">
            <a:off x="8508133" y="3783913"/>
            <a:ext cx="285430" cy="251036"/>
          </a:xfrm>
          <a:prstGeom prst="rect">
            <a:avLst/>
          </a:prstGeom>
        </p:spPr>
      </p:pic>
      <p:pic>
        <p:nvPicPr>
          <p:cNvPr id="3244" name="Picture 3243" descr="Background pattern&#10;&#10;Description automatically generated">
            <a:extLst>
              <a:ext uri="{FF2B5EF4-FFF2-40B4-BE49-F238E27FC236}">
                <a16:creationId xmlns:a16="http://schemas.microsoft.com/office/drawing/2014/main" id="{32056414-988B-0009-94F7-33F83B01E9EF}"/>
              </a:ext>
            </a:extLst>
          </p:cNvPr>
          <p:cNvPicPr>
            <a:picLocks noChangeAspect="1"/>
          </p:cNvPicPr>
          <p:nvPr/>
        </p:nvPicPr>
        <p:blipFill>
          <a:blip r:embed="rId19"/>
          <a:stretch>
            <a:fillRect/>
          </a:stretch>
        </p:blipFill>
        <p:spPr>
          <a:xfrm>
            <a:off x="9015078" y="3153528"/>
            <a:ext cx="362990" cy="338117"/>
          </a:xfrm>
          <a:prstGeom prst="rect">
            <a:avLst/>
          </a:prstGeom>
        </p:spPr>
      </p:pic>
      <p:pic>
        <p:nvPicPr>
          <p:cNvPr id="3245" name="Picture 3244" descr="A picture containing icon&#10;&#10;Description automatically generated">
            <a:extLst>
              <a:ext uri="{FF2B5EF4-FFF2-40B4-BE49-F238E27FC236}">
                <a16:creationId xmlns:a16="http://schemas.microsoft.com/office/drawing/2014/main" id="{4F61FB06-8E35-DCF4-A49C-3E71612CA527}"/>
              </a:ext>
            </a:extLst>
          </p:cNvPr>
          <p:cNvPicPr>
            <a:picLocks noChangeAspect="1"/>
          </p:cNvPicPr>
          <p:nvPr/>
        </p:nvPicPr>
        <p:blipFill>
          <a:blip r:embed="rId20"/>
          <a:stretch>
            <a:fillRect/>
          </a:stretch>
        </p:blipFill>
        <p:spPr>
          <a:xfrm>
            <a:off x="8509855" y="3335521"/>
            <a:ext cx="491930" cy="184107"/>
          </a:xfrm>
          <a:prstGeom prst="rect">
            <a:avLst/>
          </a:prstGeom>
        </p:spPr>
      </p:pic>
      <p:pic>
        <p:nvPicPr>
          <p:cNvPr id="3246" name="Picture 3245" descr="A picture containing icon&#10;&#10;Description automatically generated">
            <a:extLst>
              <a:ext uri="{FF2B5EF4-FFF2-40B4-BE49-F238E27FC236}">
                <a16:creationId xmlns:a16="http://schemas.microsoft.com/office/drawing/2014/main" id="{11C857C3-DB1D-732B-A892-C55BEDC15CC1}"/>
              </a:ext>
            </a:extLst>
          </p:cNvPr>
          <p:cNvPicPr>
            <a:picLocks noChangeAspect="1"/>
          </p:cNvPicPr>
          <p:nvPr/>
        </p:nvPicPr>
        <p:blipFill>
          <a:blip r:embed="rId20"/>
          <a:stretch>
            <a:fillRect/>
          </a:stretch>
        </p:blipFill>
        <p:spPr>
          <a:xfrm>
            <a:off x="8848717" y="3557707"/>
            <a:ext cx="469916" cy="175868"/>
          </a:xfrm>
          <a:prstGeom prst="rect">
            <a:avLst/>
          </a:prstGeom>
        </p:spPr>
      </p:pic>
      <p:pic>
        <p:nvPicPr>
          <p:cNvPr id="3247" name="Picture 3246" descr="A picture containing pallette&#10;&#10;Description automatically generated">
            <a:extLst>
              <a:ext uri="{FF2B5EF4-FFF2-40B4-BE49-F238E27FC236}">
                <a16:creationId xmlns:a16="http://schemas.microsoft.com/office/drawing/2014/main" id="{115DEF91-7F07-E996-AA02-8D84EF87FBDB}"/>
              </a:ext>
            </a:extLst>
          </p:cNvPr>
          <p:cNvPicPr>
            <a:picLocks noChangeAspect="1"/>
          </p:cNvPicPr>
          <p:nvPr/>
        </p:nvPicPr>
        <p:blipFill>
          <a:blip r:embed="rId21"/>
          <a:stretch>
            <a:fillRect/>
          </a:stretch>
        </p:blipFill>
        <p:spPr>
          <a:xfrm>
            <a:off x="3189944" y="2197889"/>
            <a:ext cx="539144" cy="224291"/>
          </a:xfrm>
          <a:prstGeom prst="rect">
            <a:avLst/>
          </a:prstGeom>
        </p:spPr>
      </p:pic>
      <p:pic>
        <p:nvPicPr>
          <p:cNvPr id="3248" name="Picture 3247" descr="A picture containing text&#10;&#10;Description automatically generated">
            <a:extLst>
              <a:ext uri="{FF2B5EF4-FFF2-40B4-BE49-F238E27FC236}">
                <a16:creationId xmlns:a16="http://schemas.microsoft.com/office/drawing/2014/main" id="{FE1E2D2B-5BE3-8451-943B-E8DB9EC36B5A}"/>
              </a:ext>
            </a:extLst>
          </p:cNvPr>
          <p:cNvPicPr>
            <a:picLocks noChangeAspect="1"/>
          </p:cNvPicPr>
          <p:nvPr/>
        </p:nvPicPr>
        <p:blipFill>
          <a:blip r:embed="rId22"/>
          <a:stretch>
            <a:fillRect/>
          </a:stretch>
        </p:blipFill>
        <p:spPr>
          <a:xfrm>
            <a:off x="4573711" y="2157320"/>
            <a:ext cx="283760" cy="275267"/>
          </a:xfrm>
          <a:prstGeom prst="rect">
            <a:avLst/>
          </a:prstGeom>
        </p:spPr>
      </p:pic>
      <p:pic>
        <p:nvPicPr>
          <p:cNvPr id="3249" name="Picture 3248" descr="Background pattern&#10;&#10;Description automatically generated">
            <a:extLst>
              <a:ext uri="{FF2B5EF4-FFF2-40B4-BE49-F238E27FC236}">
                <a16:creationId xmlns:a16="http://schemas.microsoft.com/office/drawing/2014/main" id="{5B88C74A-7BE7-C2EF-AD00-D1E230AF6DC4}"/>
              </a:ext>
            </a:extLst>
          </p:cNvPr>
          <p:cNvPicPr>
            <a:picLocks noChangeAspect="1"/>
          </p:cNvPicPr>
          <p:nvPr/>
        </p:nvPicPr>
        <p:blipFill>
          <a:blip r:embed="rId23"/>
          <a:stretch>
            <a:fillRect/>
          </a:stretch>
        </p:blipFill>
        <p:spPr>
          <a:xfrm>
            <a:off x="3973993" y="2244531"/>
            <a:ext cx="249362" cy="145587"/>
          </a:xfrm>
          <a:prstGeom prst="rect">
            <a:avLst/>
          </a:prstGeom>
        </p:spPr>
      </p:pic>
      <p:pic>
        <p:nvPicPr>
          <p:cNvPr id="3251" name="Picture 3250" descr="A planet in space&#10;&#10;Description automatically generated with low confidence">
            <a:extLst>
              <a:ext uri="{FF2B5EF4-FFF2-40B4-BE49-F238E27FC236}">
                <a16:creationId xmlns:a16="http://schemas.microsoft.com/office/drawing/2014/main" id="{35B749D8-F46D-6C77-E35B-6727A5946797}"/>
              </a:ext>
            </a:extLst>
          </p:cNvPr>
          <p:cNvPicPr>
            <a:picLocks noChangeAspect="1"/>
          </p:cNvPicPr>
          <p:nvPr/>
        </p:nvPicPr>
        <p:blipFill>
          <a:blip r:embed="rId24"/>
          <a:stretch>
            <a:fillRect/>
          </a:stretch>
        </p:blipFill>
        <p:spPr>
          <a:xfrm>
            <a:off x="6114696" y="2193922"/>
            <a:ext cx="527793" cy="214096"/>
          </a:xfrm>
          <a:prstGeom prst="rect">
            <a:avLst/>
          </a:prstGeom>
        </p:spPr>
      </p:pic>
      <p:pic>
        <p:nvPicPr>
          <p:cNvPr id="3252" name="Picture 3251">
            <a:extLst>
              <a:ext uri="{FF2B5EF4-FFF2-40B4-BE49-F238E27FC236}">
                <a16:creationId xmlns:a16="http://schemas.microsoft.com/office/drawing/2014/main" id="{620F9E82-9491-740E-94DB-9E2E7F3BE584}"/>
              </a:ext>
            </a:extLst>
          </p:cNvPr>
          <p:cNvPicPr>
            <a:picLocks noChangeAspect="1"/>
          </p:cNvPicPr>
          <p:nvPr/>
        </p:nvPicPr>
        <p:blipFill>
          <a:blip r:embed="rId25"/>
          <a:stretch>
            <a:fillRect/>
          </a:stretch>
        </p:blipFill>
        <p:spPr>
          <a:xfrm>
            <a:off x="6861471" y="2153976"/>
            <a:ext cx="368888" cy="290559"/>
          </a:xfrm>
          <a:prstGeom prst="rect">
            <a:avLst/>
          </a:prstGeom>
        </p:spPr>
      </p:pic>
      <p:pic>
        <p:nvPicPr>
          <p:cNvPr id="3253" name="Picture 3252" descr="Icon&#10;&#10;Description automatically generated">
            <a:extLst>
              <a:ext uri="{FF2B5EF4-FFF2-40B4-BE49-F238E27FC236}">
                <a16:creationId xmlns:a16="http://schemas.microsoft.com/office/drawing/2014/main" id="{E119B0BD-0BFB-57C1-8FCD-EE35C473958D}"/>
              </a:ext>
            </a:extLst>
          </p:cNvPr>
          <p:cNvPicPr>
            <a:picLocks noChangeAspect="1"/>
          </p:cNvPicPr>
          <p:nvPr/>
        </p:nvPicPr>
        <p:blipFill>
          <a:blip r:embed="rId26"/>
          <a:stretch>
            <a:fillRect/>
          </a:stretch>
        </p:blipFill>
        <p:spPr>
          <a:xfrm>
            <a:off x="7474352" y="2165685"/>
            <a:ext cx="307896" cy="272165"/>
          </a:xfrm>
          <a:prstGeom prst="rect">
            <a:avLst/>
          </a:prstGeom>
        </p:spPr>
      </p:pic>
      <p:pic>
        <p:nvPicPr>
          <p:cNvPr id="3254" name="Picture 3253" descr="Shape&#10;&#10;Description automatically generated">
            <a:extLst>
              <a:ext uri="{FF2B5EF4-FFF2-40B4-BE49-F238E27FC236}">
                <a16:creationId xmlns:a16="http://schemas.microsoft.com/office/drawing/2014/main" id="{1A122D75-FCEB-94D9-DDB0-02224C0275BC}"/>
              </a:ext>
            </a:extLst>
          </p:cNvPr>
          <p:cNvPicPr>
            <a:picLocks noChangeAspect="1"/>
          </p:cNvPicPr>
          <p:nvPr/>
        </p:nvPicPr>
        <p:blipFill>
          <a:blip r:embed="rId27"/>
          <a:stretch>
            <a:fillRect/>
          </a:stretch>
        </p:blipFill>
        <p:spPr>
          <a:xfrm>
            <a:off x="8395535" y="2162444"/>
            <a:ext cx="646622" cy="250127"/>
          </a:xfrm>
          <a:prstGeom prst="rect">
            <a:avLst/>
          </a:prstGeom>
        </p:spPr>
      </p:pic>
      <p:sp>
        <p:nvSpPr>
          <p:cNvPr id="3255" name="TextBox 3254">
            <a:extLst>
              <a:ext uri="{FF2B5EF4-FFF2-40B4-BE49-F238E27FC236}">
                <a16:creationId xmlns:a16="http://schemas.microsoft.com/office/drawing/2014/main" id="{8D7805EE-A958-C32B-980B-6A623FDE51A1}"/>
              </a:ext>
            </a:extLst>
          </p:cNvPr>
          <p:cNvSpPr txBox="1"/>
          <p:nvPr/>
        </p:nvSpPr>
        <p:spPr>
          <a:xfrm>
            <a:off x="648022" y="2317946"/>
            <a:ext cx="605935"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3256" name="TextBox 3255">
            <a:extLst>
              <a:ext uri="{FF2B5EF4-FFF2-40B4-BE49-F238E27FC236}">
                <a16:creationId xmlns:a16="http://schemas.microsoft.com/office/drawing/2014/main" id="{F515D4D0-960A-9B9C-EC69-44A76EE9074C}"/>
              </a:ext>
            </a:extLst>
          </p:cNvPr>
          <p:cNvSpPr txBox="1"/>
          <p:nvPr/>
        </p:nvSpPr>
        <p:spPr>
          <a:xfrm>
            <a:off x="648022" y="2003301"/>
            <a:ext cx="447238" cy="161583"/>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srgbClr val="000000"/>
                </a:solidFill>
                <a:effectLst/>
                <a:uLnTx/>
                <a:uFillTx/>
                <a:latin typeface="Calibri"/>
                <a:ea typeface="+mn-ea"/>
                <a:cs typeface="Calibri"/>
              </a:rPr>
              <a:t>Triggers</a:t>
            </a:r>
            <a:endParaRPr kumimoji="0" lang="en-GB"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57" name="TextBox 3256">
            <a:extLst>
              <a:ext uri="{FF2B5EF4-FFF2-40B4-BE49-F238E27FC236}">
                <a16:creationId xmlns:a16="http://schemas.microsoft.com/office/drawing/2014/main" id="{D08EB817-3B07-325F-4AA2-3947FB325002}"/>
              </a:ext>
            </a:extLst>
          </p:cNvPr>
          <p:cNvSpPr txBox="1"/>
          <p:nvPr/>
        </p:nvSpPr>
        <p:spPr>
          <a:xfrm>
            <a:off x="3208603" y="2013092"/>
            <a:ext cx="43762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Allergens</a:t>
            </a:r>
          </a:p>
        </p:txBody>
      </p:sp>
      <p:sp>
        <p:nvSpPr>
          <p:cNvPr id="3258" name="TextBox 3257">
            <a:extLst>
              <a:ext uri="{FF2B5EF4-FFF2-40B4-BE49-F238E27FC236}">
                <a16:creationId xmlns:a16="http://schemas.microsoft.com/office/drawing/2014/main" id="{1FC5C23D-F10E-6548-4D19-FE87FB1A1D6F}"/>
              </a:ext>
            </a:extLst>
          </p:cNvPr>
          <p:cNvSpPr txBox="1"/>
          <p:nvPr/>
        </p:nvSpPr>
        <p:spPr>
          <a:xfrm>
            <a:off x="3864623" y="2013092"/>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Cytokines</a:t>
            </a:r>
          </a:p>
        </p:txBody>
      </p:sp>
      <p:sp>
        <p:nvSpPr>
          <p:cNvPr id="3259" name="TextBox 3258">
            <a:extLst>
              <a:ext uri="{FF2B5EF4-FFF2-40B4-BE49-F238E27FC236}">
                <a16:creationId xmlns:a16="http://schemas.microsoft.com/office/drawing/2014/main" id="{339214D6-437C-4CC5-6F28-D7F324594745}"/>
              </a:ext>
            </a:extLst>
          </p:cNvPr>
          <p:cNvSpPr txBox="1"/>
          <p:nvPr/>
        </p:nvSpPr>
        <p:spPr>
          <a:xfrm>
            <a:off x="4606364" y="2013092"/>
            <a:ext cx="25648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Fungi</a:t>
            </a:r>
          </a:p>
        </p:txBody>
      </p:sp>
      <p:sp>
        <p:nvSpPr>
          <p:cNvPr id="3262" name="TextBox 3261">
            <a:extLst>
              <a:ext uri="{FF2B5EF4-FFF2-40B4-BE49-F238E27FC236}">
                <a16:creationId xmlns:a16="http://schemas.microsoft.com/office/drawing/2014/main" id="{BD035A3F-22D8-6E82-59C4-93EF0204283B}"/>
              </a:ext>
            </a:extLst>
          </p:cNvPr>
          <p:cNvSpPr txBox="1"/>
          <p:nvPr/>
        </p:nvSpPr>
        <p:spPr>
          <a:xfrm>
            <a:off x="7451601" y="2013092"/>
            <a:ext cx="317395"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Smoke</a:t>
            </a:r>
          </a:p>
        </p:txBody>
      </p:sp>
      <p:sp>
        <p:nvSpPr>
          <p:cNvPr id="3263" name="TextBox 3262">
            <a:extLst>
              <a:ext uri="{FF2B5EF4-FFF2-40B4-BE49-F238E27FC236}">
                <a16:creationId xmlns:a16="http://schemas.microsoft.com/office/drawing/2014/main" id="{59CDDF81-6616-F287-1C4E-9680B89851FE}"/>
              </a:ext>
            </a:extLst>
          </p:cNvPr>
          <p:cNvSpPr txBox="1"/>
          <p:nvPr/>
        </p:nvSpPr>
        <p:spPr>
          <a:xfrm>
            <a:off x="5351845" y="2014011"/>
            <a:ext cx="314189"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Mucus</a:t>
            </a:r>
          </a:p>
        </p:txBody>
      </p:sp>
      <p:sp>
        <p:nvSpPr>
          <p:cNvPr id="3264" name="TextBox 3263">
            <a:extLst>
              <a:ext uri="{FF2B5EF4-FFF2-40B4-BE49-F238E27FC236}">
                <a16:creationId xmlns:a16="http://schemas.microsoft.com/office/drawing/2014/main" id="{E5460CCF-978F-475F-BB68-DFE358CEBBAF}"/>
              </a:ext>
            </a:extLst>
          </p:cNvPr>
          <p:cNvSpPr txBox="1"/>
          <p:nvPr/>
        </p:nvSpPr>
        <p:spPr>
          <a:xfrm>
            <a:off x="8526689" y="2013092"/>
            <a:ext cx="423193"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
        <p:nvSpPr>
          <p:cNvPr id="3281" name="TextBox 3280">
            <a:extLst>
              <a:ext uri="{FF2B5EF4-FFF2-40B4-BE49-F238E27FC236}">
                <a16:creationId xmlns:a16="http://schemas.microsoft.com/office/drawing/2014/main" id="{6673B3BB-998B-C89D-EDEE-111992C764C7}"/>
              </a:ext>
            </a:extLst>
          </p:cNvPr>
          <p:cNvSpPr txBox="1"/>
          <p:nvPr/>
        </p:nvSpPr>
        <p:spPr>
          <a:xfrm>
            <a:off x="2731177" y="2909915"/>
            <a:ext cx="22923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IL-13</a:t>
            </a:r>
          </a:p>
        </p:txBody>
      </p:sp>
      <p:sp>
        <p:nvSpPr>
          <p:cNvPr id="3282" name="TextBox 3281">
            <a:extLst>
              <a:ext uri="{FF2B5EF4-FFF2-40B4-BE49-F238E27FC236}">
                <a16:creationId xmlns:a16="http://schemas.microsoft.com/office/drawing/2014/main" id="{9FF1E7BA-066C-CC7F-C014-ACEEAEA32B9B}"/>
              </a:ext>
            </a:extLst>
          </p:cNvPr>
          <p:cNvSpPr txBox="1"/>
          <p:nvPr/>
        </p:nvSpPr>
        <p:spPr>
          <a:xfrm>
            <a:off x="3534721" y="2867129"/>
            <a:ext cx="219902" cy="230832"/>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p:txBody>
      </p:sp>
      <p:sp>
        <p:nvSpPr>
          <p:cNvPr id="3283" name="TextBox 3282">
            <a:extLst>
              <a:ext uri="{FF2B5EF4-FFF2-40B4-BE49-F238E27FC236}">
                <a16:creationId xmlns:a16="http://schemas.microsoft.com/office/drawing/2014/main" id="{B89FCD93-EF86-858C-BC24-1AD70C759FCC}"/>
              </a:ext>
            </a:extLst>
          </p:cNvPr>
          <p:cNvSpPr txBox="1"/>
          <p:nvPr/>
        </p:nvSpPr>
        <p:spPr>
          <a:xfrm>
            <a:off x="2962317" y="3192383"/>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287" name="TextBox 3286">
            <a:extLst>
              <a:ext uri="{FF2B5EF4-FFF2-40B4-BE49-F238E27FC236}">
                <a16:creationId xmlns:a16="http://schemas.microsoft.com/office/drawing/2014/main" id="{744CC2C6-6061-9814-A155-4CB1DAD6681E}"/>
              </a:ext>
            </a:extLst>
          </p:cNvPr>
          <p:cNvSpPr txBox="1"/>
          <p:nvPr/>
        </p:nvSpPr>
        <p:spPr>
          <a:xfrm>
            <a:off x="3991217" y="3504194"/>
            <a:ext cx="212141" cy="115416"/>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p:txBody>
      </p:sp>
      <p:sp>
        <p:nvSpPr>
          <p:cNvPr id="3288" name="TextBox 3287">
            <a:extLst>
              <a:ext uri="{FF2B5EF4-FFF2-40B4-BE49-F238E27FC236}">
                <a16:creationId xmlns:a16="http://schemas.microsoft.com/office/drawing/2014/main" id="{77A0C975-922F-2FD0-E30E-44490402EC1D}"/>
              </a:ext>
            </a:extLst>
          </p:cNvPr>
          <p:cNvSpPr txBox="1"/>
          <p:nvPr/>
        </p:nvSpPr>
        <p:spPr>
          <a:xfrm rot="19772218">
            <a:off x="4214605" y="4069314"/>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289" name="TextBox 3288">
            <a:extLst>
              <a:ext uri="{FF2B5EF4-FFF2-40B4-BE49-F238E27FC236}">
                <a16:creationId xmlns:a16="http://schemas.microsoft.com/office/drawing/2014/main" id="{18B7A7C6-5145-8FFE-2D20-B3AA3A623F46}"/>
              </a:ext>
            </a:extLst>
          </p:cNvPr>
          <p:cNvSpPr txBox="1"/>
          <p:nvPr/>
        </p:nvSpPr>
        <p:spPr>
          <a:xfrm rot="18020063">
            <a:off x="3888193" y="3859675"/>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290" name="TextBox 3289">
            <a:extLst>
              <a:ext uri="{FF2B5EF4-FFF2-40B4-BE49-F238E27FC236}">
                <a16:creationId xmlns:a16="http://schemas.microsoft.com/office/drawing/2014/main" id="{CF029A50-A17E-A96B-0014-E98D54E1DF9F}"/>
              </a:ext>
            </a:extLst>
          </p:cNvPr>
          <p:cNvSpPr txBox="1"/>
          <p:nvPr/>
        </p:nvSpPr>
        <p:spPr>
          <a:xfrm>
            <a:off x="4532410" y="4352552"/>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endParaRPr kumimoji="0" lang="en-GB" sz="8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294" name="TextBox 3293">
            <a:extLst>
              <a:ext uri="{FF2B5EF4-FFF2-40B4-BE49-F238E27FC236}">
                <a16:creationId xmlns:a16="http://schemas.microsoft.com/office/drawing/2014/main" id="{89215542-3C14-6518-F22E-E258E60AE140}"/>
              </a:ext>
            </a:extLst>
          </p:cNvPr>
          <p:cNvSpPr txBox="1"/>
          <p:nvPr/>
        </p:nvSpPr>
        <p:spPr>
          <a:xfrm>
            <a:off x="2577536" y="3722141"/>
            <a:ext cx="621965"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Histamine</a:t>
            </a:r>
          </a:p>
          <a:p>
            <a:pPr marL="0" marR="0" lvl="0" indent="0" defTabSz="914400" eaLnBrk="1" fontAlgn="auto" latinLnBrk="0" hangingPunct="1">
              <a:lnSpc>
                <a:spcPct val="100000"/>
              </a:lnSpc>
              <a:spcBef>
                <a:spcPts val="0"/>
              </a:spcBef>
              <a:spcAft>
                <a:spcPts val="0"/>
              </a:spcAft>
              <a:buClrTx/>
              <a:buSzTx/>
              <a:buFontTx/>
              <a:buNone/>
              <a:tabLst/>
              <a:defRPr/>
            </a:pPr>
            <a:r>
              <a:rPr lang="en-GB" sz="900" b="1" kern="0" dirty="0">
                <a:solidFill>
                  <a:srgbClr val="2491BF"/>
                </a:solidFill>
                <a:latin typeface="Calibri" panose="020F0502020204030204" pitchFamily="34" charset="0"/>
                <a:cs typeface="Calibri" panose="020F0502020204030204" pitchFamily="34" charset="0"/>
              </a:rPr>
              <a:t>Leukotrienes</a:t>
            </a:r>
            <a:endParaRPr kumimoji="0" lang="en-GB" sz="8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297" name="TextBox 3296">
            <a:extLst>
              <a:ext uri="{FF2B5EF4-FFF2-40B4-BE49-F238E27FC236}">
                <a16:creationId xmlns:a16="http://schemas.microsoft.com/office/drawing/2014/main" id="{3F4DD134-7FCD-8BC7-CF8A-0B0DC3F865B8}"/>
              </a:ext>
            </a:extLst>
          </p:cNvPr>
          <p:cNvSpPr txBox="1"/>
          <p:nvPr/>
        </p:nvSpPr>
        <p:spPr>
          <a:xfrm>
            <a:off x="5321251" y="3168018"/>
            <a:ext cx="6171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Dendritic cell</a:t>
            </a:r>
          </a:p>
        </p:txBody>
      </p:sp>
      <p:sp>
        <p:nvSpPr>
          <p:cNvPr id="3298" name="TextBox 3297">
            <a:extLst>
              <a:ext uri="{FF2B5EF4-FFF2-40B4-BE49-F238E27FC236}">
                <a16:creationId xmlns:a16="http://schemas.microsoft.com/office/drawing/2014/main" id="{3D585D54-66D6-DD4B-8F40-061BADBA780F}"/>
              </a:ext>
            </a:extLst>
          </p:cNvPr>
          <p:cNvSpPr txBox="1"/>
          <p:nvPr/>
        </p:nvSpPr>
        <p:spPr>
          <a:xfrm>
            <a:off x="5221419" y="3304738"/>
            <a:ext cx="266098"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Naïve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T cell</a:t>
            </a:r>
          </a:p>
        </p:txBody>
      </p:sp>
      <p:sp>
        <p:nvSpPr>
          <p:cNvPr id="3300" name="TextBox 3299">
            <a:extLst>
              <a:ext uri="{FF2B5EF4-FFF2-40B4-BE49-F238E27FC236}">
                <a16:creationId xmlns:a16="http://schemas.microsoft.com/office/drawing/2014/main" id="{5076F81D-0792-9F2F-AF82-CD3D0B4194E0}"/>
              </a:ext>
            </a:extLst>
          </p:cNvPr>
          <p:cNvSpPr txBox="1"/>
          <p:nvPr/>
        </p:nvSpPr>
        <p:spPr>
          <a:xfrm>
            <a:off x="5721952" y="4228620"/>
            <a:ext cx="53219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3301" name="TextBox 3300">
            <a:extLst>
              <a:ext uri="{FF2B5EF4-FFF2-40B4-BE49-F238E27FC236}">
                <a16:creationId xmlns:a16="http://schemas.microsoft.com/office/drawing/2014/main" id="{D14BC0F3-936E-2446-FA88-8B0CFB28FB75}"/>
              </a:ext>
            </a:extLst>
          </p:cNvPr>
          <p:cNvSpPr txBox="1"/>
          <p:nvPr/>
        </p:nvSpPr>
        <p:spPr>
          <a:xfrm rot="1721568">
            <a:off x="5220407" y="4422983"/>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302" name="TextBox 3301">
            <a:extLst>
              <a:ext uri="{FF2B5EF4-FFF2-40B4-BE49-F238E27FC236}">
                <a16:creationId xmlns:a16="http://schemas.microsoft.com/office/drawing/2014/main" id="{BC17DB0D-2892-F9C1-2088-FDD7859C8FD1}"/>
              </a:ext>
            </a:extLst>
          </p:cNvPr>
          <p:cNvSpPr txBox="1"/>
          <p:nvPr/>
        </p:nvSpPr>
        <p:spPr>
          <a:xfrm rot="20196430">
            <a:off x="6557245" y="4423479"/>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3" name="TextBox 3302">
            <a:extLst>
              <a:ext uri="{FF2B5EF4-FFF2-40B4-BE49-F238E27FC236}">
                <a16:creationId xmlns:a16="http://schemas.microsoft.com/office/drawing/2014/main" id="{1884B418-6EA8-0163-6045-D7D4E8DB9D28}"/>
              </a:ext>
            </a:extLst>
          </p:cNvPr>
          <p:cNvSpPr txBox="1"/>
          <p:nvPr/>
        </p:nvSpPr>
        <p:spPr>
          <a:xfrm rot="19675173">
            <a:off x="6393169" y="3814210"/>
            <a:ext cx="17152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3304" name="TextBox 3303">
            <a:extLst>
              <a:ext uri="{FF2B5EF4-FFF2-40B4-BE49-F238E27FC236}">
                <a16:creationId xmlns:a16="http://schemas.microsoft.com/office/drawing/2014/main" id="{556F098A-FC2A-672C-E318-44E921740AFE}"/>
              </a:ext>
            </a:extLst>
          </p:cNvPr>
          <p:cNvSpPr txBox="1"/>
          <p:nvPr/>
        </p:nvSpPr>
        <p:spPr>
          <a:xfrm>
            <a:off x="6909143" y="3988893"/>
            <a:ext cx="24045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ILC2s</a:t>
            </a:r>
          </a:p>
        </p:txBody>
      </p:sp>
      <p:sp>
        <p:nvSpPr>
          <p:cNvPr id="3305" name="TextBox 3304">
            <a:extLst>
              <a:ext uri="{FF2B5EF4-FFF2-40B4-BE49-F238E27FC236}">
                <a16:creationId xmlns:a16="http://schemas.microsoft.com/office/drawing/2014/main" id="{B07971FF-6F80-3A98-B63B-CAC877A949D2}"/>
              </a:ext>
            </a:extLst>
          </p:cNvPr>
          <p:cNvSpPr txBox="1"/>
          <p:nvPr/>
        </p:nvSpPr>
        <p:spPr>
          <a:xfrm rot="19693684">
            <a:off x="5527043" y="3412808"/>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306" name="TextBox 3305">
            <a:extLst>
              <a:ext uri="{FF2B5EF4-FFF2-40B4-BE49-F238E27FC236}">
                <a16:creationId xmlns:a16="http://schemas.microsoft.com/office/drawing/2014/main" id="{DAE7D754-D452-BC50-08EB-8FD45FF9F829}"/>
              </a:ext>
            </a:extLst>
          </p:cNvPr>
          <p:cNvSpPr txBox="1"/>
          <p:nvPr/>
        </p:nvSpPr>
        <p:spPr>
          <a:xfrm rot="1850750">
            <a:off x="6241978" y="3396502"/>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7" name="TextBox 3306">
            <a:extLst>
              <a:ext uri="{FF2B5EF4-FFF2-40B4-BE49-F238E27FC236}">
                <a16:creationId xmlns:a16="http://schemas.microsoft.com/office/drawing/2014/main" id="{43C540AB-884D-AD58-81BD-3C51D72BBC4E}"/>
              </a:ext>
            </a:extLst>
          </p:cNvPr>
          <p:cNvSpPr txBox="1"/>
          <p:nvPr/>
        </p:nvSpPr>
        <p:spPr>
          <a:xfrm>
            <a:off x="6581875" y="2856900"/>
            <a:ext cx="286460" cy="468487"/>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sp>
        <p:nvSpPr>
          <p:cNvPr id="3308" name="TextBox 3307">
            <a:extLst>
              <a:ext uri="{FF2B5EF4-FFF2-40B4-BE49-F238E27FC236}">
                <a16:creationId xmlns:a16="http://schemas.microsoft.com/office/drawing/2014/main" id="{07EC393F-D0FB-DD58-DC9A-31165A2F2551}"/>
              </a:ext>
            </a:extLst>
          </p:cNvPr>
          <p:cNvSpPr txBox="1"/>
          <p:nvPr/>
        </p:nvSpPr>
        <p:spPr>
          <a:xfrm>
            <a:off x="8107027" y="2875706"/>
            <a:ext cx="284547" cy="153888"/>
          </a:xfrm>
          <a:prstGeom prst="rect">
            <a:avLst/>
          </a:prstGeom>
          <a:solidFill>
            <a:schemeClr val="bg1"/>
          </a:solid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F35FAC">
                    <a:lumMod val="75000"/>
                  </a:srgbClr>
                </a:solidFill>
                <a:effectLst/>
                <a:uLnTx/>
                <a:uFillTx/>
                <a:latin typeface="Calibri"/>
                <a:cs typeface="Calibri"/>
              </a:rPr>
              <a:t>TSLP</a:t>
            </a:r>
          </a:p>
        </p:txBody>
      </p:sp>
      <p:sp>
        <p:nvSpPr>
          <p:cNvPr id="3309" name="TextBox 3308">
            <a:extLst>
              <a:ext uri="{FF2B5EF4-FFF2-40B4-BE49-F238E27FC236}">
                <a16:creationId xmlns:a16="http://schemas.microsoft.com/office/drawing/2014/main" id="{1CC9322A-889B-968C-E115-619ED6F2D8C6}"/>
              </a:ext>
            </a:extLst>
          </p:cNvPr>
          <p:cNvSpPr txBox="1"/>
          <p:nvPr/>
        </p:nvSpPr>
        <p:spPr>
          <a:xfrm>
            <a:off x="8395666" y="4329018"/>
            <a:ext cx="236166" cy="138499"/>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TSLP</a:t>
            </a:r>
          </a:p>
        </p:txBody>
      </p:sp>
      <p:sp>
        <p:nvSpPr>
          <p:cNvPr id="3310" name="TextBox 3309">
            <a:extLst>
              <a:ext uri="{FF2B5EF4-FFF2-40B4-BE49-F238E27FC236}">
                <a16:creationId xmlns:a16="http://schemas.microsoft.com/office/drawing/2014/main" id="{AF7FFC77-4BD7-FC7C-71D7-9256995104AA}"/>
              </a:ext>
            </a:extLst>
          </p:cNvPr>
          <p:cNvSpPr txBox="1"/>
          <p:nvPr/>
        </p:nvSpPr>
        <p:spPr>
          <a:xfrm>
            <a:off x="9008958" y="4314025"/>
            <a:ext cx="193077" cy="1384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IL-6</a:t>
            </a:r>
          </a:p>
        </p:txBody>
      </p:sp>
      <p:sp>
        <p:nvSpPr>
          <p:cNvPr id="3311" name="TextBox 3310">
            <a:extLst>
              <a:ext uri="{FF2B5EF4-FFF2-40B4-BE49-F238E27FC236}">
                <a16:creationId xmlns:a16="http://schemas.microsoft.com/office/drawing/2014/main" id="{B2DDD091-042A-7CB0-B14C-B8A91849930F}"/>
              </a:ext>
            </a:extLst>
          </p:cNvPr>
          <p:cNvSpPr txBox="1"/>
          <p:nvPr/>
        </p:nvSpPr>
        <p:spPr>
          <a:xfrm>
            <a:off x="7782858" y="3737112"/>
            <a:ext cx="306355" cy="153888"/>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TSLP</a:t>
            </a:r>
          </a:p>
        </p:txBody>
      </p:sp>
      <p:sp>
        <p:nvSpPr>
          <p:cNvPr id="3312" name="TextBox 3311">
            <a:extLst>
              <a:ext uri="{FF2B5EF4-FFF2-40B4-BE49-F238E27FC236}">
                <a16:creationId xmlns:a16="http://schemas.microsoft.com/office/drawing/2014/main" id="{C3C38359-1048-E289-B24B-4A5B26567B40}"/>
              </a:ext>
            </a:extLst>
          </p:cNvPr>
          <p:cNvSpPr txBox="1"/>
          <p:nvPr/>
        </p:nvSpPr>
        <p:spPr>
          <a:xfrm>
            <a:off x="8517359" y="4048407"/>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313" name="TextBox 3312">
            <a:extLst>
              <a:ext uri="{FF2B5EF4-FFF2-40B4-BE49-F238E27FC236}">
                <a16:creationId xmlns:a16="http://schemas.microsoft.com/office/drawing/2014/main" id="{7D4B8FF7-2E04-1F89-3C09-AD9F54D1786A}"/>
              </a:ext>
            </a:extLst>
          </p:cNvPr>
          <p:cNvSpPr txBox="1"/>
          <p:nvPr/>
        </p:nvSpPr>
        <p:spPr>
          <a:xfrm>
            <a:off x="8877226" y="3745519"/>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Fibroblast</a:t>
            </a:r>
          </a:p>
        </p:txBody>
      </p:sp>
      <p:sp>
        <p:nvSpPr>
          <p:cNvPr id="3314" name="TextBox 3313">
            <a:extLst>
              <a:ext uri="{FF2B5EF4-FFF2-40B4-BE49-F238E27FC236}">
                <a16:creationId xmlns:a16="http://schemas.microsoft.com/office/drawing/2014/main" id="{C1807BE6-F0F9-5076-B344-C7B0504F1ACF}"/>
              </a:ext>
            </a:extLst>
          </p:cNvPr>
          <p:cNvSpPr txBox="1"/>
          <p:nvPr/>
        </p:nvSpPr>
        <p:spPr>
          <a:xfrm>
            <a:off x="8746956" y="3035006"/>
            <a:ext cx="4039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Collagen</a:t>
            </a:r>
          </a:p>
        </p:txBody>
      </p:sp>
      <p:sp>
        <p:nvSpPr>
          <p:cNvPr id="3315" name="TextBox 3314">
            <a:extLst>
              <a:ext uri="{FF2B5EF4-FFF2-40B4-BE49-F238E27FC236}">
                <a16:creationId xmlns:a16="http://schemas.microsoft.com/office/drawing/2014/main" id="{473B209E-61E8-E3EE-B709-5B1CFB8DAD60}"/>
              </a:ext>
            </a:extLst>
          </p:cNvPr>
          <p:cNvSpPr txBox="1"/>
          <p:nvPr/>
        </p:nvSpPr>
        <p:spPr>
          <a:xfrm>
            <a:off x="9055391" y="2807996"/>
            <a:ext cx="503343"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Goblet cell</a:t>
            </a:r>
          </a:p>
        </p:txBody>
      </p:sp>
      <p:sp>
        <p:nvSpPr>
          <p:cNvPr id="2" name="TextBox 1">
            <a:extLst>
              <a:ext uri="{FF2B5EF4-FFF2-40B4-BE49-F238E27FC236}">
                <a16:creationId xmlns:a16="http://schemas.microsoft.com/office/drawing/2014/main" id="{F9B1CE71-4F3F-79A2-2F45-47733860CAB6}"/>
              </a:ext>
            </a:extLst>
          </p:cNvPr>
          <p:cNvSpPr txBox="1"/>
          <p:nvPr/>
        </p:nvSpPr>
        <p:spPr>
          <a:xfrm>
            <a:off x="9611794" y="3575268"/>
            <a:ext cx="360944"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56665">
                    <a:lumMod val="50000"/>
                  </a:srgbClr>
                </a:solidFill>
                <a:effectLst/>
                <a:uLnTx/>
                <a:uFillTx/>
                <a:latin typeface="Calibri" panose="020F0502020204030204" pitchFamily="34" charset="0"/>
                <a:ea typeface="+mn-ea"/>
                <a:cs typeface="Calibri" panose="020F0502020204030204" pitchFamily="34" charset="0"/>
              </a:rPr>
              <a:t>ILC3s</a:t>
            </a:r>
          </a:p>
        </p:txBody>
      </p:sp>
      <p:sp>
        <p:nvSpPr>
          <p:cNvPr id="3" name="TextBox 2">
            <a:extLst>
              <a:ext uri="{FF2B5EF4-FFF2-40B4-BE49-F238E27FC236}">
                <a16:creationId xmlns:a16="http://schemas.microsoft.com/office/drawing/2014/main" id="{1B7C4C6D-E7E3-93FC-C95B-281DE49D77C7}"/>
              </a:ext>
            </a:extLst>
          </p:cNvPr>
          <p:cNvSpPr txBox="1"/>
          <p:nvPr/>
        </p:nvSpPr>
        <p:spPr>
          <a:xfrm>
            <a:off x="10236958" y="3124249"/>
            <a:ext cx="617157"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4" name="TextBox 3">
            <a:extLst>
              <a:ext uri="{FF2B5EF4-FFF2-40B4-BE49-F238E27FC236}">
                <a16:creationId xmlns:a16="http://schemas.microsoft.com/office/drawing/2014/main" id="{85D2D44D-194B-FA11-FA0D-E9745F258BB1}"/>
              </a:ext>
            </a:extLst>
          </p:cNvPr>
          <p:cNvSpPr txBox="1"/>
          <p:nvPr/>
        </p:nvSpPr>
        <p:spPr>
          <a:xfrm>
            <a:off x="10502227" y="3599121"/>
            <a:ext cx="360944" cy="276999"/>
          </a:xfrm>
          <a:prstGeom prst="rect">
            <a:avLst/>
          </a:prstGeom>
          <a:noFill/>
        </p:spPr>
        <p:txBody>
          <a:bodyPr wrap="square" lIns="0" tIns="0" rIns="0" bIns="0" rtlCol="0">
            <a:spAutoFit/>
          </a:bodyPr>
          <a:lstStyle>
            <a:defPPr>
              <a:defRPr lang="en-US"/>
            </a:defPPr>
            <a:lvl1pPr algn="ctr">
              <a:defRPr sz="900" b="1">
                <a:solidFill>
                  <a:srgbClr val="656665"/>
                </a:solidFill>
                <a:latin typeface="Calibri" panose="020F0502020204030204" pitchFamily="34" charset="0"/>
                <a:cs typeface="Calibri" panose="020F0502020204030204" pitchFamily="34" charset="0"/>
              </a:defRPr>
            </a:lvl1pPr>
          </a:lstStyle>
          <a:p>
            <a:r>
              <a:rPr lang="en-GB" dirty="0"/>
              <a:t>IL-17</a:t>
            </a:r>
          </a:p>
          <a:p>
            <a:r>
              <a:rPr lang="en-GB" dirty="0"/>
              <a:t>IL-22</a:t>
            </a:r>
          </a:p>
        </p:txBody>
      </p:sp>
      <p:sp>
        <p:nvSpPr>
          <p:cNvPr id="7" name="TextBox 6">
            <a:extLst>
              <a:ext uri="{FF2B5EF4-FFF2-40B4-BE49-F238E27FC236}">
                <a16:creationId xmlns:a16="http://schemas.microsoft.com/office/drawing/2014/main" id="{6E349002-CACA-7924-C45B-F289FFFC0B89}"/>
              </a:ext>
            </a:extLst>
          </p:cNvPr>
          <p:cNvSpPr txBox="1"/>
          <p:nvPr/>
        </p:nvSpPr>
        <p:spPr>
          <a:xfrm>
            <a:off x="9757563" y="3077991"/>
            <a:ext cx="360944" cy="138499"/>
          </a:xfrm>
          <a:prstGeom prst="rect">
            <a:avLst/>
          </a:prstGeom>
          <a:noFill/>
        </p:spPr>
        <p:txBody>
          <a:bodyPr wrap="square" lIns="0" tIns="0" rIns="0" bIns="0" rtlCol="0">
            <a:spAutoFit/>
          </a:bodyPr>
          <a:lstStyle>
            <a:defPPr>
              <a:defRPr lang="en-US"/>
            </a:defPPr>
            <a:lvl1pPr algn="ctr">
              <a:defRPr sz="900" b="1">
                <a:solidFill>
                  <a:srgbClr val="656665"/>
                </a:solidFill>
                <a:latin typeface="Calibri" panose="020F0502020204030204" pitchFamily="34" charset="0"/>
                <a:cs typeface="Calibri" panose="020F0502020204030204" pitchFamily="34" charset="0"/>
              </a:defRPr>
            </a:lvl1pPr>
          </a:lstStyle>
          <a:p>
            <a:r>
              <a:rPr lang="en-GB" dirty="0"/>
              <a:t>IL-18</a:t>
            </a:r>
          </a:p>
        </p:txBody>
      </p:sp>
      <p:pic>
        <p:nvPicPr>
          <p:cNvPr id="3250" name="Picture 3249" descr="A picture containing tableware&#10;&#10;Description automatically generated">
            <a:extLst>
              <a:ext uri="{FF2B5EF4-FFF2-40B4-BE49-F238E27FC236}">
                <a16:creationId xmlns:a16="http://schemas.microsoft.com/office/drawing/2014/main" id="{2A74E6FC-25F3-6CBC-A0C0-7B5C45A698BF}"/>
              </a:ext>
            </a:extLst>
          </p:cNvPr>
          <p:cNvPicPr>
            <a:picLocks noChangeAspect="1"/>
          </p:cNvPicPr>
          <p:nvPr/>
        </p:nvPicPr>
        <p:blipFill>
          <a:blip r:embed="rId28"/>
          <a:stretch>
            <a:fillRect/>
          </a:stretch>
        </p:blipFill>
        <p:spPr>
          <a:xfrm rot="13102938">
            <a:off x="5416305" y="2214884"/>
            <a:ext cx="341964" cy="430453"/>
          </a:xfrm>
          <a:prstGeom prst="rect">
            <a:avLst/>
          </a:prstGeom>
        </p:spPr>
      </p:pic>
      <p:sp>
        <p:nvSpPr>
          <p:cNvPr id="17" name="TextBox 16">
            <a:extLst>
              <a:ext uri="{FF2B5EF4-FFF2-40B4-BE49-F238E27FC236}">
                <a16:creationId xmlns:a16="http://schemas.microsoft.com/office/drawing/2014/main" id="{F4477F78-DE0B-0027-50F8-6F51FBBC7A56}"/>
              </a:ext>
            </a:extLst>
          </p:cNvPr>
          <p:cNvSpPr txBox="1"/>
          <p:nvPr/>
        </p:nvSpPr>
        <p:spPr>
          <a:xfrm>
            <a:off x="1338586" y="3224744"/>
            <a:ext cx="617157" cy="138499"/>
          </a:xfrm>
          <a:prstGeom prst="rect">
            <a:avLst/>
          </a:prstGeom>
          <a:noFill/>
        </p:spPr>
        <p:txBody>
          <a:bodyPr wrap="none" lIns="0" tIns="0" rIns="0" bIns="0" rtlCol="0">
            <a:spAutoFit/>
          </a:bodyPr>
          <a:lstStyle/>
          <a:p>
            <a:pPr>
              <a:defRPr/>
            </a:pPr>
            <a:r>
              <a:rPr lang="en-GB" sz="900" dirty="0">
                <a:solidFill>
                  <a:srgbClr val="656665">
                    <a:lumMod val="50000"/>
                  </a:srgbClr>
                </a:solidFill>
                <a:latin typeface="Calibri" panose="020F0502020204030204" pitchFamily="34" charset="0"/>
                <a:cs typeface="Calibri" panose="020F0502020204030204" pitchFamily="34" charset="0"/>
              </a:rPr>
              <a:t>Dendritic cell</a:t>
            </a:r>
          </a:p>
        </p:txBody>
      </p:sp>
      <p:sp>
        <p:nvSpPr>
          <p:cNvPr id="18" name="TextBox 17">
            <a:extLst>
              <a:ext uri="{FF2B5EF4-FFF2-40B4-BE49-F238E27FC236}">
                <a16:creationId xmlns:a16="http://schemas.microsoft.com/office/drawing/2014/main" id="{0073D683-A0F0-4B70-6AD8-1B99A5AAEE6E}"/>
              </a:ext>
            </a:extLst>
          </p:cNvPr>
          <p:cNvSpPr txBox="1"/>
          <p:nvPr/>
        </p:nvSpPr>
        <p:spPr>
          <a:xfrm>
            <a:off x="1416322" y="4048994"/>
            <a:ext cx="360944" cy="138499"/>
          </a:xfrm>
          <a:prstGeom prst="rect">
            <a:avLst/>
          </a:prstGeom>
          <a:noFill/>
        </p:spPr>
        <p:txBody>
          <a:bodyPr wrap="square" lIns="0" tIns="0" rIns="0" bIns="0" rtlCol="0">
            <a:spAutoFit/>
          </a:bodyPr>
          <a:lstStyle/>
          <a:p>
            <a:pPr algn="ctr">
              <a:defRPr/>
            </a:pPr>
            <a:r>
              <a:rPr lang="en-GB" sz="900" dirty="0">
                <a:solidFill>
                  <a:srgbClr val="656665">
                    <a:lumMod val="50000"/>
                  </a:srgbClr>
                </a:solidFill>
                <a:latin typeface="Calibri" panose="020F0502020204030204" pitchFamily="34" charset="0"/>
                <a:cs typeface="Calibri" panose="020F0502020204030204" pitchFamily="34" charset="0"/>
              </a:rPr>
              <a:t>ILC1s</a:t>
            </a:r>
          </a:p>
        </p:txBody>
      </p:sp>
      <p:sp>
        <p:nvSpPr>
          <p:cNvPr id="19" name="TextBox 18">
            <a:extLst>
              <a:ext uri="{FF2B5EF4-FFF2-40B4-BE49-F238E27FC236}">
                <a16:creationId xmlns:a16="http://schemas.microsoft.com/office/drawing/2014/main" id="{8690129B-2DAC-6633-FCDC-1D6AF494C3A7}"/>
              </a:ext>
            </a:extLst>
          </p:cNvPr>
          <p:cNvSpPr txBox="1"/>
          <p:nvPr/>
        </p:nvSpPr>
        <p:spPr>
          <a:xfrm>
            <a:off x="1321186" y="3447180"/>
            <a:ext cx="229230" cy="138499"/>
          </a:xfrm>
          <a:prstGeom prst="rect">
            <a:avLst/>
          </a:prstGeom>
          <a:noFill/>
        </p:spPr>
        <p:txBody>
          <a:bodyPr wrap="none" lIns="0" tIns="0" rIns="0" bIns="0" rtlCol="0">
            <a:spAutoFit/>
          </a:bodyPr>
          <a:lstStyle/>
          <a:p>
            <a:pPr>
              <a:defRPr/>
            </a:pPr>
            <a:r>
              <a:rPr lang="en-GB" sz="900" b="1" dirty="0">
                <a:solidFill>
                  <a:srgbClr val="656665"/>
                </a:solidFill>
                <a:latin typeface="Calibri" panose="020F0502020204030204" pitchFamily="34" charset="0"/>
                <a:cs typeface="Calibri" panose="020F0502020204030204" pitchFamily="34" charset="0"/>
              </a:rPr>
              <a:t>IL-12</a:t>
            </a:r>
          </a:p>
        </p:txBody>
      </p:sp>
      <p:sp>
        <p:nvSpPr>
          <p:cNvPr id="20" name="TextBox 19">
            <a:extLst>
              <a:ext uri="{FF2B5EF4-FFF2-40B4-BE49-F238E27FC236}">
                <a16:creationId xmlns:a16="http://schemas.microsoft.com/office/drawing/2014/main" id="{F06F11AD-88B0-63C7-AE40-14EFC36EA68C}"/>
              </a:ext>
            </a:extLst>
          </p:cNvPr>
          <p:cNvSpPr txBox="1"/>
          <p:nvPr/>
        </p:nvSpPr>
        <p:spPr>
          <a:xfrm>
            <a:off x="1310389" y="3576530"/>
            <a:ext cx="229230" cy="138499"/>
          </a:xfrm>
          <a:prstGeom prst="rect">
            <a:avLst/>
          </a:prstGeom>
          <a:noFill/>
        </p:spPr>
        <p:txBody>
          <a:bodyPr wrap="none" lIns="0" tIns="0" rIns="0" bIns="0" rtlCol="0">
            <a:spAutoFit/>
          </a:bodyPr>
          <a:lstStyle/>
          <a:p>
            <a:pPr>
              <a:defRPr/>
            </a:pPr>
            <a:r>
              <a:rPr lang="en-GB" sz="900" b="1" dirty="0">
                <a:solidFill>
                  <a:srgbClr val="656665"/>
                </a:solidFill>
                <a:latin typeface="Calibri" panose="020F0502020204030204" pitchFamily="34" charset="0"/>
                <a:cs typeface="Calibri" panose="020F0502020204030204" pitchFamily="34" charset="0"/>
              </a:rPr>
              <a:t>IL-18</a:t>
            </a:r>
          </a:p>
        </p:txBody>
      </p:sp>
      <p:sp>
        <p:nvSpPr>
          <p:cNvPr id="21" name="TextBox 20">
            <a:extLst>
              <a:ext uri="{FF2B5EF4-FFF2-40B4-BE49-F238E27FC236}">
                <a16:creationId xmlns:a16="http://schemas.microsoft.com/office/drawing/2014/main" id="{810A13EC-441E-2170-5217-E61593284E09}"/>
              </a:ext>
            </a:extLst>
          </p:cNvPr>
          <p:cNvSpPr txBox="1"/>
          <p:nvPr/>
        </p:nvSpPr>
        <p:spPr>
          <a:xfrm>
            <a:off x="1956074" y="4110379"/>
            <a:ext cx="360944" cy="276999"/>
          </a:xfrm>
          <a:prstGeom prst="rect">
            <a:avLst/>
          </a:prstGeom>
          <a:noFill/>
        </p:spPr>
        <p:txBody>
          <a:bodyPr wrap="square" lIns="0" tIns="0" rIns="0" bIns="0" rtlCol="0">
            <a:spAutoFit/>
          </a:bodyPr>
          <a:lstStyle/>
          <a:p>
            <a:pPr algn="ctr">
              <a:defRPr/>
            </a:pPr>
            <a:r>
              <a:rPr lang="en-GB" sz="900" b="1" dirty="0">
                <a:solidFill>
                  <a:srgbClr val="656665"/>
                </a:solidFill>
                <a:latin typeface="Calibri" panose="020F0502020204030204" pitchFamily="34" charset="0"/>
                <a:cs typeface="Calibri" panose="020F0502020204030204" pitchFamily="34" charset="0"/>
              </a:rPr>
              <a:t>IFN-γ</a:t>
            </a:r>
          </a:p>
          <a:p>
            <a:pPr algn="ctr">
              <a:defRPr/>
            </a:pPr>
            <a:r>
              <a:rPr lang="en-GB" sz="900" b="1" dirty="0">
                <a:solidFill>
                  <a:srgbClr val="656665"/>
                </a:solidFill>
                <a:latin typeface="Calibri" panose="020F0502020204030204" pitchFamily="34" charset="0"/>
                <a:cs typeface="Calibri" panose="020F0502020204030204" pitchFamily="34" charset="0"/>
              </a:rPr>
              <a:t>TNF-α</a:t>
            </a:r>
          </a:p>
        </p:txBody>
      </p:sp>
      <p:grpSp>
        <p:nvGrpSpPr>
          <p:cNvPr id="3159" name="Graphic 12">
            <a:extLst>
              <a:ext uri="{FF2B5EF4-FFF2-40B4-BE49-F238E27FC236}">
                <a16:creationId xmlns:a16="http://schemas.microsoft.com/office/drawing/2014/main" id="{6A361E67-FD17-FE4E-2EE1-4307EFEC1BD2}"/>
              </a:ext>
            </a:extLst>
          </p:cNvPr>
          <p:cNvGrpSpPr/>
          <p:nvPr/>
        </p:nvGrpSpPr>
        <p:grpSpPr>
          <a:xfrm>
            <a:off x="4008764" y="3751761"/>
            <a:ext cx="329673" cy="498725"/>
            <a:chOff x="3771760" y="4076763"/>
            <a:chExt cx="361495" cy="608838"/>
          </a:xfrm>
          <a:solidFill>
            <a:srgbClr val="666666"/>
          </a:solidFill>
        </p:grpSpPr>
        <p:sp>
          <p:nvSpPr>
            <p:cNvPr id="3212" name="Freeform 3211">
              <a:extLst>
                <a:ext uri="{FF2B5EF4-FFF2-40B4-BE49-F238E27FC236}">
                  <a16:creationId xmlns:a16="http://schemas.microsoft.com/office/drawing/2014/main" id="{E8334EC9-1277-7F99-86DA-810B3318A1DF}"/>
                </a:ext>
              </a:extLst>
            </p:cNvPr>
            <p:cNvSpPr/>
            <p:nvPr/>
          </p:nvSpPr>
          <p:spPr>
            <a:xfrm>
              <a:off x="3793439" y="4076763"/>
              <a:ext cx="339816" cy="572335"/>
            </a:xfrm>
            <a:custGeom>
              <a:avLst/>
              <a:gdLst>
                <a:gd name="connsiteX0" fmla="*/ 339816 w 339816"/>
                <a:gd name="connsiteY0" fmla="*/ 0 h 572335"/>
                <a:gd name="connsiteX1" fmla="*/ 0 w 339816"/>
                <a:gd name="connsiteY1" fmla="*/ 572336 h 572335"/>
              </a:gdLst>
              <a:ahLst/>
              <a:cxnLst>
                <a:cxn ang="0">
                  <a:pos x="connsiteX0" y="connsiteY0"/>
                </a:cxn>
                <a:cxn ang="0">
                  <a:pos x="connsiteX1" y="connsiteY1"/>
                </a:cxn>
              </a:cxnLst>
              <a:rect l="l" t="t" r="r" b="b"/>
              <a:pathLst>
                <a:path w="339816" h="572335">
                  <a:moveTo>
                    <a:pt x="339816" y="0"/>
                  </a:moveTo>
                  <a:lnTo>
                    <a:pt x="0" y="572336"/>
                  </a:lnTo>
                </a:path>
              </a:pathLst>
            </a:custGeom>
            <a:ln w="12700" cap="flat">
              <a:solidFill>
                <a:srgbClr val="666666"/>
              </a:solidFill>
              <a:prstDash val="solid"/>
              <a:miter/>
            </a:ln>
          </p:spPr>
          <p:txBody>
            <a:bodyPr rtlCol="0" anchor="ctr"/>
            <a:lstStyle/>
            <a:p>
              <a:endParaRPr lang="en-GB" dirty="0"/>
            </a:p>
          </p:txBody>
        </p:sp>
        <p:sp>
          <p:nvSpPr>
            <p:cNvPr id="3213" name="Freeform 3212">
              <a:extLst>
                <a:ext uri="{FF2B5EF4-FFF2-40B4-BE49-F238E27FC236}">
                  <a16:creationId xmlns:a16="http://schemas.microsoft.com/office/drawing/2014/main" id="{7BF3324F-2EF9-CD00-F4E2-6ADFCCDAA2E5}"/>
                </a:ext>
              </a:extLst>
            </p:cNvPr>
            <p:cNvSpPr/>
            <p:nvPr/>
          </p:nvSpPr>
          <p:spPr>
            <a:xfrm>
              <a:off x="3771760" y="4626617"/>
              <a:ext cx="51472" cy="58984"/>
            </a:xfrm>
            <a:custGeom>
              <a:avLst/>
              <a:gdLst>
                <a:gd name="connsiteX0" fmla="*/ 651 w 51472"/>
                <a:gd name="connsiteY0" fmla="*/ 0 h 58984"/>
                <a:gd name="connsiteX1" fmla="*/ 0 w 51472"/>
                <a:gd name="connsiteY1" fmla="*/ 58985 h 58984"/>
                <a:gd name="connsiteX2" fmla="*/ 51473 w 51472"/>
                <a:gd name="connsiteY2" fmla="*/ 30114 h 58984"/>
              </a:gdLst>
              <a:ahLst/>
              <a:cxnLst>
                <a:cxn ang="0">
                  <a:pos x="connsiteX0" y="connsiteY0"/>
                </a:cxn>
                <a:cxn ang="0">
                  <a:pos x="connsiteX1" y="connsiteY1"/>
                </a:cxn>
                <a:cxn ang="0">
                  <a:pos x="connsiteX2" y="connsiteY2"/>
                </a:cxn>
              </a:cxnLst>
              <a:rect l="l" t="t" r="r" b="b"/>
              <a:pathLst>
                <a:path w="51472" h="58984">
                  <a:moveTo>
                    <a:pt x="651" y="0"/>
                  </a:moveTo>
                  <a:lnTo>
                    <a:pt x="0" y="58985"/>
                  </a:lnTo>
                  <a:lnTo>
                    <a:pt x="51473" y="30114"/>
                  </a:lnTo>
                  <a:close/>
                </a:path>
              </a:pathLst>
            </a:custGeom>
            <a:solidFill>
              <a:srgbClr val="666666"/>
            </a:solidFill>
            <a:ln w="5919" cap="flat">
              <a:noFill/>
              <a:prstDash val="solid"/>
              <a:miter/>
            </a:ln>
          </p:spPr>
          <p:txBody>
            <a:bodyPr rtlCol="0" anchor="ctr"/>
            <a:lstStyle/>
            <a:p>
              <a:endParaRPr lang="en-GB" dirty="0"/>
            </a:p>
          </p:txBody>
        </p:sp>
      </p:grpSp>
      <p:grpSp>
        <p:nvGrpSpPr>
          <p:cNvPr id="3160" name="Graphic 12">
            <a:extLst>
              <a:ext uri="{FF2B5EF4-FFF2-40B4-BE49-F238E27FC236}">
                <a16:creationId xmlns:a16="http://schemas.microsoft.com/office/drawing/2014/main" id="{C0901971-405D-2F20-3118-D7991265CA8A}"/>
              </a:ext>
            </a:extLst>
          </p:cNvPr>
          <p:cNvGrpSpPr/>
          <p:nvPr/>
        </p:nvGrpSpPr>
        <p:grpSpPr>
          <a:xfrm>
            <a:off x="4130899" y="3969260"/>
            <a:ext cx="775809" cy="456273"/>
            <a:chOff x="3905684" y="4342283"/>
            <a:chExt cx="850695" cy="557012"/>
          </a:xfrm>
          <a:solidFill>
            <a:srgbClr val="666666"/>
          </a:solidFill>
        </p:grpSpPr>
        <p:sp>
          <p:nvSpPr>
            <p:cNvPr id="3210" name="Freeform 3209">
              <a:extLst>
                <a:ext uri="{FF2B5EF4-FFF2-40B4-BE49-F238E27FC236}">
                  <a16:creationId xmlns:a16="http://schemas.microsoft.com/office/drawing/2014/main" id="{61C0A0A5-D9DC-D1CD-BB0F-E6553E9A88C7}"/>
                </a:ext>
              </a:extLst>
            </p:cNvPr>
            <p:cNvSpPr/>
            <p:nvPr/>
          </p:nvSpPr>
          <p:spPr>
            <a:xfrm>
              <a:off x="3941224" y="4342283"/>
              <a:ext cx="815156" cy="533761"/>
            </a:xfrm>
            <a:custGeom>
              <a:avLst/>
              <a:gdLst>
                <a:gd name="connsiteX0" fmla="*/ 815156 w 815156"/>
                <a:gd name="connsiteY0" fmla="*/ 0 h 533761"/>
                <a:gd name="connsiteX1" fmla="*/ 0 w 815156"/>
                <a:gd name="connsiteY1" fmla="*/ 533762 h 533761"/>
              </a:gdLst>
              <a:ahLst/>
              <a:cxnLst>
                <a:cxn ang="0">
                  <a:pos x="connsiteX0" y="connsiteY0"/>
                </a:cxn>
                <a:cxn ang="0">
                  <a:pos x="connsiteX1" y="connsiteY1"/>
                </a:cxn>
              </a:cxnLst>
              <a:rect l="l" t="t" r="r" b="b"/>
              <a:pathLst>
                <a:path w="815156" h="533761">
                  <a:moveTo>
                    <a:pt x="815156" y="0"/>
                  </a:moveTo>
                  <a:lnTo>
                    <a:pt x="0" y="533762"/>
                  </a:lnTo>
                </a:path>
              </a:pathLst>
            </a:custGeom>
            <a:ln w="12700" cap="flat">
              <a:solidFill>
                <a:srgbClr val="666666"/>
              </a:solidFill>
              <a:prstDash val="solid"/>
              <a:miter/>
            </a:ln>
          </p:spPr>
          <p:txBody>
            <a:bodyPr rtlCol="0" anchor="ctr"/>
            <a:lstStyle/>
            <a:p>
              <a:endParaRPr lang="en-GB" dirty="0"/>
            </a:p>
          </p:txBody>
        </p:sp>
        <p:sp>
          <p:nvSpPr>
            <p:cNvPr id="3211" name="Freeform 3210">
              <a:extLst>
                <a:ext uri="{FF2B5EF4-FFF2-40B4-BE49-F238E27FC236}">
                  <a16:creationId xmlns:a16="http://schemas.microsoft.com/office/drawing/2014/main" id="{5F657A8B-152C-0EF8-15C3-3EA933CB52E9}"/>
                </a:ext>
              </a:extLst>
            </p:cNvPr>
            <p:cNvSpPr/>
            <p:nvPr/>
          </p:nvSpPr>
          <p:spPr>
            <a:xfrm>
              <a:off x="3905684" y="4846641"/>
              <a:ext cx="58995" cy="52654"/>
            </a:xfrm>
            <a:custGeom>
              <a:avLst/>
              <a:gdLst>
                <a:gd name="connsiteX0" fmla="*/ 26595 w 58995"/>
                <a:gd name="connsiteY0" fmla="*/ 0 h 52654"/>
                <a:gd name="connsiteX1" fmla="*/ 0 w 58995"/>
                <a:gd name="connsiteY1" fmla="*/ 52654 h 52654"/>
                <a:gd name="connsiteX2" fmla="*/ 58996 w 58995"/>
                <a:gd name="connsiteY2" fmla="*/ 49341 h 52654"/>
              </a:gdLst>
              <a:ahLst/>
              <a:cxnLst>
                <a:cxn ang="0">
                  <a:pos x="connsiteX0" y="connsiteY0"/>
                </a:cxn>
                <a:cxn ang="0">
                  <a:pos x="connsiteX1" y="connsiteY1"/>
                </a:cxn>
                <a:cxn ang="0">
                  <a:pos x="connsiteX2" y="connsiteY2"/>
                </a:cxn>
              </a:cxnLst>
              <a:rect l="l" t="t" r="r" b="b"/>
              <a:pathLst>
                <a:path w="58995" h="52654">
                  <a:moveTo>
                    <a:pt x="26595" y="0"/>
                  </a:moveTo>
                  <a:lnTo>
                    <a:pt x="0" y="52654"/>
                  </a:lnTo>
                  <a:lnTo>
                    <a:pt x="58996" y="49341"/>
                  </a:lnTo>
                  <a:close/>
                </a:path>
              </a:pathLst>
            </a:custGeom>
            <a:solidFill>
              <a:srgbClr val="666666"/>
            </a:solidFill>
            <a:ln w="5919" cap="flat">
              <a:noFill/>
              <a:prstDash val="solid"/>
              <a:miter/>
            </a:ln>
          </p:spPr>
          <p:txBody>
            <a:bodyPr rtlCol="0" anchor="ctr"/>
            <a:lstStyle/>
            <a:p>
              <a:endParaRPr lang="en-GB" dirty="0"/>
            </a:p>
          </p:txBody>
        </p:sp>
      </p:grpSp>
      <p:sp>
        <p:nvSpPr>
          <p:cNvPr id="3208" name="Freeform 3207">
            <a:extLst>
              <a:ext uri="{FF2B5EF4-FFF2-40B4-BE49-F238E27FC236}">
                <a16:creationId xmlns:a16="http://schemas.microsoft.com/office/drawing/2014/main" id="{9917A697-2158-169F-C12F-2E2F084F4BD7}"/>
              </a:ext>
            </a:extLst>
          </p:cNvPr>
          <p:cNvSpPr/>
          <p:nvPr/>
        </p:nvSpPr>
        <p:spPr>
          <a:xfrm>
            <a:off x="4480613" y="4267303"/>
            <a:ext cx="5402" cy="275412"/>
          </a:xfrm>
          <a:custGeom>
            <a:avLst/>
            <a:gdLst>
              <a:gd name="connsiteX0" fmla="*/ 0 w 5923"/>
              <a:gd name="connsiteY0" fmla="*/ 0 h 336219"/>
              <a:gd name="connsiteX1" fmla="*/ 0 w 5923"/>
              <a:gd name="connsiteY1" fmla="*/ 336219 h 336219"/>
            </a:gdLst>
            <a:ahLst/>
            <a:cxnLst>
              <a:cxn ang="0">
                <a:pos x="connsiteX0" y="connsiteY0"/>
              </a:cxn>
              <a:cxn ang="0">
                <a:pos x="connsiteX1" y="connsiteY1"/>
              </a:cxn>
            </a:cxnLst>
            <a:rect l="l" t="t" r="r" b="b"/>
            <a:pathLst>
              <a:path w="5923" h="336219">
                <a:moveTo>
                  <a:pt x="0" y="0"/>
                </a:moveTo>
                <a:lnTo>
                  <a:pt x="0" y="336219"/>
                </a:lnTo>
              </a:path>
            </a:pathLst>
          </a:custGeom>
          <a:ln w="12700" cap="flat">
            <a:solidFill>
              <a:srgbClr val="666666"/>
            </a:solidFill>
            <a:prstDash val="solid"/>
            <a:miter/>
          </a:ln>
        </p:spPr>
        <p:txBody>
          <a:bodyPr rtlCol="0" anchor="ctr"/>
          <a:lstStyle/>
          <a:p>
            <a:endParaRPr lang="en-GB" dirty="0"/>
          </a:p>
        </p:txBody>
      </p:sp>
      <p:sp>
        <p:nvSpPr>
          <p:cNvPr id="3209" name="Freeform 3208">
            <a:extLst>
              <a:ext uri="{FF2B5EF4-FFF2-40B4-BE49-F238E27FC236}">
                <a16:creationId xmlns:a16="http://schemas.microsoft.com/office/drawing/2014/main" id="{156037D5-9A71-FF64-5F66-5D425C29D629}"/>
              </a:ext>
            </a:extLst>
          </p:cNvPr>
          <p:cNvSpPr/>
          <p:nvPr/>
        </p:nvSpPr>
        <p:spPr>
          <a:xfrm>
            <a:off x="4453659" y="4535640"/>
            <a:ext cx="53856" cy="41871"/>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grpSp>
        <p:nvGrpSpPr>
          <p:cNvPr id="12" name="Group 11">
            <a:extLst>
              <a:ext uri="{FF2B5EF4-FFF2-40B4-BE49-F238E27FC236}">
                <a16:creationId xmlns:a16="http://schemas.microsoft.com/office/drawing/2014/main" id="{129D8EBC-057A-F1EB-B1C0-959C1654CEFD}"/>
              </a:ext>
            </a:extLst>
          </p:cNvPr>
          <p:cNvGrpSpPr/>
          <p:nvPr/>
        </p:nvGrpSpPr>
        <p:grpSpPr>
          <a:xfrm>
            <a:off x="1589375" y="3348602"/>
            <a:ext cx="53856" cy="476493"/>
            <a:chOff x="1235522" y="3348337"/>
            <a:chExt cx="59054" cy="581696"/>
          </a:xfrm>
        </p:grpSpPr>
        <p:sp>
          <p:nvSpPr>
            <p:cNvPr id="15" name="Freeform 14">
              <a:extLst>
                <a:ext uri="{FF2B5EF4-FFF2-40B4-BE49-F238E27FC236}">
                  <a16:creationId xmlns:a16="http://schemas.microsoft.com/office/drawing/2014/main" id="{F5739305-725E-D5AA-BC14-CF6FFC88DC41}"/>
                </a:ext>
              </a:extLst>
            </p:cNvPr>
            <p:cNvSpPr/>
            <p:nvPr/>
          </p:nvSpPr>
          <p:spPr>
            <a:xfrm>
              <a:off x="1235522" y="3878917"/>
              <a:ext cx="59054" cy="51116"/>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3206" name="Freeform 3205">
              <a:extLst>
                <a:ext uri="{FF2B5EF4-FFF2-40B4-BE49-F238E27FC236}">
                  <a16:creationId xmlns:a16="http://schemas.microsoft.com/office/drawing/2014/main" id="{48A6EF16-6DC0-6E2C-C887-6850C3AC6FFC}"/>
                </a:ext>
              </a:extLst>
            </p:cNvPr>
            <p:cNvSpPr/>
            <p:nvPr/>
          </p:nvSpPr>
          <p:spPr>
            <a:xfrm>
              <a:off x="1263385" y="3348337"/>
              <a:ext cx="5923" cy="531809"/>
            </a:xfrm>
            <a:custGeom>
              <a:avLst/>
              <a:gdLst>
                <a:gd name="connsiteX0" fmla="*/ 0 w 5923"/>
                <a:gd name="connsiteY0" fmla="*/ 0 h 531809"/>
                <a:gd name="connsiteX1" fmla="*/ 0 w 5923"/>
                <a:gd name="connsiteY1" fmla="*/ 531809 h 531809"/>
              </a:gdLst>
              <a:ahLst/>
              <a:cxnLst>
                <a:cxn ang="0">
                  <a:pos x="connsiteX0" y="connsiteY0"/>
                </a:cxn>
                <a:cxn ang="0">
                  <a:pos x="connsiteX1" y="connsiteY1"/>
                </a:cxn>
              </a:cxnLst>
              <a:rect l="l" t="t" r="r" b="b"/>
              <a:pathLst>
                <a:path w="5923" h="531809">
                  <a:moveTo>
                    <a:pt x="0" y="0"/>
                  </a:moveTo>
                  <a:lnTo>
                    <a:pt x="0" y="531809"/>
                  </a:lnTo>
                </a:path>
              </a:pathLst>
            </a:custGeom>
            <a:ln w="12700" cap="flat">
              <a:solidFill>
                <a:srgbClr val="666666"/>
              </a:solidFill>
              <a:prstDash val="solid"/>
              <a:miter/>
            </a:ln>
          </p:spPr>
          <p:txBody>
            <a:bodyPr rtlCol="0" anchor="ctr"/>
            <a:lstStyle/>
            <a:p>
              <a:endParaRPr lang="en-GB" dirty="0"/>
            </a:p>
          </p:txBody>
        </p:sp>
      </p:grpSp>
      <p:grpSp>
        <p:nvGrpSpPr>
          <p:cNvPr id="3163" name="Graphic 12">
            <a:extLst>
              <a:ext uri="{FF2B5EF4-FFF2-40B4-BE49-F238E27FC236}">
                <a16:creationId xmlns:a16="http://schemas.microsoft.com/office/drawing/2014/main" id="{DF33F454-BB71-97BE-972E-374160A03789}"/>
              </a:ext>
            </a:extLst>
          </p:cNvPr>
          <p:cNvGrpSpPr/>
          <p:nvPr/>
        </p:nvGrpSpPr>
        <p:grpSpPr>
          <a:xfrm>
            <a:off x="1734815" y="4020678"/>
            <a:ext cx="261447" cy="191801"/>
            <a:chOff x="1395000" y="4405054"/>
            <a:chExt cx="286684" cy="234149"/>
          </a:xfrm>
          <a:solidFill>
            <a:srgbClr val="666666"/>
          </a:solidFill>
        </p:grpSpPr>
        <p:sp>
          <p:nvSpPr>
            <p:cNvPr id="3204" name="Freeform 3203">
              <a:extLst>
                <a:ext uri="{FF2B5EF4-FFF2-40B4-BE49-F238E27FC236}">
                  <a16:creationId xmlns:a16="http://schemas.microsoft.com/office/drawing/2014/main" id="{9DC7352D-F299-A01A-DC42-197191DFA7AF}"/>
                </a:ext>
              </a:extLst>
            </p:cNvPr>
            <p:cNvSpPr/>
            <p:nvPr/>
          </p:nvSpPr>
          <p:spPr>
            <a:xfrm>
              <a:off x="1395000" y="4405054"/>
              <a:ext cx="254225" cy="208132"/>
            </a:xfrm>
            <a:custGeom>
              <a:avLst/>
              <a:gdLst>
                <a:gd name="connsiteX0" fmla="*/ 0 w 254225"/>
                <a:gd name="connsiteY0" fmla="*/ 0 h 208132"/>
                <a:gd name="connsiteX1" fmla="*/ 254226 w 254225"/>
                <a:gd name="connsiteY1" fmla="*/ 208133 h 208132"/>
              </a:gdLst>
              <a:ahLst/>
              <a:cxnLst>
                <a:cxn ang="0">
                  <a:pos x="connsiteX0" y="connsiteY0"/>
                </a:cxn>
                <a:cxn ang="0">
                  <a:pos x="connsiteX1" y="connsiteY1"/>
                </a:cxn>
              </a:cxnLst>
              <a:rect l="l" t="t" r="r" b="b"/>
              <a:pathLst>
                <a:path w="254225" h="208132">
                  <a:moveTo>
                    <a:pt x="0" y="0"/>
                  </a:moveTo>
                  <a:lnTo>
                    <a:pt x="254226" y="208133"/>
                  </a:lnTo>
                </a:path>
              </a:pathLst>
            </a:custGeom>
            <a:ln w="12700" cap="flat">
              <a:solidFill>
                <a:srgbClr val="666666"/>
              </a:solidFill>
              <a:prstDash val="solid"/>
              <a:miter/>
            </a:ln>
          </p:spPr>
          <p:txBody>
            <a:bodyPr rtlCol="0" anchor="ctr"/>
            <a:lstStyle/>
            <a:p>
              <a:endParaRPr lang="en-GB" dirty="0"/>
            </a:p>
          </p:txBody>
        </p:sp>
        <p:sp>
          <p:nvSpPr>
            <p:cNvPr id="3205" name="Freeform 3204">
              <a:extLst>
                <a:ext uri="{FF2B5EF4-FFF2-40B4-BE49-F238E27FC236}">
                  <a16:creationId xmlns:a16="http://schemas.microsoft.com/office/drawing/2014/main" id="{7B1D5B7E-148D-3EDF-FA90-7D7A4483BA80}"/>
                </a:ext>
              </a:extLst>
            </p:cNvPr>
            <p:cNvSpPr/>
            <p:nvPr/>
          </p:nvSpPr>
          <p:spPr>
            <a:xfrm>
              <a:off x="1624111" y="4585203"/>
              <a:ext cx="57573" cy="54000"/>
            </a:xfrm>
            <a:custGeom>
              <a:avLst/>
              <a:gdLst>
                <a:gd name="connsiteX0" fmla="*/ 0 w 57573"/>
                <a:gd name="connsiteY0" fmla="*/ 45141 h 54606"/>
                <a:gd name="connsiteX1" fmla="*/ 57574 w 57573"/>
                <a:gd name="connsiteY1" fmla="*/ 54607 h 54606"/>
                <a:gd name="connsiteX2" fmla="*/ 37020 w 57573"/>
                <a:gd name="connsiteY2" fmla="*/ 0 h 54606"/>
              </a:gdLst>
              <a:ahLst/>
              <a:cxnLst>
                <a:cxn ang="0">
                  <a:pos x="connsiteX0" y="connsiteY0"/>
                </a:cxn>
                <a:cxn ang="0">
                  <a:pos x="connsiteX1" y="connsiteY1"/>
                </a:cxn>
                <a:cxn ang="0">
                  <a:pos x="connsiteX2" y="connsiteY2"/>
                </a:cxn>
              </a:cxnLst>
              <a:rect l="l" t="t" r="r" b="b"/>
              <a:pathLst>
                <a:path w="57573" h="54606">
                  <a:moveTo>
                    <a:pt x="0" y="45141"/>
                  </a:moveTo>
                  <a:lnTo>
                    <a:pt x="57574" y="54607"/>
                  </a:lnTo>
                  <a:lnTo>
                    <a:pt x="37020" y="0"/>
                  </a:lnTo>
                  <a:close/>
                </a:path>
              </a:pathLst>
            </a:custGeom>
            <a:solidFill>
              <a:srgbClr val="666666"/>
            </a:solidFill>
            <a:ln w="5919" cap="flat">
              <a:noFill/>
              <a:prstDash val="solid"/>
              <a:miter/>
            </a:ln>
          </p:spPr>
          <p:txBody>
            <a:bodyPr rtlCol="0" anchor="ctr"/>
            <a:lstStyle/>
            <a:p>
              <a:endParaRPr lang="en-GB" dirty="0"/>
            </a:p>
          </p:txBody>
        </p:sp>
      </p:grpSp>
      <p:sp>
        <p:nvSpPr>
          <p:cNvPr id="3164" name="Freeform 3163">
            <a:extLst>
              <a:ext uri="{FF2B5EF4-FFF2-40B4-BE49-F238E27FC236}">
                <a16:creationId xmlns:a16="http://schemas.microsoft.com/office/drawing/2014/main" id="{C1957B86-3821-522A-FC6A-20D48830AE7C}"/>
              </a:ext>
            </a:extLst>
          </p:cNvPr>
          <p:cNvSpPr/>
          <p:nvPr/>
        </p:nvSpPr>
        <p:spPr>
          <a:xfrm>
            <a:off x="4480613" y="3690940"/>
            <a:ext cx="5402" cy="288448"/>
          </a:xfrm>
          <a:custGeom>
            <a:avLst/>
            <a:gdLst>
              <a:gd name="connsiteX0" fmla="*/ 0 w 5923"/>
              <a:gd name="connsiteY0" fmla="*/ 0 h 352133"/>
              <a:gd name="connsiteX1" fmla="*/ 0 w 5923"/>
              <a:gd name="connsiteY1" fmla="*/ 352134 h 352133"/>
            </a:gdLst>
            <a:ahLst/>
            <a:cxnLst>
              <a:cxn ang="0">
                <a:pos x="connsiteX0" y="connsiteY0"/>
              </a:cxn>
              <a:cxn ang="0">
                <a:pos x="connsiteX1" y="connsiteY1"/>
              </a:cxn>
            </a:cxnLst>
            <a:rect l="l" t="t" r="r" b="b"/>
            <a:pathLst>
              <a:path w="5923" h="352133">
                <a:moveTo>
                  <a:pt x="0" y="0"/>
                </a:moveTo>
                <a:lnTo>
                  <a:pt x="0" y="352134"/>
                </a:lnTo>
              </a:path>
            </a:pathLst>
          </a:custGeom>
          <a:ln w="12700" cap="flat">
            <a:solidFill>
              <a:srgbClr val="666666"/>
            </a:solidFill>
            <a:prstDash val="solid"/>
            <a:miter/>
          </a:ln>
        </p:spPr>
        <p:txBody>
          <a:bodyPr rtlCol="0" anchor="ctr"/>
          <a:lstStyle/>
          <a:p>
            <a:endParaRPr lang="en-GB" dirty="0"/>
          </a:p>
        </p:txBody>
      </p:sp>
      <p:grpSp>
        <p:nvGrpSpPr>
          <p:cNvPr id="3165" name="Graphic 12">
            <a:extLst>
              <a:ext uri="{FF2B5EF4-FFF2-40B4-BE49-F238E27FC236}">
                <a16:creationId xmlns:a16="http://schemas.microsoft.com/office/drawing/2014/main" id="{211178BD-8549-1403-DD87-C0A0589D59B8}"/>
              </a:ext>
            </a:extLst>
          </p:cNvPr>
          <p:cNvGrpSpPr/>
          <p:nvPr/>
        </p:nvGrpSpPr>
        <p:grpSpPr>
          <a:xfrm>
            <a:off x="5164108" y="4064149"/>
            <a:ext cx="540398" cy="521697"/>
            <a:chOff x="5038623" y="4458122"/>
            <a:chExt cx="592560" cy="636881"/>
          </a:xfrm>
        </p:grpSpPr>
        <p:sp>
          <p:nvSpPr>
            <p:cNvPr id="3202" name="Freeform 3201">
              <a:extLst>
                <a:ext uri="{FF2B5EF4-FFF2-40B4-BE49-F238E27FC236}">
                  <a16:creationId xmlns:a16="http://schemas.microsoft.com/office/drawing/2014/main" id="{46D61C81-D011-5FE1-4520-E2479F218083}"/>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3203" name="Freeform 3202">
              <a:extLst>
                <a:ext uri="{FF2B5EF4-FFF2-40B4-BE49-F238E27FC236}">
                  <a16:creationId xmlns:a16="http://schemas.microsoft.com/office/drawing/2014/main" id="{C6EAC42B-9056-045F-50E6-9DC4FC38D96D}"/>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grpSp>
        <p:nvGrpSpPr>
          <p:cNvPr id="3166" name="Graphic 12">
            <a:extLst>
              <a:ext uri="{FF2B5EF4-FFF2-40B4-BE49-F238E27FC236}">
                <a16:creationId xmlns:a16="http://schemas.microsoft.com/office/drawing/2014/main" id="{B74617A4-157F-8A50-248C-19D02A589FB9}"/>
              </a:ext>
            </a:extLst>
          </p:cNvPr>
          <p:cNvGrpSpPr/>
          <p:nvPr/>
        </p:nvGrpSpPr>
        <p:grpSpPr>
          <a:xfrm>
            <a:off x="5389687" y="2858405"/>
            <a:ext cx="597874" cy="862679"/>
            <a:chOff x="5285977" y="2986165"/>
            <a:chExt cx="655584" cy="1053147"/>
          </a:xfrm>
        </p:grpSpPr>
        <p:sp>
          <p:nvSpPr>
            <p:cNvPr id="3200" name="Freeform 3199">
              <a:extLst>
                <a:ext uri="{FF2B5EF4-FFF2-40B4-BE49-F238E27FC236}">
                  <a16:creationId xmlns:a16="http://schemas.microsoft.com/office/drawing/2014/main" id="{7BF46206-FB6E-A941-29D7-163815605BD3}"/>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3201" name="Freeform 3200">
              <a:extLst>
                <a:ext uri="{FF2B5EF4-FFF2-40B4-BE49-F238E27FC236}">
                  <a16:creationId xmlns:a16="http://schemas.microsoft.com/office/drawing/2014/main" id="{946DC7A7-0815-B712-9F4F-0AF36A620568}"/>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67" name="Graphic 12">
            <a:extLst>
              <a:ext uri="{FF2B5EF4-FFF2-40B4-BE49-F238E27FC236}">
                <a16:creationId xmlns:a16="http://schemas.microsoft.com/office/drawing/2014/main" id="{86779C24-FDA3-4F8E-FF97-55382855FAEA}"/>
              </a:ext>
            </a:extLst>
          </p:cNvPr>
          <p:cNvGrpSpPr/>
          <p:nvPr/>
        </p:nvGrpSpPr>
        <p:grpSpPr>
          <a:xfrm>
            <a:off x="5351334" y="3877521"/>
            <a:ext cx="271280" cy="161428"/>
            <a:chOff x="5243922" y="4230289"/>
            <a:chExt cx="297465" cy="197069"/>
          </a:xfrm>
          <a:solidFill>
            <a:srgbClr val="666666"/>
          </a:solidFill>
        </p:grpSpPr>
        <p:sp>
          <p:nvSpPr>
            <p:cNvPr id="3198" name="Freeform 3197">
              <a:extLst>
                <a:ext uri="{FF2B5EF4-FFF2-40B4-BE49-F238E27FC236}">
                  <a16:creationId xmlns:a16="http://schemas.microsoft.com/office/drawing/2014/main" id="{410863FF-E274-2DEA-AC92-5C46B280EC4A}"/>
                </a:ext>
              </a:extLst>
            </p:cNvPr>
            <p:cNvSpPr/>
            <p:nvPr/>
          </p:nvSpPr>
          <p:spPr>
            <a:xfrm>
              <a:off x="5243922" y="4230289"/>
              <a:ext cx="262044" cy="173582"/>
            </a:xfrm>
            <a:custGeom>
              <a:avLst/>
              <a:gdLst>
                <a:gd name="connsiteX0" fmla="*/ 262044 w 262044"/>
                <a:gd name="connsiteY0" fmla="*/ 173582 h 173582"/>
                <a:gd name="connsiteX1" fmla="*/ 0 w 262044"/>
                <a:gd name="connsiteY1" fmla="*/ 0 h 173582"/>
              </a:gdLst>
              <a:ahLst/>
              <a:cxnLst>
                <a:cxn ang="0">
                  <a:pos x="connsiteX0" y="connsiteY0"/>
                </a:cxn>
                <a:cxn ang="0">
                  <a:pos x="connsiteX1" y="connsiteY1"/>
                </a:cxn>
              </a:cxnLst>
              <a:rect l="l" t="t" r="r" b="b"/>
              <a:pathLst>
                <a:path w="262044" h="173582">
                  <a:moveTo>
                    <a:pt x="262044" y="173582"/>
                  </a:moveTo>
                  <a:lnTo>
                    <a:pt x="0" y="0"/>
                  </a:lnTo>
                </a:path>
              </a:pathLst>
            </a:custGeom>
            <a:ln w="12700" cap="flat">
              <a:solidFill>
                <a:srgbClr val="666666"/>
              </a:solidFill>
              <a:prstDash val="solid"/>
              <a:miter/>
            </a:ln>
          </p:spPr>
          <p:txBody>
            <a:bodyPr rtlCol="0" anchor="ctr"/>
            <a:lstStyle/>
            <a:p>
              <a:endParaRPr lang="en-GB" dirty="0"/>
            </a:p>
          </p:txBody>
        </p:sp>
        <p:sp>
          <p:nvSpPr>
            <p:cNvPr id="3199" name="Freeform 3198">
              <a:extLst>
                <a:ext uri="{FF2B5EF4-FFF2-40B4-BE49-F238E27FC236}">
                  <a16:creationId xmlns:a16="http://schemas.microsoft.com/office/drawing/2014/main" id="{7017369C-F16C-E958-25E9-C0D726FE4E54}"/>
                </a:ext>
              </a:extLst>
            </p:cNvPr>
            <p:cNvSpPr/>
            <p:nvPr/>
          </p:nvSpPr>
          <p:spPr>
            <a:xfrm>
              <a:off x="5482392" y="4374526"/>
              <a:ext cx="58995" cy="52832"/>
            </a:xfrm>
            <a:custGeom>
              <a:avLst/>
              <a:gdLst>
                <a:gd name="connsiteX0" fmla="*/ 32696 w 58995"/>
                <a:gd name="connsiteY0" fmla="*/ 0 h 52832"/>
                <a:gd name="connsiteX1" fmla="*/ 58996 w 58995"/>
                <a:gd name="connsiteY1" fmla="*/ 52832 h 52832"/>
                <a:gd name="connsiteX2" fmla="*/ 0 w 58995"/>
                <a:gd name="connsiteY2" fmla="*/ 49164 h 52832"/>
              </a:gdLst>
              <a:ahLst/>
              <a:cxnLst>
                <a:cxn ang="0">
                  <a:pos x="connsiteX0" y="connsiteY0"/>
                </a:cxn>
                <a:cxn ang="0">
                  <a:pos x="connsiteX1" y="connsiteY1"/>
                </a:cxn>
                <a:cxn ang="0">
                  <a:pos x="connsiteX2" y="connsiteY2"/>
                </a:cxn>
              </a:cxnLst>
              <a:rect l="l" t="t" r="r" b="b"/>
              <a:pathLst>
                <a:path w="58995" h="52832">
                  <a:moveTo>
                    <a:pt x="32696" y="0"/>
                  </a:moveTo>
                  <a:lnTo>
                    <a:pt x="58996" y="52832"/>
                  </a:lnTo>
                  <a:lnTo>
                    <a:pt x="0" y="49164"/>
                  </a:lnTo>
                  <a:close/>
                </a:path>
              </a:pathLst>
            </a:custGeom>
            <a:solidFill>
              <a:srgbClr val="666666"/>
            </a:solidFill>
            <a:ln w="5919" cap="flat">
              <a:noFill/>
              <a:prstDash val="solid"/>
              <a:miter/>
            </a:ln>
          </p:spPr>
          <p:txBody>
            <a:bodyPr rtlCol="0" anchor="ctr"/>
            <a:lstStyle/>
            <a:p>
              <a:endParaRPr lang="en-GB" dirty="0"/>
            </a:p>
          </p:txBody>
        </p:sp>
      </p:grpSp>
      <p:grpSp>
        <p:nvGrpSpPr>
          <p:cNvPr id="3168" name="Graphic 12">
            <a:extLst>
              <a:ext uri="{FF2B5EF4-FFF2-40B4-BE49-F238E27FC236}">
                <a16:creationId xmlns:a16="http://schemas.microsoft.com/office/drawing/2014/main" id="{FF229152-83C3-6671-6F0A-8DDCB08EFA61}"/>
              </a:ext>
            </a:extLst>
          </p:cNvPr>
          <p:cNvGrpSpPr/>
          <p:nvPr/>
        </p:nvGrpSpPr>
        <p:grpSpPr>
          <a:xfrm>
            <a:off x="5107010" y="3553646"/>
            <a:ext cx="78056" cy="130751"/>
            <a:chOff x="4976014" y="3834907"/>
            <a:chExt cx="85590" cy="159619"/>
          </a:xfrm>
          <a:solidFill>
            <a:srgbClr val="666666"/>
          </a:solidFill>
        </p:grpSpPr>
        <p:sp>
          <p:nvSpPr>
            <p:cNvPr id="3196" name="Freeform 3195">
              <a:extLst>
                <a:ext uri="{FF2B5EF4-FFF2-40B4-BE49-F238E27FC236}">
                  <a16:creationId xmlns:a16="http://schemas.microsoft.com/office/drawing/2014/main" id="{599F99EE-47AC-243A-E0C6-C83ABF956AF5}"/>
                </a:ext>
              </a:extLst>
            </p:cNvPr>
            <p:cNvSpPr/>
            <p:nvPr/>
          </p:nvSpPr>
          <p:spPr>
            <a:xfrm>
              <a:off x="5018839" y="3834907"/>
              <a:ext cx="5923" cy="122584"/>
            </a:xfrm>
            <a:custGeom>
              <a:avLst/>
              <a:gdLst>
                <a:gd name="connsiteX0" fmla="*/ 0 w 5923"/>
                <a:gd name="connsiteY0" fmla="*/ 122584 h 122584"/>
                <a:gd name="connsiteX1" fmla="*/ 0 w 5923"/>
                <a:gd name="connsiteY1" fmla="*/ 0 h 122584"/>
              </a:gdLst>
              <a:ahLst/>
              <a:cxnLst>
                <a:cxn ang="0">
                  <a:pos x="connsiteX0" y="connsiteY0"/>
                </a:cxn>
                <a:cxn ang="0">
                  <a:pos x="connsiteX1" y="connsiteY1"/>
                </a:cxn>
              </a:cxnLst>
              <a:rect l="l" t="t" r="r" b="b"/>
              <a:pathLst>
                <a:path w="5923" h="122584">
                  <a:moveTo>
                    <a:pt x="0" y="122584"/>
                  </a:moveTo>
                  <a:lnTo>
                    <a:pt x="0" y="0"/>
                  </a:lnTo>
                </a:path>
              </a:pathLst>
            </a:custGeom>
            <a:ln w="41433" cap="flat">
              <a:solidFill>
                <a:srgbClr val="666666"/>
              </a:solidFill>
              <a:prstDash val="solid"/>
              <a:miter/>
            </a:ln>
          </p:spPr>
          <p:txBody>
            <a:bodyPr rtlCol="0" anchor="ctr"/>
            <a:lstStyle/>
            <a:p>
              <a:endParaRPr lang="en-GB" dirty="0"/>
            </a:p>
          </p:txBody>
        </p:sp>
        <p:sp>
          <p:nvSpPr>
            <p:cNvPr id="3197" name="Freeform 3196">
              <a:extLst>
                <a:ext uri="{FF2B5EF4-FFF2-40B4-BE49-F238E27FC236}">
                  <a16:creationId xmlns:a16="http://schemas.microsoft.com/office/drawing/2014/main" id="{DAF0DFFF-564F-5F4F-D53F-3D6EB572E091}"/>
                </a:ext>
              </a:extLst>
            </p:cNvPr>
            <p:cNvSpPr/>
            <p:nvPr/>
          </p:nvSpPr>
          <p:spPr>
            <a:xfrm>
              <a:off x="4976014" y="3951753"/>
              <a:ext cx="85590" cy="42774"/>
            </a:xfrm>
            <a:custGeom>
              <a:avLst/>
              <a:gdLst>
                <a:gd name="connsiteX0" fmla="*/ 0 w 85590"/>
                <a:gd name="connsiteY0" fmla="*/ 0 h 42774"/>
                <a:gd name="connsiteX1" fmla="*/ 85591 w 85590"/>
                <a:gd name="connsiteY1" fmla="*/ 0 h 42774"/>
                <a:gd name="connsiteX2" fmla="*/ 42825 w 85590"/>
                <a:gd name="connsiteY2" fmla="*/ 42774 h 42774"/>
              </a:gdLst>
              <a:ahLst/>
              <a:cxnLst>
                <a:cxn ang="0">
                  <a:pos x="connsiteX0" y="connsiteY0"/>
                </a:cxn>
                <a:cxn ang="0">
                  <a:pos x="connsiteX1" y="connsiteY1"/>
                </a:cxn>
                <a:cxn ang="0">
                  <a:pos x="connsiteX2" y="connsiteY2"/>
                </a:cxn>
              </a:cxnLst>
              <a:rect l="l" t="t" r="r" b="b"/>
              <a:pathLst>
                <a:path w="85590" h="42774">
                  <a:moveTo>
                    <a:pt x="0" y="0"/>
                  </a:moveTo>
                  <a:lnTo>
                    <a:pt x="85591" y="0"/>
                  </a:lnTo>
                  <a:lnTo>
                    <a:pt x="42825" y="42774"/>
                  </a:lnTo>
                  <a:close/>
                </a:path>
              </a:pathLst>
            </a:custGeom>
            <a:solidFill>
              <a:srgbClr val="666666"/>
            </a:solidFill>
            <a:ln w="5919" cap="flat">
              <a:noFill/>
              <a:prstDash val="solid"/>
              <a:miter/>
            </a:ln>
          </p:spPr>
          <p:txBody>
            <a:bodyPr rtlCol="0" anchor="ctr"/>
            <a:lstStyle/>
            <a:p>
              <a:endParaRPr lang="en-GB" dirty="0"/>
            </a:p>
          </p:txBody>
        </p:sp>
      </p:grpSp>
      <p:grpSp>
        <p:nvGrpSpPr>
          <p:cNvPr id="3169" name="Graphic 12">
            <a:extLst>
              <a:ext uri="{FF2B5EF4-FFF2-40B4-BE49-F238E27FC236}">
                <a16:creationId xmlns:a16="http://schemas.microsoft.com/office/drawing/2014/main" id="{6EB6F4FE-3B1B-75B5-1810-105C1B50B33C}"/>
              </a:ext>
            </a:extLst>
          </p:cNvPr>
          <p:cNvGrpSpPr/>
          <p:nvPr/>
        </p:nvGrpSpPr>
        <p:grpSpPr>
          <a:xfrm>
            <a:off x="6289469" y="4064149"/>
            <a:ext cx="540452" cy="521697"/>
            <a:chOff x="6272611" y="4458122"/>
            <a:chExt cx="592620" cy="636881"/>
          </a:xfrm>
        </p:grpSpPr>
        <p:sp>
          <p:nvSpPr>
            <p:cNvPr id="3194" name="Freeform 3193">
              <a:extLst>
                <a:ext uri="{FF2B5EF4-FFF2-40B4-BE49-F238E27FC236}">
                  <a16:creationId xmlns:a16="http://schemas.microsoft.com/office/drawing/2014/main" id="{E610175B-91CB-F3C8-9BCB-15C4B4799490}"/>
                </a:ext>
              </a:extLst>
            </p:cNvPr>
            <p:cNvSpPr/>
            <p:nvPr/>
          </p:nvSpPr>
          <p:spPr>
            <a:xfrm>
              <a:off x="6310875" y="4458122"/>
              <a:ext cx="554356" cy="614104"/>
            </a:xfrm>
            <a:custGeom>
              <a:avLst/>
              <a:gdLst>
                <a:gd name="connsiteX0" fmla="*/ 0 w 554356"/>
                <a:gd name="connsiteY0" fmla="*/ 614104 h 614104"/>
                <a:gd name="connsiteX1" fmla="*/ 554356 w 554356"/>
                <a:gd name="connsiteY1" fmla="*/ 345685 h 614104"/>
                <a:gd name="connsiteX2" fmla="*/ 554356 w 554356"/>
                <a:gd name="connsiteY2" fmla="*/ 0 h 614104"/>
              </a:gdLst>
              <a:ahLst/>
              <a:cxnLst>
                <a:cxn ang="0">
                  <a:pos x="connsiteX0" y="connsiteY0"/>
                </a:cxn>
                <a:cxn ang="0">
                  <a:pos x="connsiteX1" y="connsiteY1"/>
                </a:cxn>
                <a:cxn ang="0">
                  <a:pos x="connsiteX2" y="connsiteY2"/>
                </a:cxn>
              </a:cxnLst>
              <a:rect l="l" t="t" r="r" b="b"/>
              <a:pathLst>
                <a:path w="554356" h="614104">
                  <a:moveTo>
                    <a:pt x="0" y="614104"/>
                  </a:moveTo>
                  <a:lnTo>
                    <a:pt x="554356" y="345685"/>
                  </a:lnTo>
                  <a:lnTo>
                    <a:pt x="554356" y="0"/>
                  </a:lnTo>
                </a:path>
              </a:pathLst>
            </a:custGeom>
            <a:noFill/>
            <a:ln w="12700" cap="flat">
              <a:solidFill>
                <a:srgbClr val="666666"/>
              </a:solidFill>
              <a:prstDash val="solid"/>
              <a:miter/>
            </a:ln>
          </p:spPr>
          <p:txBody>
            <a:bodyPr rtlCol="0" anchor="ctr"/>
            <a:lstStyle/>
            <a:p>
              <a:endParaRPr lang="en-GB" dirty="0"/>
            </a:p>
          </p:txBody>
        </p:sp>
        <p:sp>
          <p:nvSpPr>
            <p:cNvPr id="3195" name="Freeform 3194">
              <a:extLst>
                <a:ext uri="{FF2B5EF4-FFF2-40B4-BE49-F238E27FC236}">
                  <a16:creationId xmlns:a16="http://schemas.microsoft.com/office/drawing/2014/main" id="{BF7EDAEA-7A3F-6018-ECB5-93067308E467}"/>
                </a:ext>
              </a:extLst>
            </p:cNvPr>
            <p:cNvSpPr/>
            <p:nvPr/>
          </p:nvSpPr>
          <p:spPr>
            <a:xfrm>
              <a:off x="6272611" y="5041876"/>
              <a:ext cx="58936" cy="53127"/>
            </a:xfrm>
            <a:custGeom>
              <a:avLst/>
              <a:gdLst>
                <a:gd name="connsiteX0" fmla="*/ 58936 w 58936"/>
                <a:gd name="connsiteY0" fmla="*/ 53128 h 53127"/>
                <a:gd name="connsiteX1" fmla="*/ 0 w 58936"/>
                <a:gd name="connsiteY1" fmla="*/ 48868 h 53127"/>
                <a:gd name="connsiteX2" fmla="*/ 33170 w 58936"/>
                <a:gd name="connsiteY2" fmla="*/ 0 h 53127"/>
              </a:gdLst>
              <a:ahLst/>
              <a:cxnLst>
                <a:cxn ang="0">
                  <a:pos x="connsiteX0" y="connsiteY0"/>
                </a:cxn>
                <a:cxn ang="0">
                  <a:pos x="connsiteX1" y="connsiteY1"/>
                </a:cxn>
                <a:cxn ang="0">
                  <a:pos x="connsiteX2" y="connsiteY2"/>
                </a:cxn>
              </a:cxnLst>
              <a:rect l="l" t="t" r="r" b="b"/>
              <a:pathLst>
                <a:path w="58936" h="53127">
                  <a:moveTo>
                    <a:pt x="58936" y="53128"/>
                  </a:moveTo>
                  <a:lnTo>
                    <a:pt x="0" y="48868"/>
                  </a:lnTo>
                  <a:lnTo>
                    <a:pt x="33170" y="0"/>
                  </a:lnTo>
                  <a:close/>
                </a:path>
              </a:pathLst>
            </a:custGeom>
            <a:solidFill>
              <a:srgbClr val="666666"/>
            </a:solidFill>
            <a:ln w="5919" cap="flat">
              <a:noFill/>
              <a:prstDash val="solid"/>
              <a:miter/>
            </a:ln>
          </p:spPr>
          <p:txBody>
            <a:bodyPr rtlCol="0" anchor="ctr"/>
            <a:lstStyle/>
            <a:p>
              <a:endParaRPr lang="en-GB" dirty="0"/>
            </a:p>
          </p:txBody>
        </p:sp>
      </p:grpSp>
      <p:grpSp>
        <p:nvGrpSpPr>
          <p:cNvPr id="3172" name="Graphic 12">
            <a:extLst>
              <a:ext uri="{FF2B5EF4-FFF2-40B4-BE49-F238E27FC236}">
                <a16:creationId xmlns:a16="http://schemas.microsoft.com/office/drawing/2014/main" id="{2B21D072-A1B0-9EB7-DF07-CDE1911AA8C2}"/>
              </a:ext>
            </a:extLst>
          </p:cNvPr>
          <p:cNvGrpSpPr/>
          <p:nvPr/>
        </p:nvGrpSpPr>
        <p:grpSpPr>
          <a:xfrm>
            <a:off x="8588647" y="3596487"/>
            <a:ext cx="143851" cy="121737"/>
            <a:chOff x="8680764" y="3887207"/>
            <a:chExt cx="157736" cy="148615"/>
          </a:xfrm>
          <a:solidFill>
            <a:srgbClr val="666666"/>
          </a:solidFill>
        </p:grpSpPr>
        <p:sp>
          <p:nvSpPr>
            <p:cNvPr id="3188" name="Freeform 3187">
              <a:extLst>
                <a:ext uri="{FF2B5EF4-FFF2-40B4-BE49-F238E27FC236}">
                  <a16:creationId xmlns:a16="http://schemas.microsoft.com/office/drawing/2014/main" id="{FFC53325-4E8C-3135-CE02-FF9478AA869B}"/>
                </a:ext>
              </a:extLst>
            </p:cNvPr>
            <p:cNvSpPr/>
            <p:nvPr/>
          </p:nvSpPr>
          <p:spPr>
            <a:xfrm>
              <a:off x="8680764" y="3916314"/>
              <a:ext cx="126816" cy="119507"/>
            </a:xfrm>
            <a:custGeom>
              <a:avLst/>
              <a:gdLst>
                <a:gd name="connsiteX0" fmla="*/ 126816 w 126816"/>
                <a:gd name="connsiteY0" fmla="*/ 0 h 119507"/>
                <a:gd name="connsiteX1" fmla="*/ 0 w 126816"/>
                <a:gd name="connsiteY1" fmla="*/ 119508 h 119507"/>
              </a:gdLst>
              <a:ahLst/>
              <a:cxnLst>
                <a:cxn ang="0">
                  <a:pos x="connsiteX0" y="connsiteY0"/>
                </a:cxn>
                <a:cxn ang="0">
                  <a:pos x="connsiteX1" y="connsiteY1"/>
                </a:cxn>
              </a:cxnLst>
              <a:rect l="l" t="t" r="r" b="b"/>
              <a:pathLst>
                <a:path w="126816" h="119507">
                  <a:moveTo>
                    <a:pt x="126816" y="0"/>
                  </a:moveTo>
                  <a:lnTo>
                    <a:pt x="0" y="119508"/>
                  </a:lnTo>
                </a:path>
              </a:pathLst>
            </a:custGeom>
            <a:ln w="12700" cap="flat">
              <a:solidFill>
                <a:srgbClr val="666666"/>
              </a:solidFill>
              <a:prstDash val="solid"/>
              <a:miter/>
            </a:ln>
          </p:spPr>
          <p:txBody>
            <a:bodyPr rtlCol="0" anchor="ctr"/>
            <a:lstStyle/>
            <a:p>
              <a:endParaRPr lang="en-GB" dirty="0"/>
            </a:p>
          </p:txBody>
        </p:sp>
        <p:sp>
          <p:nvSpPr>
            <p:cNvPr id="3189" name="Freeform 3188">
              <a:extLst>
                <a:ext uri="{FF2B5EF4-FFF2-40B4-BE49-F238E27FC236}">
                  <a16:creationId xmlns:a16="http://schemas.microsoft.com/office/drawing/2014/main" id="{F820AA7A-032E-03FD-FB46-467204871F52}"/>
                </a:ext>
              </a:extLst>
            </p:cNvPr>
            <p:cNvSpPr/>
            <p:nvPr/>
          </p:nvSpPr>
          <p:spPr>
            <a:xfrm>
              <a:off x="8781045" y="3887207"/>
              <a:ext cx="57455" cy="56500"/>
            </a:xfrm>
            <a:custGeom>
              <a:avLst/>
              <a:gdLst>
                <a:gd name="connsiteX0" fmla="*/ 0 w 57455"/>
                <a:gd name="connsiteY0" fmla="*/ 13607 h 56500"/>
                <a:gd name="connsiteX1" fmla="*/ 57456 w 57455"/>
                <a:gd name="connsiteY1" fmla="*/ 0 h 56500"/>
                <a:gd name="connsiteX2" fmla="*/ 40515 w 57455"/>
                <a:gd name="connsiteY2" fmla="*/ 56500 h 56500"/>
              </a:gdLst>
              <a:ahLst/>
              <a:cxnLst>
                <a:cxn ang="0">
                  <a:pos x="connsiteX0" y="connsiteY0"/>
                </a:cxn>
                <a:cxn ang="0">
                  <a:pos x="connsiteX1" y="connsiteY1"/>
                </a:cxn>
                <a:cxn ang="0">
                  <a:pos x="connsiteX2" y="connsiteY2"/>
                </a:cxn>
              </a:cxnLst>
              <a:rect l="l" t="t" r="r" b="b"/>
              <a:pathLst>
                <a:path w="57455" h="56500">
                  <a:moveTo>
                    <a:pt x="0" y="13607"/>
                  </a:moveTo>
                  <a:lnTo>
                    <a:pt x="57456" y="0"/>
                  </a:lnTo>
                  <a:lnTo>
                    <a:pt x="40515" y="56500"/>
                  </a:lnTo>
                  <a:close/>
                </a:path>
              </a:pathLst>
            </a:custGeom>
            <a:solidFill>
              <a:srgbClr val="666666"/>
            </a:solidFill>
            <a:ln w="5919" cap="flat">
              <a:noFill/>
              <a:prstDash val="solid"/>
              <a:miter/>
            </a:ln>
          </p:spPr>
          <p:txBody>
            <a:bodyPr rtlCol="0" anchor="ctr"/>
            <a:lstStyle/>
            <a:p>
              <a:endParaRPr lang="en-GB" dirty="0"/>
            </a:p>
          </p:txBody>
        </p:sp>
      </p:grpSp>
      <p:grpSp>
        <p:nvGrpSpPr>
          <p:cNvPr id="11" name="Group 10">
            <a:extLst>
              <a:ext uri="{FF2B5EF4-FFF2-40B4-BE49-F238E27FC236}">
                <a16:creationId xmlns:a16="http://schemas.microsoft.com/office/drawing/2014/main" id="{9E8C5163-3502-65B5-E4E8-C82D2D6198CC}"/>
              </a:ext>
            </a:extLst>
          </p:cNvPr>
          <p:cNvGrpSpPr/>
          <p:nvPr/>
        </p:nvGrpSpPr>
        <p:grpSpPr>
          <a:xfrm>
            <a:off x="7886095" y="3986260"/>
            <a:ext cx="282397" cy="505075"/>
            <a:chOff x="7910399" y="4117683"/>
            <a:chExt cx="309655" cy="616589"/>
          </a:xfrm>
        </p:grpSpPr>
        <p:grpSp>
          <p:nvGrpSpPr>
            <p:cNvPr id="3170" name="Graphic 12">
              <a:extLst>
                <a:ext uri="{FF2B5EF4-FFF2-40B4-BE49-F238E27FC236}">
                  <a16:creationId xmlns:a16="http://schemas.microsoft.com/office/drawing/2014/main" id="{AB41F990-4832-9D64-E1B8-A15033CCB761}"/>
                </a:ext>
              </a:extLst>
            </p:cNvPr>
            <p:cNvGrpSpPr/>
            <p:nvPr/>
          </p:nvGrpSpPr>
          <p:grpSpPr>
            <a:xfrm>
              <a:off x="7910399" y="4117683"/>
              <a:ext cx="227985" cy="616589"/>
              <a:chOff x="7919924" y="4353938"/>
              <a:chExt cx="227985" cy="616589"/>
            </a:xfrm>
          </p:grpSpPr>
          <p:sp>
            <p:nvSpPr>
              <p:cNvPr id="3192" name="Freeform 3191">
                <a:extLst>
                  <a:ext uri="{FF2B5EF4-FFF2-40B4-BE49-F238E27FC236}">
                    <a16:creationId xmlns:a16="http://schemas.microsoft.com/office/drawing/2014/main" id="{CE473211-B115-447E-A03A-435570D297D4}"/>
                  </a:ext>
                </a:extLst>
              </p:cNvPr>
              <p:cNvSpPr/>
              <p:nvPr/>
            </p:nvSpPr>
            <p:spPr>
              <a:xfrm>
                <a:off x="7919924" y="4383105"/>
                <a:ext cx="197066" cy="587422"/>
              </a:xfrm>
              <a:custGeom>
                <a:avLst/>
                <a:gdLst>
                  <a:gd name="connsiteX0" fmla="*/ 197066 w 197066"/>
                  <a:gd name="connsiteY0" fmla="*/ 0 h 587422"/>
                  <a:gd name="connsiteX1" fmla="*/ 0 w 197066"/>
                  <a:gd name="connsiteY1" fmla="*/ 185710 h 587422"/>
                  <a:gd name="connsiteX2" fmla="*/ 0 w 197066"/>
                  <a:gd name="connsiteY2" fmla="*/ 587422 h 587422"/>
                </a:gdLst>
                <a:ahLst/>
                <a:cxnLst>
                  <a:cxn ang="0">
                    <a:pos x="connsiteX0" y="connsiteY0"/>
                  </a:cxn>
                  <a:cxn ang="0">
                    <a:pos x="connsiteX1" y="connsiteY1"/>
                  </a:cxn>
                  <a:cxn ang="0">
                    <a:pos x="connsiteX2" y="connsiteY2"/>
                  </a:cxn>
                </a:cxnLst>
                <a:rect l="l" t="t" r="r" b="b"/>
                <a:pathLst>
                  <a:path w="197066" h="587422">
                    <a:moveTo>
                      <a:pt x="197066" y="0"/>
                    </a:moveTo>
                    <a:lnTo>
                      <a:pt x="0" y="185710"/>
                    </a:lnTo>
                    <a:lnTo>
                      <a:pt x="0" y="587422"/>
                    </a:lnTo>
                  </a:path>
                </a:pathLst>
              </a:custGeom>
              <a:noFill/>
              <a:ln w="11838" cap="flat">
                <a:solidFill>
                  <a:srgbClr val="666666"/>
                </a:solidFill>
                <a:prstDash val="solid"/>
                <a:miter/>
              </a:ln>
            </p:spPr>
            <p:txBody>
              <a:bodyPr rtlCol="0" anchor="ctr"/>
              <a:lstStyle/>
              <a:p>
                <a:endParaRPr lang="en-GB" dirty="0"/>
              </a:p>
            </p:txBody>
          </p:sp>
          <p:sp>
            <p:nvSpPr>
              <p:cNvPr id="3193" name="Freeform 3192">
                <a:extLst>
                  <a:ext uri="{FF2B5EF4-FFF2-40B4-BE49-F238E27FC236}">
                    <a16:creationId xmlns:a16="http://schemas.microsoft.com/office/drawing/2014/main" id="{9733FD26-821A-42F7-5714-17CB160072DE}"/>
                  </a:ext>
                </a:extLst>
              </p:cNvPr>
              <p:cNvSpPr/>
              <p:nvPr/>
            </p:nvSpPr>
            <p:spPr>
              <a:xfrm>
                <a:off x="8090454" y="4353938"/>
                <a:ext cx="57455" cy="56499"/>
              </a:xfrm>
              <a:custGeom>
                <a:avLst/>
                <a:gdLst>
                  <a:gd name="connsiteX0" fmla="*/ 0 w 57455"/>
                  <a:gd name="connsiteY0" fmla="*/ 13607 h 56499"/>
                  <a:gd name="connsiteX1" fmla="*/ 57455 w 57455"/>
                  <a:gd name="connsiteY1" fmla="*/ 0 h 56499"/>
                  <a:gd name="connsiteX2" fmla="*/ 40515 w 57455"/>
                  <a:gd name="connsiteY2" fmla="*/ 56500 h 56499"/>
                </a:gdLst>
                <a:ahLst/>
                <a:cxnLst>
                  <a:cxn ang="0">
                    <a:pos x="connsiteX0" y="connsiteY0"/>
                  </a:cxn>
                  <a:cxn ang="0">
                    <a:pos x="connsiteX1" y="connsiteY1"/>
                  </a:cxn>
                  <a:cxn ang="0">
                    <a:pos x="connsiteX2" y="connsiteY2"/>
                  </a:cxn>
                </a:cxnLst>
                <a:rect l="l" t="t" r="r" b="b"/>
                <a:pathLst>
                  <a:path w="57455" h="56499">
                    <a:moveTo>
                      <a:pt x="0" y="13607"/>
                    </a:moveTo>
                    <a:lnTo>
                      <a:pt x="57455" y="0"/>
                    </a:lnTo>
                    <a:lnTo>
                      <a:pt x="40515" y="56500"/>
                    </a:lnTo>
                    <a:close/>
                  </a:path>
                </a:pathLst>
              </a:custGeom>
              <a:solidFill>
                <a:srgbClr val="666666"/>
              </a:solidFill>
              <a:ln w="5919" cap="flat">
                <a:noFill/>
                <a:prstDash val="solid"/>
                <a:miter/>
              </a:ln>
            </p:spPr>
            <p:txBody>
              <a:bodyPr rtlCol="0" anchor="ctr"/>
              <a:lstStyle/>
              <a:p>
                <a:endParaRPr lang="en-GB" dirty="0"/>
              </a:p>
            </p:txBody>
          </p:sp>
        </p:grpSp>
        <p:grpSp>
          <p:nvGrpSpPr>
            <p:cNvPr id="3173" name="Graphic 12">
              <a:extLst>
                <a:ext uri="{FF2B5EF4-FFF2-40B4-BE49-F238E27FC236}">
                  <a16:creationId xmlns:a16="http://schemas.microsoft.com/office/drawing/2014/main" id="{E1597370-C5AB-81F3-F3FA-3518C49892EF}"/>
                </a:ext>
              </a:extLst>
            </p:cNvPr>
            <p:cNvGrpSpPr/>
            <p:nvPr/>
          </p:nvGrpSpPr>
          <p:grpSpPr>
            <a:xfrm>
              <a:off x="7980104" y="4181045"/>
              <a:ext cx="239950" cy="553226"/>
              <a:chOff x="7980104" y="4417300"/>
              <a:chExt cx="239950" cy="553226"/>
            </a:xfrm>
          </p:grpSpPr>
          <p:sp>
            <p:nvSpPr>
              <p:cNvPr id="3186" name="Freeform 3185">
                <a:extLst>
                  <a:ext uri="{FF2B5EF4-FFF2-40B4-BE49-F238E27FC236}">
                    <a16:creationId xmlns:a16="http://schemas.microsoft.com/office/drawing/2014/main" id="{33B28296-6977-6F1C-651D-E348F97B7895}"/>
                  </a:ext>
                </a:extLst>
              </p:cNvPr>
              <p:cNvSpPr/>
              <p:nvPr/>
            </p:nvSpPr>
            <p:spPr>
              <a:xfrm>
                <a:off x="8009661" y="4417300"/>
                <a:ext cx="210393" cy="510806"/>
              </a:xfrm>
              <a:custGeom>
                <a:avLst/>
                <a:gdLst>
                  <a:gd name="connsiteX0" fmla="*/ 210394 w 210393"/>
                  <a:gd name="connsiteY0" fmla="*/ 0 h 510806"/>
                  <a:gd name="connsiteX1" fmla="*/ 0 w 210393"/>
                  <a:gd name="connsiteY1" fmla="*/ 198312 h 510806"/>
                  <a:gd name="connsiteX2" fmla="*/ 0 w 210393"/>
                  <a:gd name="connsiteY2" fmla="*/ 510807 h 510806"/>
                </a:gdLst>
                <a:ahLst/>
                <a:cxnLst>
                  <a:cxn ang="0">
                    <a:pos x="connsiteX0" y="connsiteY0"/>
                  </a:cxn>
                  <a:cxn ang="0">
                    <a:pos x="connsiteX1" y="connsiteY1"/>
                  </a:cxn>
                  <a:cxn ang="0">
                    <a:pos x="connsiteX2" y="connsiteY2"/>
                  </a:cxn>
                </a:cxnLst>
                <a:rect l="l" t="t" r="r" b="b"/>
                <a:pathLst>
                  <a:path w="210393" h="510806">
                    <a:moveTo>
                      <a:pt x="210394" y="0"/>
                    </a:moveTo>
                    <a:lnTo>
                      <a:pt x="0" y="198312"/>
                    </a:lnTo>
                    <a:lnTo>
                      <a:pt x="0" y="510807"/>
                    </a:lnTo>
                  </a:path>
                </a:pathLst>
              </a:custGeom>
              <a:noFill/>
              <a:ln w="12700" cap="flat">
                <a:solidFill>
                  <a:srgbClr val="666666"/>
                </a:solidFill>
                <a:prstDash val="solid"/>
                <a:miter/>
              </a:ln>
            </p:spPr>
            <p:txBody>
              <a:bodyPr rtlCol="0" anchor="ctr"/>
              <a:lstStyle/>
              <a:p>
                <a:endParaRPr lang="en-GB" dirty="0"/>
              </a:p>
            </p:txBody>
          </p:sp>
          <p:sp>
            <p:nvSpPr>
              <p:cNvPr id="3187" name="Freeform 3186">
                <a:extLst>
                  <a:ext uri="{FF2B5EF4-FFF2-40B4-BE49-F238E27FC236}">
                    <a16:creationId xmlns:a16="http://schemas.microsoft.com/office/drawing/2014/main" id="{3FCB3776-F654-577E-2C1C-7022B5BE3078}"/>
                  </a:ext>
                </a:extLst>
              </p:cNvPr>
              <p:cNvSpPr/>
              <p:nvPr/>
            </p:nvSpPr>
            <p:spPr>
              <a:xfrm>
                <a:off x="7980104" y="4919470"/>
                <a:ext cx="59054" cy="51057"/>
              </a:xfrm>
              <a:custGeom>
                <a:avLst/>
                <a:gdLst>
                  <a:gd name="connsiteX0" fmla="*/ 0 w 59054"/>
                  <a:gd name="connsiteY0" fmla="*/ 0 h 51057"/>
                  <a:gd name="connsiteX1" fmla="*/ 29557 w 59054"/>
                  <a:gd name="connsiteY1" fmla="*/ 51057 h 51057"/>
                  <a:gd name="connsiteX2" fmla="*/ 59055 w 59054"/>
                  <a:gd name="connsiteY2" fmla="*/ 0 h 51057"/>
                </a:gdLst>
                <a:ahLst/>
                <a:cxnLst>
                  <a:cxn ang="0">
                    <a:pos x="connsiteX0" y="connsiteY0"/>
                  </a:cxn>
                  <a:cxn ang="0">
                    <a:pos x="connsiteX1" y="connsiteY1"/>
                  </a:cxn>
                  <a:cxn ang="0">
                    <a:pos x="connsiteX2" y="connsiteY2"/>
                  </a:cxn>
                </a:cxnLst>
                <a:rect l="l" t="t" r="r" b="b"/>
                <a:pathLst>
                  <a:path w="59054" h="51057">
                    <a:moveTo>
                      <a:pt x="0" y="0"/>
                    </a:moveTo>
                    <a:lnTo>
                      <a:pt x="29557" y="51057"/>
                    </a:lnTo>
                    <a:lnTo>
                      <a:pt x="59055" y="0"/>
                    </a:lnTo>
                    <a:close/>
                  </a:path>
                </a:pathLst>
              </a:custGeom>
              <a:solidFill>
                <a:srgbClr val="666666"/>
              </a:solidFill>
              <a:ln w="5919" cap="flat">
                <a:noFill/>
                <a:prstDash val="solid"/>
                <a:miter/>
              </a:ln>
            </p:spPr>
            <p:txBody>
              <a:bodyPr rtlCol="0" anchor="ctr"/>
              <a:lstStyle/>
              <a:p>
                <a:endParaRPr lang="en-GB" dirty="0"/>
              </a:p>
            </p:txBody>
          </p:sp>
        </p:grpSp>
      </p:grpSp>
      <p:grpSp>
        <p:nvGrpSpPr>
          <p:cNvPr id="3174" name="Graphic 12">
            <a:extLst>
              <a:ext uri="{FF2B5EF4-FFF2-40B4-BE49-F238E27FC236}">
                <a16:creationId xmlns:a16="http://schemas.microsoft.com/office/drawing/2014/main" id="{0F24B71C-1537-5BAB-902D-74FE5D8BE9E7}"/>
              </a:ext>
            </a:extLst>
          </p:cNvPr>
          <p:cNvGrpSpPr/>
          <p:nvPr/>
        </p:nvGrpSpPr>
        <p:grpSpPr>
          <a:xfrm>
            <a:off x="6006468" y="2858405"/>
            <a:ext cx="597874" cy="862679"/>
            <a:chOff x="5962293" y="2986165"/>
            <a:chExt cx="655584" cy="1053147"/>
          </a:xfrm>
        </p:grpSpPr>
        <p:sp>
          <p:nvSpPr>
            <p:cNvPr id="3184" name="Freeform 3183">
              <a:extLst>
                <a:ext uri="{FF2B5EF4-FFF2-40B4-BE49-F238E27FC236}">
                  <a16:creationId xmlns:a16="http://schemas.microsoft.com/office/drawing/2014/main" id="{B2A84603-34C5-68B8-6C3A-98BAB56DA9E3}"/>
                </a:ext>
              </a:extLst>
            </p:cNvPr>
            <p:cNvSpPr/>
            <p:nvPr/>
          </p:nvSpPr>
          <p:spPr>
            <a:xfrm>
              <a:off x="5991791" y="3028644"/>
              <a:ext cx="626086" cy="1010668"/>
            </a:xfrm>
            <a:custGeom>
              <a:avLst/>
              <a:gdLst>
                <a:gd name="connsiteX0" fmla="*/ 0 w 626086"/>
                <a:gd name="connsiteY0" fmla="*/ 0 h 1010668"/>
                <a:gd name="connsiteX1" fmla="*/ 0 w 626086"/>
                <a:gd name="connsiteY1" fmla="*/ 598071 h 1010668"/>
                <a:gd name="connsiteX2" fmla="*/ 626087 w 626086"/>
                <a:gd name="connsiteY2" fmla="*/ 1010669 h 1010668"/>
              </a:gdLst>
              <a:ahLst/>
              <a:cxnLst>
                <a:cxn ang="0">
                  <a:pos x="connsiteX0" y="connsiteY0"/>
                </a:cxn>
                <a:cxn ang="0">
                  <a:pos x="connsiteX1" y="connsiteY1"/>
                </a:cxn>
                <a:cxn ang="0">
                  <a:pos x="connsiteX2" y="connsiteY2"/>
                </a:cxn>
              </a:cxnLst>
              <a:rect l="l" t="t" r="r" b="b"/>
              <a:pathLst>
                <a:path w="626086" h="1010668">
                  <a:moveTo>
                    <a:pt x="0" y="0"/>
                  </a:moveTo>
                  <a:lnTo>
                    <a:pt x="0" y="598071"/>
                  </a:lnTo>
                  <a:lnTo>
                    <a:pt x="626087" y="1010669"/>
                  </a:lnTo>
                </a:path>
              </a:pathLst>
            </a:custGeom>
            <a:noFill/>
            <a:ln w="12700" cap="flat">
              <a:solidFill>
                <a:srgbClr val="666666"/>
              </a:solidFill>
              <a:prstDash val="solid"/>
              <a:miter/>
            </a:ln>
          </p:spPr>
          <p:txBody>
            <a:bodyPr rtlCol="0" anchor="ctr"/>
            <a:lstStyle/>
            <a:p>
              <a:endParaRPr lang="en-GB" dirty="0"/>
            </a:p>
          </p:txBody>
        </p:sp>
        <p:sp>
          <p:nvSpPr>
            <p:cNvPr id="3185" name="Freeform 3184">
              <a:extLst>
                <a:ext uri="{FF2B5EF4-FFF2-40B4-BE49-F238E27FC236}">
                  <a16:creationId xmlns:a16="http://schemas.microsoft.com/office/drawing/2014/main" id="{0F484C33-870B-1CCF-7FCF-92FF067FB88D}"/>
                </a:ext>
              </a:extLst>
            </p:cNvPr>
            <p:cNvSpPr/>
            <p:nvPr/>
          </p:nvSpPr>
          <p:spPr>
            <a:xfrm>
              <a:off x="5962293"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75" name="Graphic 12">
            <a:extLst>
              <a:ext uri="{FF2B5EF4-FFF2-40B4-BE49-F238E27FC236}">
                <a16:creationId xmlns:a16="http://schemas.microsoft.com/office/drawing/2014/main" id="{6944DD4D-71B5-9819-8C79-51171585661F}"/>
              </a:ext>
            </a:extLst>
          </p:cNvPr>
          <p:cNvGrpSpPr/>
          <p:nvPr/>
        </p:nvGrpSpPr>
        <p:grpSpPr>
          <a:xfrm>
            <a:off x="6371415" y="3877521"/>
            <a:ext cx="271225" cy="161428"/>
            <a:chOff x="6362467" y="4230289"/>
            <a:chExt cx="297405" cy="197069"/>
          </a:xfrm>
          <a:solidFill>
            <a:srgbClr val="666666"/>
          </a:solidFill>
        </p:grpSpPr>
        <p:sp>
          <p:nvSpPr>
            <p:cNvPr id="3182" name="Freeform 3181">
              <a:extLst>
                <a:ext uri="{FF2B5EF4-FFF2-40B4-BE49-F238E27FC236}">
                  <a16:creationId xmlns:a16="http://schemas.microsoft.com/office/drawing/2014/main" id="{D0423178-DA6F-D9CC-F806-AA77520811E3}"/>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3183" name="Freeform 3182">
              <a:extLst>
                <a:ext uri="{FF2B5EF4-FFF2-40B4-BE49-F238E27FC236}">
                  <a16:creationId xmlns:a16="http://schemas.microsoft.com/office/drawing/2014/main" id="{725922D1-6C63-617E-AC42-560FAB7B816B}"/>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grpSp>
        <p:nvGrpSpPr>
          <p:cNvPr id="3176" name="Graphic 12">
            <a:extLst>
              <a:ext uri="{FF2B5EF4-FFF2-40B4-BE49-F238E27FC236}">
                <a16:creationId xmlns:a16="http://schemas.microsoft.com/office/drawing/2014/main" id="{22A896A6-0F70-363E-50CF-39A4C60B2AAE}"/>
              </a:ext>
            </a:extLst>
          </p:cNvPr>
          <p:cNvGrpSpPr/>
          <p:nvPr/>
        </p:nvGrpSpPr>
        <p:grpSpPr>
          <a:xfrm>
            <a:off x="9923398" y="3048086"/>
            <a:ext cx="396429" cy="310498"/>
            <a:chOff x="10257306" y="3217726"/>
            <a:chExt cx="434694" cy="379052"/>
          </a:xfrm>
          <a:solidFill>
            <a:srgbClr val="666666"/>
          </a:solidFill>
        </p:grpSpPr>
        <p:sp>
          <p:nvSpPr>
            <p:cNvPr id="3180" name="Freeform 3179">
              <a:extLst>
                <a:ext uri="{FF2B5EF4-FFF2-40B4-BE49-F238E27FC236}">
                  <a16:creationId xmlns:a16="http://schemas.microsoft.com/office/drawing/2014/main" id="{A47E6128-94F2-C96F-3817-B431018715E2}"/>
                </a:ext>
              </a:extLst>
            </p:cNvPr>
            <p:cNvSpPr/>
            <p:nvPr/>
          </p:nvSpPr>
          <p:spPr>
            <a:xfrm>
              <a:off x="10290701" y="3217726"/>
              <a:ext cx="401299" cy="349589"/>
            </a:xfrm>
            <a:custGeom>
              <a:avLst/>
              <a:gdLst>
                <a:gd name="connsiteX0" fmla="*/ 401299 w 401299"/>
                <a:gd name="connsiteY0" fmla="*/ 0 h 349589"/>
                <a:gd name="connsiteX1" fmla="*/ 0 w 401299"/>
                <a:gd name="connsiteY1" fmla="*/ 349590 h 349589"/>
              </a:gdLst>
              <a:ahLst/>
              <a:cxnLst>
                <a:cxn ang="0">
                  <a:pos x="connsiteX0" y="connsiteY0"/>
                </a:cxn>
                <a:cxn ang="0">
                  <a:pos x="connsiteX1" y="connsiteY1"/>
                </a:cxn>
              </a:cxnLst>
              <a:rect l="l" t="t" r="r" b="b"/>
              <a:pathLst>
                <a:path w="401299" h="349589">
                  <a:moveTo>
                    <a:pt x="401299" y="0"/>
                  </a:moveTo>
                  <a:lnTo>
                    <a:pt x="0" y="349590"/>
                  </a:lnTo>
                </a:path>
              </a:pathLst>
            </a:custGeom>
            <a:ln w="12700" cap="flat">
              <a:solidFill>
                <a:srgbClr val="666666"/>
              </a:solidFill>
              <a:prstDash val="solid"/>
              <a:miter/>
            </a:ln>
          </p:spPr>
          <p:txBody>
            <a:bodyPr rtlCol="0" anchor="ctr"/>
            <a:lstStyle/>
            <a:p>
              <a:endParaRPr lang="en-GB" dirty="0"/>
            </a:p>
          </p:txBody>
        </p:sp>
        <p:sp>
          <p:nvSpPr>
            <p:cNvPr id="3181" name="Freeform 3180">
              <a:extLst>
                <a:ext uri="{FF2B5EF4-FFF2-40B4-BE49-F238E27FC236}">
                  <a16:creationId xmlns:a16="http://schemas.microsoft.com/office/drawing/2014/main" id="{02D69658-9442-170D-1332-1D8EF98EC02F}"/>
                </a:ext>
              </a:extLst>
            </p:cNvPr>
            <p:cNvSpPr/>
            <p:nvPr/>
          </p:nvSpPr>
          <p:spPr>
            <a:xfrm>
              <a:off x="10257306" y="3542172"/>
              <a:ext cx="57573" cy="54606"/>
            </a:xfrm>
            <a:custGeom>
              <a:avLst/>
              <a:gdLst>
                <a:gd name="connsiteX0" fmla="*/ 23752 w 71967"/>
                <a:gd name="connsiteY0" fmla="*/ 0 h 69338"/>
                <a:gd name="connsiteX1" fmla="*/ 0 w 71967"/>
                <a:gd name="connsiteY1" fmla="*/ 69338 h 69338"/>
                <a:gd name="connsiteX2" fmla="*/ 71968 w 71967"/>
                <a:gd name="connsiteY2" fmla="*/ 55258 h 69338"/>
              </a:gdLst>
              <a:ahLst/>
              <a:cxnLst>
                <a:cxn ang="0">
                  <a:pos x="connsiteX0" y="connsiteY0"/>
                </a:cxn>
                <a:cxn ang="0">
                  <a:pos x="connsiteX1" y="connsiteY1"/>
                </a:cxn>
                <a:cxn ang="0">
                  <a:pos x="connsiteX2" y="connsiteY2"/>
                </a:cxn>
              </a:cxnLst>
              <a:rect l="l" t="t" r="r" b="b"/>
              <a:pathLst>
                <a:path w="71967" h="69338">
                  <a:moveTo>
                    <a:pt x="23752" y="0"/>
                  </a:moveTo>
                  <a:lnTo>
                    <a:pt x="0" y="69338"/>
                  </a:lnTo>
                  <a:lnTo>
                    <a:pt x="71968" y="55258"/>
                  </a:lnTo>
                  <a:close/>
                </a:path>
              </a:pathLst>
            </a:custGeom>
            <a:solidFill>
              <a:srgbClr val="666666"/>
            </a:solidFill>
            <a:ln w="5919" cap="flat">
              <a:noFill/>
              <a:prstDash val="solid"/>
              <a:miter/>
            </a:ln>
          </p:spPr>
          <p:txBody>
            <a:bodyPr rtlCol="0" anchor="ctr"/>
            <a:lstStyle/>
            <a:p>
              <a:endParaRPr lang="en-GB" dirty="0"/>
            </a:p>
          </p:txBody>
        </p:sp>
      </p:grpSp>
      <p:grpSp>
        <p:nvGrpSpPr>
          <p:cNvPr id="3177" name="Graphic 12">
            <a:extLst>
              <a:ext uri="{FF2B5EF4-FFF2-40B4-BE49-F238E27FC236}">
                <a16:creationId xmlns:a16="http://schemas.microsoft.com/office/drawing/2014/main" id="{73BEE09F-0467-6DB0-24F4-135CF136AFCE}"/>
              </a:ext>
            </a:extLst>
          </p:cNvPr>
          <p:cNvGrpSpPr/>
          <p:nvPr/>
        </p:nvGrpSpPr>
        <p:grpSpPr>
          <a:xfrm>
            <a:off x="9949047" y="3555391"/>
            <a:ext cx="499333" cy="165014"/>
            <a:chOff x="10285430" y="3837037"/>
            <a:chExt cx="547532" cy="201447"/>
          </a:xfrm>
          <a:solidFill>
            <a:srgbClr val="666666"/>
          </a:solidFill>
        </p:grpSpPr>
        <p:sp>
          <p:nvSpPr>
            <p:cNvPr id="3178" name="Freeform 3177">
              <a:extLst>
                <a:ext uri="{FF2B5EF4-FFF2-40B4-BE49-F238E27FC236}">
                  <a16:creationId xmlns:a16="http://schemas.microsoft.com/office/drawing/2014/main" id="{2244E008-AF25-61CA-11F9-1FEA89F55115}"/>
                </a:ext>
              </a:extLst>
            </p:cNvPr>
            <p:cNvSpPr/>
            <p:nvPr/>
          </p:nvSpPr>
          <p:spPr>
            <a:xfrm>
              <a:off x="10285430" y="3837037"/>
              <a:ext cx="502646" cy="175475"/>
            </a:xfrm>
            <a:custGeom>
              <a:avLst/>
              <a:gdLst>
                <a:gd name="connsiteX0" fmla="*/ 0 w 502646"/>
                <a:gd name="connsiteY0" fmla="*/ 0 h 175475"/>
                <a:gd name="connsiteX1" fmla="*/ 502647 w 502646"/>
                <a:gd name="connsiteY1" fmla="*/ 175475 h 175475"/>
              </a:gdLst>
              <a:ahLst/>
              <a:cxnLst>
                <a:cxn ang="0">
                  <a:pos x="connsiteX0" y="connsiteY0"/>
                </a:cxn>
                <a:cxn ang="0">
                  <a:pos x="connsiteX1" y="connsiteY1"/>
                </a:cxn>
              </a:cxnLst>
              <a:rect l="l" t="t" r="r" b="b"/>
              <a:pathLst>
                <a:path w="502646" h="175475">
                  <a:moveTo>
                    <a:pt x="0" y="0"/>
                  </a:moveTo>
                  <a:lnTo>
                    <a:pt x="502647" y="175475"/>
                  </a:lnTo>
                </a:path>
              </a:pathLst>
            </a:custGeom>
            <a:ln w="12700" cap="flat">
              <a:solidFill>
                <a:srgbClr val="666666"/>
              </a:solidFill>
              <a:prstDash val="solid"/>
              <a:miter/>
            </a:ln>
          </p:spPr>
          <p:txBody>
            <a:bodyPr rtlCol="0" anchor="ctr"/>
            <a:lstStyle/>
            <a:p>
              <a:endParaRPr lang="en-GB" dirty="0"/>
            </a:p>
          </p:txBody>
        </p:sp>
        <p:sp>
          <p:nvSpPr>
            <p:cNvPr id="3179" name="Freeform 3178">
              <a:extLst>
                <a:ext uri="{FF2B5EF4-FFF2-40B4-BE49-F238E27FC236}">
                  <a16:creationId xmlns:a16="http://schemas.microsoft.com/office/drawing/2014/main" id="{6D8C8DB9-1F6B-7F6C-19D1-1EB983C3D2E5}"/>
                </a:ext>
              </a:extLst>
            </p:cNvPr>
            <p:cNvSpPr/>
            <p:nvPr/>
          </p:nvSpPr>
          <p:spPr>
            <a:xfrm>
              <a:off x="10775389" y="3983878"/>
              <a:ext cx="57573" cy="54606"/>
            </a:xfrm>
            <a:custGeom>
              <a:avLst/>
              <a:gdLst>
                <a:gd name="connsiteX0" fmla="*/ 0 w 72085"/>
                <a:gd name="connsiteY0" fmla="*/ 69220 h 69219"/>
                <a:gd name="connsiteX1" fmla="*/ 72085 w 72085"/>
                <a:gd name="connsiteY1" fmla="*/ 55553 h 69219"/>
                <a:gd name="connsiteX2" fmla="*/ 24167 w 72085"/>
                <a:gd name="connsiteY2" fmla="*/ 0 h 69219"/>
              </a:gdLst>
              <a:ahLst/>
              <a:cxnLst>
                <a:cxn ang="0">
                  <a:pos x="connsiteX0" y="connsiteY0"/>
                </a:cxn>
                <a:cxn ang="0">
                  <a:pos x="connsiteX1" y="connsiteY1"/>
                </a:cxn>
                <a:cxn ang="0">
                  <a:pos x="connsiteX2" y="connsiteY2"/>
                </a:cxn>
              </a:cxnLst>
              <a:rect l="l" t="t" r="r" b="b"/>
              <a:pathLst>
                <a:path w="72085" h="69219">
                  <a:moveTo>
                    <a:pt x="0" y="69220"/>
                  </a:moveTo>
                  <a:lnTo>
                    <a:pt x="72085" y="55553"/>
                  </a:lnTo>
                  <a:lnTo>
                    <a:pt x="24167" y="0"/>
                  </a:lnTo>
                  <a:close/>
                </a:path>
              </a:pathLst>
            </a:custGeom>
            <a:solidFill>
              <a:srgbClr val="666666"/>
            </a:solidFill>
            <a:ln w="5919" cap="flat">
              <a:noFill/>
              <a:prstDash val="solid"/>
              <a:miter/>
            </a:ln>
          </p:spPr>
          <p:txBody>
            <a:bodyPr rtlCol="0" anchor="ctr"/>
            <a:lstStyle/>
            <a:p>
              <a:endParaRPr lang="en-GB" dirty="0"/>
            </a:p>
          </p:txBody>
        </p:sp>
      </p:grpSp>
      <p:sp>
        <p:nvSpPr>
          <p:cNvPr id="25" name="TextBox 24">
            <a:extLst>
              <a:ext uri="{FF2B5EF4-FFF2-40B4-BE49-F238E27FC236}">
                <a16:creationId xmlns:a16="http://schemas.microsoft.com/office/drawing/2014/main" id="{D610009E-B40E-771E-1CFC-A657CADF4417}"/>
              </a:ext>
            </a:extLst>
          </p:cNvPr>
          <p:cNvSpPr txBox="1"/>
          <p:nvPr/>
        </p:nvSpPr>
        <p:spPr>
          <a:xfrm>
            <a:off x="6906915" y="4536139"/>
            <a:ext cx="7245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Smooth muscle</a:t>
            </a:r>
          </a:p>
        </p:txBody>
      </p:sp>
      <p:sp>
        <p:nvSpPr>
          <p:cNvPr id="30" name="TextBox 29">
            <a:extLst>
              <a:ext uri="{FF2B5EF4-FFF2-40B4-BE49-F238E27FC236}">
                <a16:creationId xmlns:a16="http://schemas.microsoft.com/office/drawing/2014/main" id="{30C32E99-CA85-C918-123A-0E51510AA427}"/>
              </a:ext>
            </a:extLst>
          </p:cNvPr>
          <p:cNvSpPr txBox="1"/>
          <p:nvPr/>
        </p:nvSpPr>
        <p:spPr>
          <a:xfrm>
            <a:off x="4615446" y="2835056"/>
            <a:ext cx="290964" cy="461665"/>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IL-25</a:t>
            </a:r>
          </a:p>
        </p:txBody>
      </p:sp>
      <p:grpSp>
        <p:nvGrpSpPr>
          <p:cNvPr id="263" name="Group 262">
            <a:extLst>
              <a:ext uri="{FF2B5EF4-FFF2-40B4-BE49-F238E27FC236}">
                <a16:creationId xmlns:a16="http://schemas.microsoft.com/office/drawing/2014/main" id="{A50C834B-166F-6AC6-6EC2-A2778302029A}"/>
              </a:ext>
            </a:extLst>
          </p:cNvPr>
          <p:cNvGrpSpPr/>
          <p:nvPr/>
        </p:nvGrpSpPr>
        <p:grpSpPr>
          <a:xfrm>
            <a:off x="869027" y="4821642"/>
            <a:ext cx="10622145" cy="345379"/>
            <a:chOff x="328960" y="5155323"/>
            <a:chExt cx="11647449" cy="421636"/>
          </a:xfrm>
        </p:grpSpPr>
        <p:pic>
          <p:nvPicPr>
            <p:cNvPr id="3081" name="Picture 3080">
              <a:extLst>
                <a:ext uri="{FF2B5EF4-FFF2-40B4-BE49-F238E27FC236}">
                  <a16:creationId xmlns:a16="http://schemas.microsoft.com/office/drawing/2014/main" id="{3AA0770A-C694-92E3-344D-E6186274A511}"/>
                </a:ext>
              </a:extLst>
            </p:cNvPr>
            <p:cNvPicPr>
              <a:picLocks noChangeAspect="1"/>
            </p:cNvPicPr>
            <p:nvPr/>
          </p:nvPicPr>
          <p:blipFill>
            <a:blip r:embed="rId29"/>
            <a:stretch>
              <a:fillRect/>
            </a:stretch>
          </p:blipFill>
          <p:spPr>
            <a:xfrm>
              <a:off x="328960" y="5251434"/>
              <a:ext cx="11647449" cy="259398"/>
            </a:xfrm>
            <a:prstGeom prst="rect">
              <a:avLst/>
            </a:prstGeom>
          </p:spPr>
        </p:pic>
        <p:sp>
          <p:nvSpPr>
            <p:cNvPr id="3267" name="TextBox 3266">
              <a:extLst>
                <a:ext uri="{FF2B5EF4-FFF2-40B4-BE49-F238E27FC236}">
                  <a16:creationId xmlns:a16="http://schemas.microsoft.com/office/drawing/2014/main" id="{0CB9291C-6E50-30A4-3BF3-0DBAD03D6F79}"/>
                </a:ext>
              </a:extLst>
            </p:cNvPr>
            <p:cNvSpPr txBox="1"/>
            <p:nvPr/>
          </p:nvSpPr>
          <p:spPr>
            <a:xfrm>
              <a:off x="4824188" y="5163655"/>
              <a:ext cx="812424" cy="413304"/>
            </a:xfrm>
            <a:prstGeom prst="rect">
              <a:avLst/>
            </a:prstGeom>
            <a:noFill/>
          </p:spPr>
          <p:txBody>
            <a:bodyPr wrap="none" rtlCol="0">
              <a:spAutoFit/>
            </a:bodyPr>
            <a:lstStyle/>
            <a:p>
              <a:r>
                <a:rPr lang="en-GB" sz="1600" b="1" dirty="0">
                  <a:solidFill>
                    <a:schemeClr val="bg1"/>
                  </a:solidFill>
                  <a:latin typeface="Calibri"/>
                </a:rPr>
                <a:t>Type 2</a:t>
              </a:r>
            </a:p>
          </p:txBody>
        </p:sp>
        <p:sp>
          <p:nvSpPr>
            <p:cNvPr id="3268" name="TextBox 3267">
              <a:extLst>
                <a:ext uri="{FF2B5EF4-FFF2-40B4-BE49-F238E27FC236}">
                  <a16:creationId xmlns:a16="http://schemas.microsoft.com/office/drawing/2014/main" id="{BA81A976-F18C-F68B-6CFF-7F0C396FA0CD}"/>
                </a:ext>
              </a:extLst>
            </p:cNvPr>
            <p:cNvSpPr txBox="1"/>
            <p:nvPr/>
          </p:nvSpPr>
          <p:spPr>
            <a:xfrm>
              <a:off x="852690" y="5155323"/>
              <a:ext cx="1060192" cy="413303"/>
            </a:xfrm>
            <a:prstGeom prst="rect">
              <a:avLst/>
            </a:prstGeom>
            <a:noFill/>
          </p:spPr>
          <p:txBody>
            <a:bodyPr wrap="square" rtlCol="0">
              <a:spAutoFit/>
            </a:bodyPr>
            <a:lstStyle/>
            <a:p>
              <a:r>
                <a:rPr lang="en-GB" sz="1600" b="1" dirty="0">
                  <a:solidFill>
                    <a:schemeClr val="bg1"/>
                  </a:solidFill>
                  <a:latin typeface="Calibri"/>
                </a:rPr>
                <a:t>Type 1</a:t>
              </a:r>
              <a:endParaRPr lang="en-GB" sz="1600" b="1" dirty="0">
                <a:solidFill>
                  <a:schemeClr val="bg1"/>
                </a:solidFill>
                <a:highlight>
                  <a:srgbClr val="FFFF00"/>
                </a:highlight>
                <a:latin typeface="Calibri"/>
              </a:endParaRPr>
            </a:p>
          </p:txBody>
        </p:sp>
        <p:sp>
          <p:nvSpPr>
            <p:cNvPr id="3270" name="TextBox 3269">
              <a:extLst>
                <a:ext uri="{FF2B5EF4-FFF2-40B4-BE49-F238E27FC236}">
                  <a16:creationId xmlns:a16="http://schemas.microsoft.com/office/drawing/2014/main" id="{6FB039A4-7097-1556-02B8-AC8CD4EB87F2}"/>
                </a:ext>
              </a:extLst>
            </p:cNvPr>
            <p:cNvSpPr txBox="1"/>
            <p:nvPr/>
          </p:nvSpPr>
          <p:spPr>
            <a:xfrm>
              <a:off x="7972223" y="5160222"/>
              <a:ext cx="1569023" cy="413304"/>
            </a:xfrm>
            <a:prstGeom prst="rect">
              <a:avLst/>
            </a:prstGeom>
            <a:noFill/>
          </p:spPr>
          <p:txBody>
            <a:bodyPr wrap="none" rtlCol="0">
              <a:spAutoFit/>
            </a:bodyPr>
            <a:lstStyle/>
            <a:p>
              <a:r>
                <a:rPr lang="en-GB" sz="1600" b="1" dirty="0">
                  <a:solidFill>
                    <a:schemeClr val="bg1"/>
                  </a:solidFill>
                  <a:latin typeface="Calibri"/>
                </a:rPr>
                <a:t>Beyond Type 2</a:t>
              </a:r>
            </a:p>
          </p:txBody>
        </p:sp>
        <p:sp>
          <p:nvSpPr>
            <p:cNvPr id="3271" name="TextBox 3270">
              <a:extLst>
                <a:ext uri="{FF2B5EF4-FFF2-40B4-BE49-F238E27FC236}">
                  <a16:creationId xmlns:a16="http://schemas.microsoft.com/office/drawing/2014/main" id="{B14FC600-5DC9-7BF6-35EA-2E9BBD1758C2}"/>
                </a:ext>
              </a:extLst>
            </p:cNvPr>
            <p:cNvSpPr txBox="1"/>
            <p:nvPr/>
          </p:nvSpPr>
          <p:spPr>
            <a:xfrm>
              <a:off x="10509380" y="5157756"/>
              <a:ext cx="1060192" cy="413304"/>
            </a:xfrm>
            <a:prstGeom prst="rect">
              <a:avLst/>
            </a:prstGeom>
            <a:noFill/>
          </p:spPr>
          <p:txBody>
            <a:bodyPr wrap="square" rtlCol="0">
              <a:spAutoFit/>
            </a:bodyPr>
            <a:lstStyle/>
            <a:p>
              <a:r>
                <a:rPr lang="en-GB" sz="1600" b="1" dirty="0">
                  <a:solidFill>
                    <a:schemeClr val="bg1"/>
                  </a:solidFill>
                  <a:latin typeface="Calibri"/>
                </a:rPr>
                <a:t>Type 3</a:t>
              </a:r>
              <a:endParaRPr lang="en-GB" sz="1600" b="1" dirty="0">
                <a:solidFill>
                  <a:schemeClr val="bg1"/>
                </a:solidFill>
                <a:highlight>
                  <a:srgbClr val="FFFF00"/>
                </a:highlight>
                <a:latin typeface="Calibri"/>
              </a:endParaRPr>
            </a:p>
          </p:txBody>
        </p:sp>
      </p:grpSp>
      <p:sp>
        <p:nvSpPr>
          <p:cNvPr id="3285" name="TextBox 3284">
            <a:extLst>
              <a:ext uri="{FF2B5EF4-FFF2-40B4-BE49-F238E27FC236}">
                <a16:creationId xmlns:a16="http://schemas.microsoft.com/office/drawing/2014/main" id="{12E66E41-7DAA-E058-83A2-2BA1CEEBD677}"/>
              </a:ext>
            </a:extLst>
          </p:cNvPr>
          <p:cNvSpPr txBox="1"/>
          <p:nvPr/>
        </p:nvSpPr>
        <p:spPr>
          <a:xfrm>
            <a:off x="3340680" y="4300074"/>
            <a:ext cx="29335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 cells</a:t>
            </a:r>
          </a:p>
        </p:txBody>
      </p:sp>
      <p:sp>
        <p:nvSpPr>
          <p:cNvPr id="3286" name="TextBox 3285">
            <a:extLst>
              <a:ext uri="{FF2B5EF4-FFF2-40B4-BE49-F238E27FC236}">
                <a16:creationId xmlns:a16="http://schemas.microsoft.com/office/drawing/2014/main" id="{33902410-FE59-0931-71F8-9E06464E6800}"/>
              </a:ext>
            </a:extLst>
          </p:cNvPr>
          <p:cNvSpPr txBox="1"/>
          <p:nvPr/>
        </p:nvSpPr>
        <p:spPr>
          <a:xfrm>
            <a:off x="3422000" y="3922073"/>
            <a:ext cx="13946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IgE</a:t>
            </a:r>
          </a:p>
        </p:txBody>
      </p:sp>
      <p:sp>
        <p:nvSpPr>
          <p:cNvPr id="3295" name="TextBox 3294">
            <a:extLst>
              <a:ext uri="{FF2B5EF4-FFF2-40B4-BE49-F238E27FC236}">
                <a16:creationId xmlns:a16="http://schemas.microsoft.com/office/drawing/2014/main" id="{3283B44B-C379-9FDB-868F-7B54411DA739}"/>
              </a:ext>
            </a:extLst>
          </p:cNvPr>
          <p:cNvSpPr txBox="1"/>
          <p:nvPr/>
        </p:nvSpPr>
        <p:spPr>
          <a:xfrm>
            <a:off x="4882527" y="3907710"/>
            <a:ext cx="243279"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Th2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cells</a:t>
            </a:r>
          </a:p>
        </p:txBody>
      </p:sp>
      <p:sp>
        <p:nvSpPr>
          <p:cNvPr id="3296" name="TextBox 3295">
            <a:extLst>
              <a:ext uri="{FF2B5EF4-FFF2-40B4-BE49-F238E27FC236}">
                <a16:creationId xmlns:a16="http://schemas.microsoft.com/office/drawing/2014/main" id="{5E87534B-2DDC-2BA5-A6E9-C0E8DE3EB046}"/>
              </a:ext>
            </a:extLst>
          </p:cNvPr>
          <p:cNvSpPr txBox="1"/>
          <p:nvPr/>
        </p:nvSpPr>
        <p:spPr>
          <a:xfrm>
            <a:off x="4225478" y="3276055"/>
            <a:ext cx="399148"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Basophil</a:t>
            </a:r>
          </a:p>
        </p:txBody>
      </p:sp>
      <p:grpSp>
        <p:nvGrpSpPr>
          <p:cNvPr id="3136" name="Graphic 3">
            <a:extLst>
              <a:ext uri="{FF2B5EF4-FFF2-40B4-BE49-F238E27FC236}">
                <a16:creationId xmlns:a16="http://schemas.microsoft.com/office/drawing/2014/main" id="{E77DF6DF-5DE1-D80F-6A4F-D06F0E008BEA}"/>
              </a:ext>
            </a:extLst>
          </p:cNvPr>
          <p:cNvGrpSpPr/>
          <p:nvPr/>
        </p:nvGrpSpPr>
        <p:grpSpPr>
          <a:xfrm>
            <a:off x="9690745" y="3365118"/>
            <a:ext cx="238975" cy="205337"/>
            <a:chOff x="5355681" y="1868871"/>
            <a:chExt cx="373379" cy="357179"/>
          </a:xfrm>
        </p:grpSpPr>
        <p:grpSp>
          <p:nvGrpSpPr>
            <p:cNvPr id="3137" name="Graphic 3">
              <a:extLst>
                <a:ext uri="{FF2B5EF4-FFF2-40B4-BE49-F238E27FC236}">
                  <a16:creationId xmlns:a16="http://schemas.microsoft.com/office/drawing/2014/main" id="{665E583B-C0ED-8DA7-8FBF-74205939EDCB}"/>
                </a:ext>
              </a:extLst>
            </p:cNvPr>
            <p:cNvGrpSpPr/>
            <p:nvPr/>
          </p:nvGrpSpPr>
          <p:grpSpPr>
            <a:xfrm>
              <a:off x="5355681" y="1868871"/>
              <a:ext cx="373379" cy="357179"/>
              <a:chOff x="5355681" y="1868871"/>
              <a:chExt cx="373379" cy="357179"/>
            </a:xfrm>
          </p:grpSpPr>
          <p:sp>
            <p:nvSpPr>
              <p:cNvPr id="3140" name="Freeform 3139">
                <a:extLst>
                  <a:ext uri="{FF2B5EF4-FFF2-40B4-BE49-F238E27FC236}">
                    <a16:creationId xmlns:a16="http://schemas.microsoft.com/office/drawing/2014/main" id="{04F9483D-2F10-C91F-C274-EEFACBC35A57}"/>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141" name="Freeform 3140">
                <a:extLst>
                  <a:ext uri="{FF2B5EF4-FFF2-40B4-BE49-F238E27FC236}">
                    <a16:creationId xmlns:a16="http://schemas.microsoft.com/office/drawing/2014/main" id="{E68BBBB4-A61B-39C3-ED90-FE8BBB8C4B13}"/>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142" name="Freeform 3141">
                <a:extLst>
                  <a:ext uri="{FF2B5EF4-FFF2-40B4-BE49-F238E27FC236}">
                    <a16:creationId xmlns:a16="http://schemas.microsoft.com/office/drawing/2014/main" id="{22364EEA-DFF5-C631-EEAB-27F00A914540}"/>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143" name="Freeform 3142">
                <a:extLst>
                  <a:ext uri="{FF2B5EF4-FFF2-40B4-BE49-F238E27FC236}">
                    <a16:creationId xmlns:a16="http://schemas.microsoft.com/office/drawing/2014/main" id="{0E41D5F5-F3A5-F4A7-C440-CF9B332ADE77}"/>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138" name="Freeform 3137">
              <a:extLst>
                <a:ext uri="{FF2B5EF4-FFF2-40B4-BE49-F238E27FC236}">
                  <a16:creationId xmlns:a16="http://schemas.microsoft.com/office/drawing/2014/main" id="{06BA9E95-860D-2DBC-2642-4C79D22DF407}"/>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139" name="Freeform 3138">
              <a:extLst>
                <a:ext uri="{FF2B5EF4-FFF2-40B4-BE49-F238E27FC236}">
                  <a16:creationId xmlns:a16="http://schemas.microsoft.com/office/drawing/2014/main" id="{4EA0BB06-E5F1-1580-B052-E5D5E7BCFC5B}"/>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nvGrpSpPr>
          <p:cNvPr id="3144" name="Graphic 3">
            <a:extLst>
              <a:ext uri="{FF2B5EF4-FFF2-40B4-BE49-F238E27FC236}">
                <a16:creationId xmlns:a16="http://schemas.microsoft.com/office/drawing/2014/main" id="{0C34C7AA-C261-6EF6-EDDD-CCC5B3F2AC3B}"/>
              </a:ext>
            </a:extLst>
          </p:cNvPr>
          <p:cNvGrpSpPr/>
          <p:nvPr/>
        </p:nvGrpSpPr>
        <p:grpSpPr>
          <a:xfrm>
            <a:off x="1490815" y="3843883"/>
            <a:ext cx="238975" cy="205337"/>
            <a:chOff x="5355681" y="1868871"/>
            <a:chExt cx="373379" cy="357179"/>
          </a:xfrm>
        </p:grpSpPr>
        <p:grpSp>
          <p:nvGrpSpPr>
            <p:cNvPr id="3145" name="Graphic 3">
              <a:extLst>
                <a:ext uri="{FF2B5EF4-FFF2-40B4-BE49-F238E27FC236}">
                  <a16:creationId xmlns:a16="http://schemas.microsoft.com/office/drawing/2014/main" id="{53226270-BA07-078A-27E2-9C49E3820CEB}"/>
                </a:ext>
              </a:extLst>
            </p:cNvPr>
            <p:cNvGrpSpPr/>
            <p:nvPr/>
          </p:nvGrpSpPr>
          <p:grpSpPr>
            <a:xfrm>
              <a:off x="5355681" y="1868871"/>
              <a:ext cx="373379" cy="357179"/>
              <a:chOff x="5355681" y="1868871"/>
              <a:chExt cx="373379" cy="357179"/>
            </a:xfrm>
          </p:grpSpPr>
          <p:sp>
            <p:nvSpPr>
              <p:cNvPr id="3230" name="Freeform 3229">
                <a:extLst>
                  <a:ext uri="{FF2B5EF4-FFF2-40B4-BE49-F238E27FC236}">
                    <a16:creationId xmlns:a16="http://schemas.microsoft.com/office/drawing/2014/main" id="{88C879A4-9F22-E0E6-1DD7-4F66E2C8DF4A}"/>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231" name="Freeform 3230">
                <a:extLst>
                  <a:ext uri="{FF2B5EF4-FFF2-40B4-BE49-F238E27FC236}">
                    <a16:creationId xmlns:a16="http://schemas.microsoft.com/office/drawing/2014/main" id="{5DDB333B-C615-3F62-801F-C7A625F144F2}"/>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232" name="Freeform 3231">
                <a:extLst>
                  <a:ext uri="{FF2B5EF4-FFF2-40B4-BE49-F238E27FC236}">
                    <a16:creationId xmlns:a16="http://schemas.microsoft.com/office/drawing/2014/main" id="{4A7F4B3F-F7A2-15DB-6888-1567B73A2831}"/>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233" name="Freeform 3232">
                <a:extLst>
                  <a:ext uri="{FF2B5EF4-FFF2-40B4-BE49-F238E27FC236}">
                    <a16:creationId xmlns:a16="http://schemas.microsoft.com/office/drawing/2014/main" id="{4A3C5E33-B561-BE1D-A463-ADE9C3EFF4B1}"/>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219" name="Freeform 3218">
              <a:extLst>
                <a:ext uri="{FF2B5EF4-FFF2-40B4-BE49-F238E27FC236}">
                  <a16:creationId xmlns:a16="http://schemas.microsoft.com/office/drawing/2014/main" id="{B05A9C10-B88A-5AA2-ACA5-320FAC3FDBBF}"/>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229" name="Freeform 3228">
              <a:extLst>
                <a:ext uri="{FF2B5EF4-FFF2-40B4-BE49-F238E27FC236}">
                  <a16:creationId xmlns:a16="http://schemas.microsoft.com/office/drawing/2014/main" id="{B79DBCD5-A67F-B2D7-8F16-13D74E3A1AB9}"/>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sp>
        <p:nvSpPr>
          <p:cNvPr id="5" name="Rectangle 4">
            <a:extLst>
              <a:ext uri="{FF2B5EF4-FFF2-40B4-BE49-F238E27FC236}">
                <a16:creationId xmlns:a16="http://schemas.microsoft.com/office/drawing/2014/main" id="{35FFE7BB-2ADF-E93E-050B-BCB544AC45C4}"/>
              </a:ext>
            </a:extLst>
          </p:cNvPr>
          <p:cNvSpPr/>
          <p:nvPr/>
        </p:nvSpPr>
        <p:spPr>
          <a:xfrm>
            <a:off x="9817734" y="3890716"/>
            <a:ext cx="1503603" cy="718012"/>
          </a:xfrm>
          <a:prstGeom prst="rect">
            <a:avLst/>
          </a:prstGeom>
          <a:solidFill>
            <a:schemeClr val="bg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981AA5C-156C-38E1-5A67-34724DA0BE03}"/>
              </a:ext>
            </a:extLst>
          </p:cNvPr>
          <p:cNvSpPr txBox="1"/>
          <p:nvPr/>
        </p:nvSpPr>
        <p:spPr>
          <a:xfrm>
            <a:off x="10523323" y="4393130"/>
            <a:ext cx="775918" cy="230832"/>
          </a:xfrm>
          <a:prstGeom prst="rect">
            <a:avLst/>
          </a:prstGeom>
          <a:noFill/>
        </p:spPr>
        <p:txBody>
          <a:bodyPr wrap="square" rtlCol="0">
            <a:spAutoFit/>
          </a:bodyPr>
          <a:lstStyle/>
          <a:p>
            <a:pPr algn="ctr">
              <a:buClr>
                <a:srgbClr val="830051"/>
              </a:buClr>
              <a:defRPr/>
            </a:pPr>
            <a:r>
              <a:rPr lang="en-GB" sz="900" kern="0" dirty="0">
                <a:latin typeface="Calibri"/>
              </a:rPr>
              <a:t>Macrophage</a:t>
            </a:r>
          </a:p>
        </p:txBody>
      </p:sp>
      <p:grpSp>
        <p:nvGrpSpPr>
          <p:cNvPr id="3162" name="Graphic 3">
            <a:extLst>
              <a:ext uri="{FF2B5EF4-FFF2-40B4-BE49-F238E27FC236}">
                <a16:creationId xmlns:a16="http://schemas.microsoft.com/office/drawing/2014/main" id="{157C5AA5-C1D2-5A6A-54C8-869E71E47485}"/>
              </a:ext>
            </a:extLst>
          </p:cNvPr>
          <p:cNvGrpSpPr>
            <a:grpSpLocks noChangeAspect="1"/>
          </p:cNvGrpSpPr>
          <p:nvPr/>
        </p:nvGrpSpPr>
        <p:grpSpPr>
          <a:xfrm>
            <a:off x="10767793" y="4277959"/>
            <a:ext cx="165900" cy="147446"/>
            <a:chOff x="4432452" y="1720199"/>
            <a:chExt cx="661010" cy="654057"/>
          </a:xfrm>
        </p:grpSpPr>
        <p:sp>
          <p:nvSpPr>
            <p:cNvPr id="282" name="Freeform 21">
              <a:extLst>
                <a:ext uri="{FF2B5EF4-FFF2-40B4-BE49-F238E27FC236}">
                  <a16:creationId xmlns:a16="http://schemas.microsoft.com/office/drawing/2014/main" id="{A0122ED1-B495-1C82-6B23-07260C3D9D38}"/>
                </a:ext>
              </a:extLst>
            </p:cNvPr>
            <p:cNvSpPr/>
            <p:nvPr/>
          </p:nvSpPr>
          <p:spPr>
            <a:xfrm>
              <a:off x="4432452" y="1720199"/>
              <a:ext cx="661010" cy="654057"/>
            </a:xfrm>
            <a:custGeom>
              <a:avLst/>
              <a:gdLst>
                <a:gd name="connsiteX0" fmla="*/ 468066 w 661010"/>
                <a:gd name="connsiteY0" fmla="*/ 638138 h 654057"/>
                <a:gd name="connsiteX1" fmla="*/ 534539 w 661010"/>
                <a:gd name="connsiteY1" fmla="*/ 580826 h 654057"/>
                <a:gd name="connsiteX2" fmla="*/ 633154 w 661010"/>
                <a:gd name="connsiteY2" fmla="*/ 503748 h 654057"/>
                <a:gd name="connsiteX3" fmla="*/ 660732 w 661010"/>
                <a:gd name="connsiteY3" fmla="*/ 455515 h 654057"/>
                <a:gd name="connsiteX4" fmla="*/ 657879 w 661010"/>
                <a:gd name="connsiteY4" fmla="*/ 426480 h 654057"/>
                <a:gd name="connsiteX5" fmla="*/ 622883 w 661010"/>
                <a:gd name="connsiteY5" fmla="*/ 250761 h 654057"/>
                <a:gd name="connsiteX6" fmla="*/ 586842 w 661010"/>
                <a:gd name="connsiteY6" fmla="*/ 168481 h 654057"/>
                <a:gd name="connsiteX7" fmla="*/ 542622 w 661010"/>
                <a:gd name="connsiteY7" fmla="*/ 138312 h 654057"/>
                <a:gd name="connsiteX8" fmla="*/ 494218 w 661010"/>
                <a:gd name="connsiteY8" fmla="*/ 67286 h 654057"/>
                <a:gd name="connsiteX9" fmla="*/ 404161 w 661010"/>
                <a:gd name="connsiteY9" fmla="*/ 22364 h 654057"/>
                <a:gd name="connsiteX10" fmla="*/ 220339 w 661010"/>
                <a:gd name="connsiteY10" fmla="*/ 9312 h 654057"/>
                <a:gd name="connsiteX11" fmla="*/ 182966 w 661010"/>
                <a:gd name="connsiteY11" fmla="*/ 32199 h 654057"/>
                <a:gd name="connsiteX12" fmla="*/ 167656 w 661010"/>
                <a:gd name="connsiteY12" fmla="*/ 50358 h 654057"/>
                <a:gd name="connsiteX13" fmla="*/ 96809 w 661010"/>
                <a:gd name="connsiteY13" fmla="*/ 81189 h 654057"/>
                <a:gd name="connsiteX14" fmla="*/ 72749 w 661010"/>
                <a:gd name="connsiteY14" fmla="*/ 157416 h 654057"/>
                <a:gd name="connsiteX15" fmla="*/ 3424 w 661010"/>
                <a:gd name="connsiteY15" fmla="*/ 188909 h 654057"/>
                <a:gd name="connsiteX16" fmla="*/ 761 w 661010"/>
                <a:gd name="connsiteY16" fmla="*/ 216809 h 654057"/>
                <a:gd name="connsiteX17" fmla="*/ 11602 w 661010"/>
                <a:gd name="connsiteY17" fmla="*/ 319989 h 654057"/>
                <a:gd name="connsiteX18" fmla="*/ 19020 w 661010"/>
                <a:gd name="connsiteY18" fmla="*/ 350915 h 654057"/>
                <a:gd name="connsiteX19" fmla="*/ 56963 w 661010"/>
                <a:gd name="connsiteY19" fmla="*/ 398203 h 654057"/>
                <a:gd name="connsiteX20" fmla="*/ 39751 w 661010"/>
                <a:gd name="connsiteY20" fmla="*/ 476321 h 654057"/>
                <a:gd name="connsiteX21" fmla="*/ 42699 w 661010"/>
                <a:gd name="connsiteY21" fmla="*/ 534390 h 654057"/>
                <a:gd name="connsiteX22" fmla="*/ 29956 w 661010"/>
                <a:gd name="connsiteY22" fmla="*/ 552548 h 654057"/>
                <a:gd name="connsiteX23" fmla="*/ 34616 w 661010"/>
                <a:gd name="connsiteY23" fmla="*/ 562195 h 654057"/>
                <a:gd name="connsiteX24" fmla="*/ 188957 w 661010"/>
                <a:gd name="connsiteY24" fmla="*/ 639746 h 654057"/>
                <a:gd name="connsiteX25" fmla="*/ 267222 w 661010"/>
                <a:gd name="connsiteY25" fmla="*/ 635774 h 654057"/>
                <a:gd name="connsiteX26" fmla="*/ 468066 w 661010"/>
                <a:gd name="connsiteY26" fmla="*/ 638138 h 6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1010" h="654057">
                  <a:moveTo>
                    <a:pt x="468066" y="638138"/>
                  </a:moveTo>
                  <a:cubicBezTo>
                    <a:pt x="492886" y="622439"/>
                    <a:pt x="512286" y="599930"/>
                    <a:pt x="534539" y="580826"/>
                  </a:cubicBezTo>
                  <a:cubicBezTo>
                    <a:pt x="566206" y="553588"/>
                    <a:pt x="603484" y="533066"/>
                    <a:pt x="633154" y="503748"/>
                  </a:cubicBezTo>
                  <a:cubicBezTo>
                    <a:pt x="646658" y="490413"/>
                    <a:pt x="658925" y="474335"/>
                    <a:pt x="660732" y="455515"/>
                  </a:cubicBezTo>
                  <a:cubicBezTo>
                    <a:pt x="661683" y="445773"/>
                    <a:pt x="660066" y="435938"/>
                    <a:pt x="657879" y="426480"/>
                  </a:cubicBezTo>
                  <a:cubicBezTo>
                    <a:pt x="644280" y="368695"/>
                    <a:pt x="627163" y="312234"/>
                    <a:pt x="622883" y="250761"/>
                  </a:cubicBezTo>
                  <a:cubicBezTo>
                    <a:pt x="620696" y="220308"/>
                    <a:pt x="609760" y="188720"/>
                    <a:pt x="586842" y="168481"/>
                  </a:cubicBezTo>
                  <a:cubicBezTo>
                    <a:pt x="573433" y="156659"/>
                    <a:pt x="555935" y="150134"/>
                    <a:pt x="542622" y="138312"/>
                  </a:cubicBezTo>
                  <a:cubicBezTo>
                    <a:pt x="521130" y="119208"/>
                    <a:pt x="513237" y="88849"/>
                    <a:pt x="494218" y="67286"/>
                  </a:cubicBezTo>
                  <a:cubicBezTo>
                    <a:pt x="471775" y="41751"/>
                    <a:pt x="436969" y="31443"/>
                    <a:pt x="404161" y="22364"/>
                  </a:cubicBezTo>
                  <a:cubicBezTo>
                    <a:pt x="344060" y="5718"/>
                    <a:pt x="279394" y="-10927"/>
                    <a:pt x="220339" y="9312"/>
                  </a:cubicBezTo>
                  <a:cubicBezTo>
                    <a:pt x="206360" y="14136"/>
                    <a:pt x="192761" y="21134"/>
                    <a:pt x="182966" y="32199"/>
                  </a:cubicBezTo>
                  <a:cubicBezTo>
                    <a:pt x="177736" y="38157"/>
                    <a:pt x="173647" y="45061"/>
                    <a:pt x="167656" y="50358"/>
                  </a:cubicBezTo>
                  <a:cubicBezTo>
                    <a:pt x="147971" y="67570"/>
                    <a:pt x="113641" y="61234"/>
                    <a:pt x="96809" y="81189"/>
                  </a:cubicBezTo>
                  <a:cubicBezTo>
                    <a:pt x="79216" y="101995"/>
                    <a:pt x="92339" y="138501"/>
                    <a:pt x="72749" y="157416"/>
                  </a:cubicBezTo>
                  <a:cubicBezTo>
                    <a:pt x="54015" y="175480"/>
                    <a:pt x="15787" y="166022"/>
                    <a:pt x="3424" y="188909"/>
                  </a:cubicBezTo>
                  <a:cubicBezTo>
                    <a:pt x="-1046" y="197232"/>
                    <a:pt x="-190" y="207351"/>
                    <a:pt x="761" y="216809"/>
                  </a:cubicBezTo>
                  <a:cubicBezTo>
                    <a:pt x="4375" y="251234"/>
                    <a:pt x="7989" y="285659"/>
                    <a:pt x="11602" y="319989"/>
                  </a:cubicBezTo>
                  <a:cubicBezTo>
                    <a:pt x="12743" y="330582"/>
                    <a:pt x="13885" y="341458"/>
                    <a:pt x="19020" y="350915"/>
                  </a:cubicBezTo>
                  <a:cubicBezTo>
                    <a:pt x="28720" y="368884"/>
                    <a:pt x="51067" y="378720"/>
                    <a:pt x="56963" y="398203"/>
                  </a:cubicBezTo>
                  <a:cubicBezTo>
                    <a:pt x="64761" y="424210"/>
                    <a:pt x="38895" y="449273"/>
                    <a:pt x="39751" y="476321"/>
                  </a:cubicBezTo>
                  <a:cubicBezTo>
                    <a:pt x="40417" y="496371"/>
                    <a:pt x="55061" y="518596"/>
                    <a:pt x="42699" y="534390"/>
                  </a:cubicBezTo>
                  <a:cubicBezTo>
                    <a:pt x="38039" y="540348"/>
                    <a:pt x="29671" y="544982"/>
                    <a:pt x="29956" y="552548"/>
                  </a:cubicBezTo>
                  <a:cubicBezTo>
                    <a:pt x="30146" y="556142"/>
                    <a:pt x="32333" y="559357"/>
                    <a:pt x="34616" y="562195"/>
                  </a:cubicBezTo>
                  <a:cubicBezTo>
                    <a:pt x="71228" y="608914"/>
                    <a:pt x="129427" y="638138"/>
                    <a:pt x="188957" y="639746"/>
                  </a:cubicBezTo>
                  <a:cubicBezTo>
                    <a:pt x="215109" y="640502"/>
                    <a:pt x="241070" y="636152"/>
                    <a:pt x="267222" y="635774"/>
                  </a:cubicBezTo>
                  <a:cubicBezTo>
                    <a:pt x="331793" y="634922"/>
                    <a:pt x="408631" y="675684"/>
                    <a:pt x="468066" y="638138"/>
                  </a:cubicBezTo>
                  <a:close/>
                </a:path>
              </a:pathLst>
            </a:custGeom>
            <a:solidFill>
              <a:srgbClr val="B3B3B3"/>
            </a:solidFill>
            <a:ln w="19004" cap="flat">
              <a:solidFill>
                <a:srgbClr val="79929B"/>
              </a:solidFill>
              <a:prstDash val="solid"/>
              <a:miter/>
            </a:ln>
          </p:spPr>
          <p:txBody>
            <a:bodyPr rtlCol="0" anchor="ctr"/>
            <a:lstStyle/>
            <a:p>
              <a:endParaRPr lang="en-GB" dirty="0"/>
            </a:p>
          </p:txBody>
        </p:sp>
        <p:sp>
          <p:nvSpPr>
            <p:cNvPr id="283" name="Freeform 23">
              <a:extLst>
                <a:ext uri="{FF2B5EF4-FFF2-40B4-BE49-F238E27FC236}">
                  <a16:creationId xmlns:a16="http://schemas.microsoft.com/office/drawing/2014/main" id="{2AB875CA-0DBC-07BF-87DA-A3BA49C12DFD}"/>
                </a:ext>
              </a:extLst>
            </p:cNvPr>
            <p:cNvSpPr/>
            <p:nvPr/>
          </p:nvSpPr>
          <p:spPr>
            <a:xfrm>
              <a:off x="4527854" y="1720199"/>
              <a:ext cx="565608" cy="653311"/>
            </a:xfrm>
            <a:custGeom>
              <a:avLst/>
              <a:gdLst>
                <a:gd name="connsiteX0" fmla="*/ 372664 w 565608"/>
                <a:gd name="connsiteY0" fmla="*/ 638138 h 653311"/>
                <a:gd name="connsiteX1" fmla="*/ 439137 w 565608"/>
                <a:gd name="connsiteY1" fmla="*/ 580826 h 653311"/>
                <a:gd name="connsiteX2" fmla="*/ 537752 w 565608"/>
                <a:gd name="connsiteY2" fmla="*/ 503748 h 653311"/>
                <a:gd name="connsiteX3" fmla="*/ 565330 w 565608"/>
                <a:gd name="connsiteY3" fmla="*/ 455515 h 653311"/>
                <a:gd name="connsiteX4" fmla="*/ 562477 w 565608"/>
                <a:gd name="connsiteY4" fmla="*/ 426480 h 653311"/>
                <a:gd name="connsiteX5" fmla="*/ 527482 w 565608"/>
                <a:gd name="connsiteY5" fmla="*/ 250761 h 653311"/>
                <a:gd name="connsiteX6" fmla="*/ 491440 w 565608"/>
                <a:gd name="connsiteY6" fmla="*/ 168481 h 653311"/>
                <a:gd name="connsiteX7" fmla="*/ 447220 w 565608"/>
                <a:gd name="connsiteY7" fmla="*/ 138312 h 653311"/>
                <a:gd name="connsiteX8" fmla="*/ 398816 w 565608"/>
                <a:gd name="connsiteY8" fmla="*/ 67286 h 653311"/>
                <a:gd name="connsiteX9" fmla="*/ 308759 w 565608"/>
                <a:gd name="connsiteY9" fmla="*/ 22364 h 653311"/>
                <a:gd name="connsiteX10" fmla="*/ 124938 w 565608"/>
                <a:gd name="connsiteY10" fmla="*/ 9312 h 653311"/>
                <a:gd name="connsiteX11" fmla="*/ 87565 w 565608"/>
                <a:gd name="connsiteY11" fmla="*/ 32199 h 653311"/>
                <a:gd name="connsiteX12" fmla="*/ 72254 w 565608"/>
                <a:gd name="connsiteY12" fmla="*/ 50358 h 653311"/>
                <a:gd name="connsiteX13" fmla="*/ 1407 w 565608"/>
                <a:gd name="connsiteY13" fmla="*/ 81189 h 653311"/>
                <a:gd name="connsiteX14" fmla="*/ 261686 w 565608"/>
                <a:gd name="connsiteY14" fmla="*/ 256530 h 653311"/>
                <a:gd name="connsiteX15" fmla="*/ 66073 w 565608"/>
                <a:gd name="connsiteY15" fmla="*/ 631139 h 653311"/>
                <a:gd name="connsiteX16" fmla="*/ 169728 w 565608"/>
                <a:gd name="connsiteY16" fmla="*/ 632558 h 653311"/>
                <a:gd name="connsiteX17" fmla="*/ 372664 w 565608"/>
                <a:gd name="connsiteY17" fmla="*/ 638138 h 6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608" h="653311">
                  <a:moveTo>
                    <a:pt x="372664" y="638138"/>
                  </a:moveTo>
                  <a:cubicBezTo>
                    <a:pt x="397484" y="622439"/>
                    <a:pt x="416884" y="599930"/>
                    <a:pt x="439137" y="580826"/>
                  </a:cubicBezTo>
                  <a:cubicBezTo>
                    <a:pt x="470804" y="553588"/>
                    <a:pt x="508082" y="533066"/>
                    <a:pt x="537752" y="503748"/>
                  </a:cubicBezTo>
                  <a:cubicBezTo>
                    <a:pt x="551256" y="490413"/>
                    <a:pt x="563523" y="474335"/>
                    <a:pt x="565330" y="455515"/>
                  </a:cubicBezTo>
                  <a:cubicBezTo>
                    <a:pt x="566281" y="445773"/>
                    <a:pt x="564664" y="435938"/>
                    <a:pt x="562477" y="426480"/>
                  </a:cubicBezTo>
                  <a:cubicBezTo>
                    <a:pt x="548878" y="368695"/>
                    <a:pt x="531761" y="312234"/>
                    <a:pt x="527482" y="250761"/>
                  </a:cubicBezTo>
                  <a:cubicBezTo>
                    <a:pt x="525294" y="220308"/>
                    <a:pt x="514358" y="188720"/>
                    <a:pt x="491440" y="168481"/>
                  </a:cubicBezTo>
                  <a:cubicBezTo>
                    <a:pt x="478031" y="156659"/>
                    <a:pt x="460534" y="150134"/>
                    <a:pt x="447220" y="138312"/>
                  </a:cubicBezTo>
                  <a:cubicBezTo>
                    <a:pt x="425728" y="119208"/>
                    <a:pt x="417835" y="88849"/>
                    <a:pt x="398816" y="67286"/>
                  </a:cubicBezTo>
                  <a:cubicBezTo>
                    <a:pt x="376373" y="41751"/>
                    <a:pt x="341568" y="31443"/>
                    <a:pt x="308759" y="22364"/>
                  </a:cubicBezTo>
                  <a:cubicBezTo>
                    <a:pt x="248658" y="5718"/>
                    <a:pt x="183993" y="-10927"/>
                    <a:pt x="124938" y="9312"/>
                  </a:cubicBezTo>
                  <a:cubicBezTo>
                    <a:pt x="110958" y="14136"/>
                    <a:pt x="97359" y="21134"/>
                    <a:pt x="87565" y="32199"/>
                  </a:cubicBezTo>
                  <a:cubicBezTo>
                    <a:pt x="82334" y="38157"/>
                    <a:pt x="78245" y="45061"/>
                    <a:pt x="72254" y="50358"/>
                  </a:cubicBezTo>
                  <a:cubicBezTo>
                    <a:pt x="52569" y="67570"/>
                    <a:pt x="18239" y="61234"/>
                    <a:pt x="1407" y="81189"/>
                  </a:cubicBezTo>
                  <a:cubicBezTo>
                    <a:pt x="-16186" y="101995"/>
                    <a:pt x="134637" y="38725"/>
                    <a:pt x="261686" y="256530"/>
                  </a:cubicBezTo>
                  <a:cubicBezTo>
                    <a:pt x="334721" y="381747"/>
                    <a:pt x="204724" y="552737"/>
                    <a:pt x="66073" y="631139"/>
                  </a:cubicBezTo>
                  <a:cubicBezTo>
                    <a:pt x="51238" y="639462"/>
                    <a:pt x="160599" y="632747"/>
                    <a:pt x="169728" y="632558"/>
                  </a:cubicBezTo>
                  <a:cubicBezTo>
                    <a:pt x="234299" y="631612"/>
                    <a:pt x="313229" y="675684"/>
                    <a:pt x="372664" y="638138"/>
                  </a:cubicBezTo>
                  <a:close/>
                </a:path>
              </a:pathLst>
            </a:custGeom>
            <a:solidFill>
              <a:srgbClr val="CCCCCC"/>
            </a:solidFill>
            <a:ln w="9502" cap="flat">
              <a:noFill/>
              <a:prstDash val="solid"/>
              <a:miter/>
            </a:ln>
          </p:spPr>
          <p:txBody>
            <a:bodyPr rtlCol="0" anchor="ctr"/>
            <a:lstStyle/>
            <a:p>
              <a:endParaRPr lang="en-GB" dirty="0"/>
            </a:p>
          </p:txBody>
        </p:sp>
        <p:sp>
          <p:nvSpPr>
            <p:cNvPr id="284" name="Freeform 28">
              <a:extLst>
                <a:ext uri="{FF2B5EF4-FFF2-40B4-BE49-F238E27FC236}">
                  <a16:creationId xmlns:a16="http://schemas.microsoft.com/office/drawing/2014/main" id="{766B06B0-71B0-B8D6-797E-DE5020F54593}"/>
                </a:ext>
              </a:extLst>
            </p:cNvPr>
            <p:cNvSpPr/>
            <p:nvPr/>
          </p:nvSpPr>
          <p:spPr>
            <a:xfrm rot="-679607">
              <a:off x="4524112" y="1908439"/>
              <a:ext cx="213391" cy="321167"/>
            </a:xfrm>
            <a:custGeom>
              <a:avLst/>
              <a:gdLst>
                <a:gd name="connsiteX0" fmla="*/ 213392 w 213391"/>
                <a:gd name="connsiteY0" fmla="*/ 160584 h 321167"/>
                <a:gd name="connsiteX1" fmla="*/ 106696 w 213391"/>
                <a:gd name="connsiteY1" fmla="*/ 321167 h 321167"/>
                <a:gd name="connsiteX2" fmla="*/ 0 w 213391"/>
                <a:gd name="connsiteY2" fmla="*/ 160584 h 321167"/>
                <a:gd name="connsiteX3" fmla="*/ 106696 w 213391"/>
                <a:gd name="connsiteY3" fmla="*/ 0 h 321167"/>
                <a:gd name="connsiteX4" fmla="*/ 213392 w 213391"/>
                <a:gd name="connsiteY4" fmla="*/ 160584 h 32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91" h="321167">
                  <a:moveTo>
                    <a:pt x="213392" y="160584"/>
                  </a:moveTo>
                  <a:cubicBezTo>
                    <a:pt x="213392" y="249272"/>
                    <a:pt x="165622" y="321167"/>
                    <a:pt x="106696" y="321167"/>
                  </a:cubicBezTo>
                  <a:cubicBezTo>
                    <a:pt x="47769" y="321167"/>
                    <a:pt x="0" y="249272"/>
                    <a:pt x="0" y="160584"/>
                  </a:cubicBezTo>
                  <a:cubicBezTo>
                    <a:pt x="0" y="71896"/>
                    <a:pt x="47769" y="0"/>
                    <a:pt x="106696" y="0"/>
                  </a:cubicBezTo>
                  <a:cubicBezTo>
                    <a:pt x="165622" y="0"/>
                    <a:pt x="213392" y="71896"/>
                    <a:pt x="213392" y="160584"/>
                  </a:cubicBezTo>
                  <a:close/>
                </a:path>
              </a:pathLst>
            </a:custGeom>
            <a:solidFill>
              <a:srgbClr val="666666"/>
            </a:solidFill>
            <a:ln w="9502" cap="flat">
              <a:noFill/>
              <a:prstDash val="solid"/>
              <a:miter/>
            </a:ln>
          </p:spPr>
          <p:txBody>
            <a:bodyPr rtlCol="0" anchor="ctr"/>
            <a:lstStyle/>
            <a:p>
              <a:endParaRPr lang="en-GB" dirty="0"/>
            </a:p>
          </p:txBody>
        </p:sp>
        <p:sp>
          <p:nvSpPr>
            <p:cNvPr id="285" name="Freeform 30">
              <a:extLst>
                <a:ext uri="{FF2B5EF4-FFF2-40B4-BE49-F238E27FC236}">
                  <a16:creationId xmlns:a16="http://schemas.microsoft.com/office/drawing/2014/main" id="{612F729F-3BCA-1A04-169B-F85A1B8C537F}"/>
                </a:ext>
              </a:extLst>
            </p:cNvPr>
            <p:cNvSpPr/>
            <p:nvPr/>
          </p:nvSpPr>
          <p:spPr>
            <a:xfrm>
              <a:off x="4759232" y="177697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479" y="2751"/>
                    <a:pt x="1589" y="12397"/>
                    <a:pt x="258" y="23368"/>
                  </a:cubicBezTo>
                  <a:close/>
                </a:path>
              </a:pathLst>
            </a:custGeom>
            <a:solidFill>
              <a:srgbClr val="FFFFFF"/>
            </a:solidFill>
            <a:ln w="9502" cap="flat">
              <a:noFill/>
              <a:prstDash val="solid"/>
              <a:miter/>
            </a:ln>
          </p:spPr>
          <p:txBody>
            <a:bodyPr rtlCol="0" anchor="ctr"/>
            <a:lstStyle/>
            <a:p>
              <a:endParaRPr lang="en-GB" dirty="0"/>
            </a:p>
          </p:txBody>
        </p:sp>
        <p:sp>
          <p:nvSpPr>
            <p:cNvPr id="286" name="Freeform 31">
              <a:extLst>
                <a:ext uri="{FF2B5EF4-FFF2-40B4-BE49-F238E27FC236}">
                  <a16:creationId xmlns:a16="http://schemas.microsoft.com/office/drawing/2014/main" id="{F08FDBD4-6479-F9FB-B295-18C8E801909C}"/>
                </a:ext>
              </a:extLst>
            </p:cNvPr>
            <p:cNvSpPr/>
            <p:nvPr/>
          </p:nvSpPr>
          <p:spPr>
            <a:xfrm>
              <a:off x="4899785" y="193803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574" y="2656"/>
                    <a:pt x="1589" y="12303"/>
                    <a:pt x="258" y="23368"/>
                  </a:cubicBezTo>
                  <a:close/>
                </a:path>
              </a:pathLst>
            </a:custGeom>
            <a:solidFill>
              <a:srgbClr val="FFFFFF"/>
            </a:solidFill>
            <a:ln w="9502" cap="flat">
              <a:noFill/>
              <a:prstDash val="solid"/>
              <a:miter/>
            </a:ln>
          </p:spPr>
          <p:txBody>
            <a:bodyPr rtlCol="0" anchor="ctr"/>
            <a:lstStyle/>
            <a:p>
              <a:endParaRPr lang="en-GB" dirty="0"/>
            </a:p>
          </p:txBody>
        </p:sp>
        <p:sp>
          <p:nvSpPr>
            <p:cNvPr id="287" name="Freeform 32">
              <a:extLst>
                <a:ext uri="{FF2B5EF4-FFF2-40B4-BE49-F238E27FC236}">
                  <a16:creationId xmlns:a16="http://schemas.microsoft.com/office/drawing/2014/main" id="{919039FF-307A-FF42-0F06-C5037A8CF5F6}"/>
                </a:ext>
              </a:extLst>
            </p:cNvPr>
            <p:cNvSpPr/>
            <p:nvPr/>
          </p:nvSpPr>
          <p:spPr>
            <a:xfrm>
              <a:off x="4646352" y="177489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479" y="2656"/>
                    <a:pt x="1589" y="12303"/>
                    <a:pt x="258" y="23368"/>
                  </a:cubicBezTo>
                  <a:close/>
                </a:path>
              </a:pathLst>
            </a:custGeom>
            <a:solidFill>
              <a:srgbClr val="FFFFFF"/>
            </a:solidFill>
            <a:ln w="9502" cap="flat">
              <a:noFill/>
              <a:prstDash val="solid"/>
              <a:miter/>
            </a:ln>
          </p:spPr>
          <p:txBody>
            <a:bodyPr rtlCol="0" anchor="ctr"/>
            <a:lstStyle/>
            <a:p>
              <a:endParaRPr lang="en-GB" dirty="0"/>
            </a:p>
          </p:txBody>
        </p:sp>
        <p:sp>
          <p:nvSpPr>
            <p:cNvPr id="3207" name="Freeform 33">
              <a:extLst>
                <a:ext uri="{FF2B5EF4-FFF2-40B4-BE49-F238E27FC236}">
                  <a16:creationId xmlns:a16="http://schemas.microsoft.com/office/drawing/2014/main" id="{E681D03A-2E67-51C3-BCE2-5A7118338C0B}"/>
                </a:ext>
              </a:extLst>
            </p:cNvPr>
            <p:cNvSpPr/>
            <p:nvPr/>
          </p:nvSpPr>
          <p:spPr>
            <a:xfrm>
              <a:off x="4771911" y="1923672"/>
              <a:ext cx="61016" cy="60486"/>
            </a:xfrm>
            <a:custGeom>
              <a:avLst/>
              <a:gdLst>
                <a:gd name="connsiteX0" fmla="*/ 702 w 61016"/>
                <a:gd name="connsiteY0" fmla="*/ 23171 h 60486"/>
                <a:gd name="connsiteX1" fmla="*/ 512 w 61016"/>
                <a:gd name="connsiteY1" fmla="*/ 34804 h 60486"/>
                <a:gd name="connsiteX2" fmla="*/ 7168 w 61016"/>
                <a:gd name="connsiteY2" fmla="*/ 47855 h 60486"/>
                <a:gd name="connsiteX3" fmla="*/ 18675 w 61016"/>
                <a:gd name="connsiteY3" fmla="*/ 54475 h 60486"/>
                <a:gd name="connsiteX4" fmla="*/ 20672 w 61016"/>
                <a:gd name="connsiteY4" fmla="*/ 54853 h 60486"/>
                <a:gd name="connsiteX5" fmla="*/ 22479 w 61016"/>
                <a:gd name="connsiteY5" fmla="*/ 56745 h 60486"/>
                <a:gd name="connsiteX6" fmla="*/ 32559 w 61016"/>
                <a:gd name="connsiteY6" fmla="*/ 60433 h 60486"/>
                <a:gd name="connsiteX7" fmla="*/ 52530 w 61016"/>
                <a:gd name="connsiteY7" fmla="*/ 50976 h 60486"/>
                <a:gd name="connsiteX8" fmla="*/ 58045 w 61016"/>
                <a:gd name="connsiteY8" fmla="*/ 43126 h 60486"/>
                <a:gd name="connsiteX9" fmla="*/ 60993 w 61016"/>
                <a:gd name="connsiteY9" fmla="*/ 30642 h 60486"/>
                <a:gd name="connsiteX10" fmla="*/ 55097 w 61016"/>
                <a:gd name="connsiteY10" fmla="*/ 12579 h 60486"/>
                <a:gd name="connsiteX11" fmla="*/ 45397 w 61016"/>
                <a:gd name="connsiteY11" fmla="*/ 3878 h 60486"/>
                <a:gd name="connsiteX12" fmla="*/ 42544 w 61016"/>
                <a:gd name="connsiteY12" fmla="*/ 2459 h 60486"/>
                <a:gd name="connsiteX13" fmla="*/ 36078 w 61016"/>
                <a:gd name="connsiteY13" fmla="*/ 379 h 60486"/>
                <a:gd name="connsiteX14" fmla="*/ 702 w 61016"/>
                <a:gd name="connsiteY14" fmla="*/ 23171 h 6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16" h="60486">
                  <a:moveTo>
                    <a:pt x="702" y="23171"/>
                  </a:moveTo>
                  <a:cubicBezTo>
                    <a:pt x="-249" y="27049"/>
                    <a:pt x="-154" y="30926"/>
                    <a:pt x="512" y="34804"/>
                  </a:cubicBezTo>
                  <a:cubicBezTo>
                    <a:pt x="1463" y="39816"/>
                    <a:pt x="3650" y="44072"/>
                    <a:pt x="7168" y="47855"/>
                  </a:cubicBezTo>
                  <a:cubicBezTo>
                    <a:pt x="10212" y="51260"/>
                    <a:pt x="14396" y="53151"/>
                    <a:pt x="18675" y="54475"/>
                  </a:cubicBezTo>
                  <a:cubicBezTo>
                    <a:pt x="19341" y="54664"/>
                    <a:pt x="20006" y="54759"/>
                    <a:pt x="20672" y="54853"/>
                  </a:cubicBezTo>
                  <a:cubicBezTo>
                    <a:pt x="21148" y="55515"/>
                    <a:pt x="21718" y="56177"/>
                    <a:pt x="22479" y="56745"/>
                  </a:cubicBezTo>
                  <a:cubicBezTo>
                    <a:pt x="25237" y="59109"/>
                    <a:pt x="28850" y="60812"/>
                    <a:pt x="32559" y="60433"/>
                  </a:cubicBezTo>
                  <a:cubicBezTo>
                    <a:pt x="40167" y="59677"/>
                    <a:pt x="47109" y="56461"/>
                    <a:pt x="52530" y="50976"/>
                  </a:cubicBezTo>
                  <a:cubicBezTo>
                    <a:pt x="54717" y="48706"/>
                    <a:pt x="56714" y="45963"/>
                    <a:pt x="58045" y="43126"/>
                  </a:cubicBezTo>
                  <a:cubicBezTo>
                    <a:pt x="60042" y="38870"/>
                    <a:pt x="60803" y="35182"/>
                    <a:pt x="60993" y="30642"/>
                  </a:cubicBezTo>
                  <a:cubicBezTo>
                    <a:pt x="61278" y="24495"/>
                    <a:pt x="58901" y="17402"/>
                    <a:pt x="55097" y="12579"/>
                  </a:cubicBezTo>
                  <a:cubicBezTo>
                    <a:pt x="52149" y="8890"/>
                    <a:pt x="49486" y="6337"/>
                    <a:pt x="45397" y="3878"/>
                  </a:cubicBezTo>
                  <a:cubicBezTo>
                    <a:pt x="44446" y="3310"/>
                    <a:pt x="43495" y="2837"/>
                    <a:pt x="42544" y="2459"/>
                  </a:cubicBezTo>
                  <a:cubicBezTo>
                    <a:pt x="40452" y="1608"/>
                    <a:pt x="38360" y="757"/>
                    <a:pt x="36078" y="379"/>
                  </a:cubicBezTo>
                  <a:cubicBezTo>
                    <a:pt x="20292" y="-2080"/>
                    <a:pt x="4696" y="7661"/>
                    <a:pt x="702" y="23171"/>
                  </a:cubicBezTo>
                  <a:close/>
                </a:path>
              </a:pathLst>
            </a:custGeom>
            <a:solidFill>
              <a:srgbClr val="FFFFFF"/>
            </a:solidFill>
            <a:ln w="9502" cap="flat">
              <a:noFill/>
              <a:prstDash val="solid"/>
              <a:miter/>
            </a:ln>
          </p:spPr>
          <p:txBody>
            <a:bodyPr rtlCol="0" anchor="ctr"/>
            <a:lstStyle/>
            <a:p>
              <a:endParaRPr lang="en-GB" dirty="0"/>
            </a:p>
          </p:txBody>
        </p:sp>
        <p:sp>
          <p:nvSpPr>
            <p:cNvPr id="3072" name="Freeform 34">
              <a:extLst>
                <a:ext uri="{FF2B5EF4-FFF2-40B4-BE49-F238E27FC236}">
                  <a16:creationId xmlns:a16="http://schemas.microsoft.com/office/drawing/2014/main" id="{F9308A01-8790-784C-ED7F-9C2B6730CFFB}"/>
                </a:ext>
              </a:extLst>
            </p:cNvPr>
            <p:cNvSpPr/>
            <p:nvPr/>
          </p:nvSpPr>
          <p:spPr>
            <a:xfrm>
              <a:off x="4764779" y="2075346"/>
              <a:ext cx="61016" cy="60509"/>
            </a:xfrm>
            <a:custGeom>
              <a:avLst/>
              <a:gdLst>
                <a:gd name="connsiteX0" fmla="*/ 702 w 61016"/>
                <a:gd name="connsiteY0" fmla="*/ 23195 h 60509"/>
                <a:gd name="connsiteX1" fmla="*/ 512 w 61016"/>
                <a:gd name="connsiteY1" fmla="*/ 34828 h 60509"/>
                <a:gd name="connsiteX2" fmla="*/ 7168 w 61016"/>
                <a:gd name="connsiteY2" fmla="*/ 47879 h 60509"/>
                <a:gd name="connsiteX3" fmla="*/ 18675 w 61016"/>
                <a:gd name="connsiteY3" fmla="*/ 54499 h 60509"/>
                <a:gd name="connsiteX4" fmla="*/ 20672 w 61016"/>
                <a:gd name="connsiteY4" fmla="*/ 54877 h 60509"/>
                <a:gd name="connsiteX5" fmla="*/ 22479 w 61016"/>
                <a:gd name="connsiteY5" fmla="*/ 56769 h 60509"/>
                <a:gd name="connsiteX6" fmla="*/ 32559 w 61016"/>
                <a:gd name="connsiteY6" fmla="*/ 60457 h 60509"/>
                <a:gd name="connsiteX7" fmla="*/ 52530 w 61016"/>
                <a:gd name="connsiteY7" fmla="*/ 51000 h 60509"/>
                <a:gd name="connsiteX8" fmla="*/ 58045 w 61016"/>
                <a:gd name="connsiteY8" fmla="*/ 43150 h 60509"/>
                <a:gd name="connsiteX9" fmla="*/ 60993 w 61016"/>
                <a:gd name="connsiteY9" fmla="*/ 30666 h 60509"/>
                <a:gd name="connsiteX10" fmla="*/ 55097 w 61016"/>
                <a:gd name="connsiteY10" fmla="*/ 12603 h 60509"/>
                <a:gd name="connsiteX11" fmla="*/ 45397 w 61016"/>
                <a:gd name="connsiteY11" fmla="*/ 3902 h 60509"/>
                <a:gd name="connsiteX12" fmla="*/ 42544 w 61016"/>
                <a:gd name="connsiteY12" fmla="*/ 2483 h 60509"/>
                <a:gd name="connsiteX13" fmla="*/ 36078 w 61016"/>
                <a:gd name="connsiteY13" fmla="*/ 402 h 60509"/>
                <a:gd name="connsiteX14" fmla="*/ 702 w 61016"/>
                <a:gd name="connsiteY14" fmla="*/ 23195 h 6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16" h="60509">
                  <a:moveTo>
                    <a:pt x="702" y="23195"/>
                  </a:moveTo>
                  <a:cubicBezTo>
                    <a:pt x="-249" y="27072"/>
                    <a:pt x="-154" y="30950"/>
                    <a:pt x="512" y="34828"/>
                  </a:cubicBezTo>
                  <a:cubicBezTo>
                    <a:pt x="1463" y="39840"/>
                    <a:pt x="3650" y="44096"/>
                    <a:pt x="7168" y="47879"/>
                  </a:cubicBezTo>
                  <a:cubicBezTo>
                    <a:pt x="10212" y="51283"/>
                    <a:pt x="14396" y="53175"/>
                    <a:pt x="18675" y="54499"/>
                  </a:cubicBezTo>
                  <a:cubicBezTo>
                    <a:pt x="19341" y="54688"/>
                    <a:pt x="20006" y="54783"/>
                    <a:pt x="20672" y="54877"/>
                  </a:cubicBezTo>
                  <a:cubicBezTo>
                    <a:pt x="21148" y="55539"/>
                    <a:pt x="21718" y="56201"/>
                    <a:pt x="22479" y="56769"/>
                  </a:cubicBezTo>
                  <a:cubicBezTo>
                    <a:pt x="25237" y="59133"/>
                    <a:pt x="28850" y="60836"/>
                    <a:pt x="32559" y="60457"/>
                  </a:cubicBezTo>
                  <a:cubicBezTo>
                    <a:pt x="40167" y="59701"/>
                    <a:pt x="47109" y="56485"/>
                    <a:pt x="52530" y="51000"/>
                  </a:cubicBezTo>
                  <a:cubicBezTo>
                    <a:pt x="54717" y="48730"/>
                    <a:pt x="56714" y="45987"/>
                    <a:pt x="58045" y="43150"/>
                  </a:cubicBezTo>
                  <a:cubicBezTo>
                    <a:pt x="60042" y="38894"/>
                    <a:pt x="60803" y="35206"/>
                    <a:pt x="60993" y="30666"/>
                  </a:cubicBezTo>
                  <a:cubicBezTo>
                    <a:pt x="61278" y="24519"/>
                    <a:pt x="58901" y="17426"/>
                    <a:pt x="55097" y="12603"/>
                  </a:cubicBezTo>
                  <a:cubicBezTo>
                    <a:pt x="52149" y="8914"/>
                    <a:pt x="49486" y="6361"/>
                    <a:pt x="45397" y="3902"/>
                  </a:cubicBezTo>
                  <a:cubicBezTo>
                    <a:pt x="44446" y="3334"/>
                    <a:pt x="43495" y="2861"/>
                    <a:pt x="42544" y="2483"/>
                  </a:cubicBezTo>
                  <a:cubicBezTo>
                    <a:pt x="40452" y="1632"/>
                    <a:pt x="38360" y="781"/>
                    <a:pt x="36078" y="402"/>
                  </a:cubicBezTo>
                  <a:cubicBezTo>
                    <a:pt x="20197" y="-2151"/>
                    <a:pt x="4601" y="7685"/>
                    <a:pt x="702" y="23195"/>
                  </a:cubicBezTo>
                  <a:close/>
                </a:path>
              </a:pathLst>
            </a:custGeom>
            <a:solidFill>
              <a:srgbClr val="FFFFFF"/>
            </a:solidFill>
            <a:ln w="9502" cap="flat">
              <a:noFill/>
              <a:prstDash val="solid"/>
              <a:miter/>
            </a:ln>
          </p:spPr>
          <p:txBody>
            <a:bodyPr rtlCol="0" anchor="ctr"/>
            <a:lstStyle/>
            <a:p>
              <a:endParaRPr lang="en-GB" dirty="0"/>
            </a:p>
          </p:txBody>
        </p:sp>
        <p:sp>
          <p:nvSpPr>
            <p:cNvPr id="3073" name="Freeform 35">
              <a:extLst>
                <a:ext uri="{FF2B5EF4-FFF2-40B4-BE49-F238E27FC236}">
                  <a16:creationId xmlns:a16="http://schemas.microsoft.com/office/drawing/2014/main" id="{0EAAC61A-246B-2A95-6BB8-466A76C38F0F}"/>
                </a:ext>
              </a:extLst>
            </p:cNvPr>
            <p:cNvSpPr/>
            <p:nvPr/>
          </p:nvSpPr>
          <p:spPr>
            <a:xfrm>
              <a:off x="4966569" y="2145439"/>
              <a:ext cx="68471" cy="62306"/>
            </a:xfrm>
            <a:custGeom>
              <a:avLst/>
              <a:gdLst>
                <a:gd name="connsiteX0" fmla="*/ 137 w 68471"/>
                <a:gd name="connsiteY0" fmla="*/ 33868 h 62306"/>
                <a:gd name="connsiteX1" fmla="*/ 5082 w 68471"/>
                <a:gd name="connsiteY1" fmla="*/ 47676 h 62306"/>
                <a:gd name="connsiteX2" fmla="*/ 10217 w 68471"/>
                <a:gd name="connsiteY2" fmla="*/ 52878 h 62306"/>
                <a:gd name="connsiteX3" fmla="*/ 15542 w 68471"/>
                <a:gd name="connsiteY3" fmla="*/ 57985 h 62306"/>
                <a:gd name="connsiteX4" fmla="*/ 44927 w 68471"/>
                <a:gd name="connsiteY4" fmla="*/ 61200 h 62306"/>
                <a:gd name="connsiteX5" fmla="*/ 66039 w 68471"/>
                <a:gd name="connsiteY5" fmla="*/ 43988 h 62306"/>
                <a:gd name="connsiteX6" fmla="*/ 63566 w 68471"/>
                <a:gd name="connsiteY6" fmla="*/ 15142 h 62306"/>
                <a:gd name="connsiteX7" fmla="*/ 39411 w 68471"/>
                <a:gd name="connsiteY7" fmla="*/ 294 h 62306"/>
                <a:gd name="connsiteX8" fmla="*/ 23625 w 68471"/>
                <a:gd name="connsiteY8" fmla="*/ 1429 h 62306"/>
                <a:gd name="connsiteX9" fmla="*/ 10122 w 68471"/>
                <a:gd name="connsiteY9" fmla="*/ 8995 h 62306"/>
                <a:gd name="connsiteX10" fmla="*/ 137 w 68471"/>
                <a:gd name="connsiteY10" fmla="*/ 33868 h 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1" h="62306">
                  <a:moveTo>
                    <a:pt x="137" y="33868"/>
                  </a:moveTo>
                  <a:cubicBezTo>
                    <a:pt x="612" y="38691"/>
                    <a:pt x="2038" y="43798"/>
                    <a:pt x="5082" y="47676"/>
                  </a:cubicBezTo>
                  <a:cubicBezTo>
                    <a:pt x="6603" y="49662"/>
                    <a:pt x="8410" y="51364"/>
                    <a:pt x="10217" y="52878"/>
                  </a:cubicBezTo>
                  <a:cubicBezTo>
                    <a:pt x="11453" y="55053"/>
                    <a:pt x="13260" y="57039"/>
                    <a:pt x="15542" y="57985"/>
                  </a:cubicBezTo>
                  <a:cubicBezTo>
                    <a:pt x="25147" y="61768"/>
                    <a:pt x="34752" y="63659"/>
                    <a:pt x="44927" y="61200"/>
                  </a:cubicBezTo>
                  <a:cubicBezTo>
                    <a:pt x="53771" y="59120"/>
                    <a:pt x="62520" y="52499"/>
                    <a:pt x="66039" y="43988"/>
                  </a:cubicBezTo>
                  <a:cubicBezTo>
                    <a:pt x="69937" y="34625"/>
                    <a:pt x="69177" y="23749"/>
                    <a:pt x="63566" y="15142"/>
                  </a:cubicBezTo>
                  <a:cubicBezTo>
                    <a:pt x="58336" y="7104"/>
                    <a:pt x="49016" y="1335"/>
                    <a:pt x="39411" y="294"/>
                  </a:cubicBezTo>
                  <a:cubicBezTo>
                    <a:pt x="33991" y="-273"/>
                    <a:pt x="28951" y="-84"/>
                    <a:pt x="23625" y="1429"/>
                  </a:cubicBezTo>
                  <a:cubicBezTo>
                    <a:pt x="18490" y="2942"/>
                    <a:pt x="14211" y="5590"/>
                    <a:pt x="10122" y="8995"/>
                  </a:cubicBezTo>
                  <a:cubicBezTo>
                    <a:pt x="3275" y="14953"/>
                    <a:pt x="-814" y="24884"/>
                    <a:pt x="137" y="33868"/>
                  </a:cubicBezTo>
                  <a:close/>
                </a:path>
              </a:pathLst>
            </a:custGeom>
            <a:solidFill>
              <a:srgbClr val="FFFFFF"/>
            </a:solidFill>
            <a:ln w="9502" cap="flat">
              <a:noFill/>
              <a:prstDash val="solid"/>
              <a:miter/>
            </a:ln>
          </p:spPr>
          <p:txBody>
            <a:bodyPr rtlCol="0" anchor="ctr"/>
            <a:lstStyle/>
            <a:p>
              <a:endParaRPr lang="en-GB" dirty="0"/>
            </a:p>
          </p:txBody>
        </p:sp>
        <p:sp>
          <p:nvSpPr>
            <p:cNvPr id="3074" name="Freeform 36">
              <a:extLst>
                <a:ext uri="{FF2B5EF4-FFF2-40B4-BE49-F238E27FC236}">
                  <a16:creationId xmlns:a16="http://schemas.microsoft.com/office/drawing/2014/main" id="{79CE9CD7-C5C6-DAC3-D893-7BBFA4D01853}"/>
                </a:ext>
              </a:extLst>
            </p:cNvPr>
            <p:cNvSpPr/>
            <p:nvPr/>
          </p:nvSpPr>
          <p:spPr>
            <a:xfrm>
              <a:off x="4970487" y="2020916"/>
              <a:ext cx="54926" cy="53310"/>
            </a:xfrm>
            <a:custGeom>
              <a:avLst/>
              <a:gdLst>
                <a:gd name="connsiteX0" fmla="*/ 403 w 54926"/>
                <a:gd name="connsiteY0" fmla="*/ 19745 h 53310"/>
                <a:gd name="connsiteX1" fmla="*/ 2400 w 54926"/>
                <a:gd name="connsiteY1" fmla="*/ 32891 h 53310"/>
                <a:gd name="connsiteX2" fmla="*/ 4682 w 54926"/>
                <a:gd name="connsiteY2" fmla="*/ 36012 h 53310"/>
                <a:gd name="connsiteX3" fmla="*/ 4872 w 54926"/>
                <a:gd name="connsiteY3" fmla="*/ 36863 h 53310"/>
                <a:gd name="connsiteX4" fmla="*/ 17330 w 54926"/>
                <a:gd name="connsiteY4" fmla="*/ 50577 h 53310"/>
                <a:gd name="connsiteX5" fmla="*/ 35969 w 54926"/>
                <a:gd name="connsiteY5" fmla="*/ 52563 h 53310"/>
                <a:gd name="connsiteX6" fmla="*/ 54798 w 54926"/>
                <a:gd name="connsiteY6" fmla="*/ 24758 h 53310"/>
                <a:gd name="connsiteX7" fmla="*/ 46620 w 54926"/>
                <a:gd name="connsiteY7" fmla="*/ 7451 h 53310"/>
                <a:gd name="connsiteX8" fmla="*/ 28266 w 54926"/>
                <a:gd name="connsiteY8" fmla="*/ 74 h 53310"/>
                <a:gd name="connsiteX9" fmla="*/ 403 w 54926"/>
                <a:gd name="connsiteY9" fmla="*/ 19745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26" h="53310">
                  <a:moveTo>
                    <a:pt x="403" y="19745"/>
                  </a:moveTo>
                  <a:cubicBezTo>
                    <a:pt x="-548" y="24285"/>
                    <a:pt x="212" y="28730"/>
                    <a:pt x="2400" y="32891"/>
                  </a:cubicBezTo>
                  <a:cubicBezTo>
                    <a:pt x="2970" y="34026"/>
                    <a:pt x="3826" y="35066"/>
                    <a:pt x="4682" y="36012"/>
                  </a:cubicBezTo>
                  <a:cubicBezTo>
                    <a:pt x="4777" y="36296"/>
                    <a:pt x="4777" y="36580"/>
                    <a:pt x="4872" y="36863"/>
                  </a:cubicBezTo>
                  <a:cubicBezTo>
                    <a:pt x="7250" y="42821"/>
                    <a:pt x="11434" y="47739"/>
                    <a:pt x="17330" y="50577"/>
                  </a:cubicBezTo>
                  <a:cubicBezTo>
                    <a:pt x="23321" y="53414"/>
                    <a:pt x="29597" y="53981"/>
                    <a:pt x="35969" y="52563"/>
                  </a:cubicBezTo>
                  <a:cubicBezTo>
                    <a:pt x="48236" y="49820"/>
                    <a:pt x="56034" y="36769"/>
                    <a:pt x="54798" y="24758"/>
                  </a:cubicBezTo>
                  <a:cubicBezTo>
                    <a:pt x="54132" y="18232"/>
                    <a:pt x="51469" y="11990"/>
                    <a:pt x="46620" y="7451"/>
                  </a:cubicBezTo>
                  <a:cubicBezTo>
                    <a:pt x="41579" y="2627"/>
                    <a:pt x="35113" y="547"/>
                    <a:pt x="28266" y="74"/>
                  </a:cubicBezTo>
                  <a:cubicBezTo>
                    <a:pt x="15998" y="-872"/>
                    <a:pt x="2875" y="7356"/>
                    <a:pt x="403" y="19745"/>
                  </a:cubicBezTo>
                  <a:close/>
                </a:path>
              </a:pathLst>
            </a:custGeom>
            <a:solidFill>
              <a:srgbClr val="FFFFFF"/>
            </a:solidFill>
            <a:ln w="9502" cap="flat">
              <a:noFill/>
              <a:prstDash val="solid"/>
              <a:miter/>
            </a:ln>
          </p:spPr>
          <p:txBody>
            <a:bodyPr rtlCol="0" anchor="ctr"/>
            <a:lstStyle/>
            <a:p>
              <a:endParaRPr lang="en-GB" dirty="0"/>
            </a:p>
          </p:txBody>
        </p:sp>
        <p:sp>
          <p:nvSpPr>
            <p:cNvPr id="3075" name="Freeform 37">
              <a:extLst>
                <a:ext uri="{FF2B5EF4-FFF2-40B4-BE49-F238E27FC236}">
                  <a16:creationId xmlns:a16="http://schemas.microsoft.com/office/drawing/2014/main" id="{2A0AD0E8-35B1-50EF-93FF-29ED8306FA0C}"/>
                </a:ext>
              </a:extLst>
            </p:cNvPr>
            <p:cNvSpPr/>
            <p:nvPr/>
          </p:nvSpPr>
          <p:spPr>
            <a:xfrm>
              <a:off x="4851970" y="1855617"/>
              <a:ext cx="54741" cy="53542"/>
            </a:xfrm>
            <a:custGeom>
              <a:avLst/>
              <a:gdLst>
                <a:gd name="connsiteX0" fmla="*/ 714 w 54741"/>
                <a:gd name="connsiteY0" fmla="*/ 18025 h 53542"/>
                <a:gd name="connsiteX1" fmla="*/ 1761 w 54741"/>
                <a:gd name="connsiteY1" fmla="*/ 31266 h 53542"/>
                <a:gd name="connsiteX2" fmla="*/ 3853 w 54741"/>
                <a:gd name="connsiteY2" fmla="*/ 34576 h 53542"/>
                <a:gd name="connsiteX3" fmla="*/ 4043 w 54741"/>
                <a:gd name="connsiteY3" fmla="*/ 35427 h 53542"/>
                <a:gd name="connsiteX4" fmla="*/ 15550 w 54741"/>
                <a:gd name="connsiteY4" fmla="*/ 49897 h 53542"/>
                <a:gd name="connsiteX5" fmla="*/ 33998 w 54741"/>
                <a:gd name="connsiteY5" fmla="*/ 53207 h 53542"/>
                <a:gd name="connsiteX6" fmla="*/ 54729 w 54741"/>
                <a:gd name="connsiteY6" fmla="*/ 26726 h 53542"/>
                <a:gd name="connsiteX7" fmla="*/ 47787 w 54741"/>
                <a:gd name="connsiteY7" fmla="*/ 8852 h 53542"/>
                <a:gd name="connsiteX8" fmla="*/ 30004 w 54741"/>
                <a:gd name="connsiteY8" fmla="*/ 245 h 53542"/>
                <a:gd name="connsiteX9" fmla="*/ 714 w 54741"/>
                <a:gd name="connsiteY9" fmla="*/ 18025 h 5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42">
                  <a:moveTo>
                    <a:pt x="714" y="18025"/>
                  </a:moveTo>
                  <a:cubicBezTo>
                    <a:pt x="-522" y="22565"/>
                    <a:pt x="-141" y="27010"/>
                    <a:pt x="1761" y="31266"/>
                  </a:cubicBezTo>
                  <a:cubicBezTo>
                    <a:pt x="2331" y="32495"/>
                    <a:pt x="2997" y="33536"/>
                    <a:pt x="3853" y="34576"/>
                  </a:cubicBezTo>
                  <a:cubicBezTo>
                    <a:pt x="3948" y="34860"/>
                    <a:pt x="3948" y="35143"/>
                    <a:pt x="4043" y="35427"/>
                  </a:cubicBezTo>
                  <a:cubicBezTo>
                    <a:pt x="6040" y="41480"/>
                    <a:pt x="9844" y="46776"/>
                    <a:pt x="15550" y="49897"/>
                  </a:cubicBezTo>
                  <a:cubicBezTo>
                    <a:pt x="21255" y="53113"/>
                    <a:pt x="27532" y="54153"/>
                    <a:pt x="33998" y="53207"/>
                  </a:cubicBezTo>
                  <a:cubicBezTo>
                    <a:pt x="46456" y="51316"/>
                    <a:pt x="55110" y="38832"/>
                    <a:pt x="54729" y="26726"/>
                  </a:cubicBezTo>
                  <a:cubicBezTo>
                    <a:pt x="54539" y="20106"/>
                    <a:pt x="52352" y="13770"/>
                    <a:pt x="47787" y="8852"/>
                  </a:cubicBezTo>
                  <a:cubicBezTo>
                    <a:pt x="43032" y="3745"/>
                    <a:pt x="36756" y="1191"/>
                    <a:pt x="30004" y="245"/>
                  </a:cubicBezTo>
                  <a:cubicBezTo>
                    <a:pt x="17737" y="-1457"/>
                    <a:pt x="4043" y="5825"/>
                    <a:pt x="714" y="18025"/>
                  </a:cubicBezTo>
                  <a:close/>
                </a:path>
              </a:pathLst>
            </a:custGeom>
            <a:solidFill>
              <a:srgbClr val="FFFFFF"/>
            </a:solidFill>
            <a:ln w="9502" cap="flat">
              <a:noFill/>
              <a:prstDash val="solid"/>
              <a:miter/>
            </a:ln>
          </p:spPr>
          <p:txBody>
            <a:bodyPr rtlCol="0" anchor="ctr"/>
            <a:lstStyle/>
            <a:p>
              <a:endParaRPr lang="en-GB" dirty="0"/>
            </a:p>
          </p:txBody>
        </p:sp>
        <p:sp>
          <p:nvSpPr>
            <p:cNvPr id="3078" name="Freeform 38">
              <a:extLst>
                <a:ext uri="{FF2B5EF4-FFF2-40B4-BE49-F238E27FC236}">
                  <a16:creationId xmlns:a16="http://schemas.microsoft.com/office/drawing/2014/main" id="{256025FE-C188-A6C5-C16B-CE47DB8EE75C}"/>
                </a:ext>
              </a:extLst>
            </p:cNvPr>
            <p:cNvSpPr/>
            <p:nvPr/>
          </p:nvSpPr>
          <p:spPr>
            <a:xfrm>
              <a:off x="4653884" y="2256022"/>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50 w 54741"/>
                <a:gd name="connsiteY4" fmla="*/ 49920 h 53565"/>
                <a:gd name="connsiteX5" fmla="*/ 33998 w 54741"/>
                <a:gd name="connsiteY5" fmla="*/ 53230 h 53565"/>
                <a:gd name="connsiteX6" fmla="*/ 54729 w 54741"/>
                <a:gd name="connsiteY6" fmla="*/ 26749 h 53565"/>
                <a:gd name="connsiteX7" fmla="*/ 47787 w 54741"/>
                <a:gd name="connsiteY7" fmla="*/ 8875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3"/>
                    <a:pt x="3948" y="35166"/>
                    <a:pt x="4043" y="35450"/>
                  </a:cubicBezTo>
                  <a:cubicBezTo>
                    <a:pt x="6040" y="41503"/>
                    <a:pt x="9844" y="46799"/>
                    <a:pt x="15550" y="49920"/>
                  </a:cubicBezTo>
                  <a:cubicBezTo>
                    <a:pt x="21255" y="53135"/>
                    <a:pt x="27532" y="54176"/>
                    <a:pt x="33998" y="53230"/>
                  </a:cubicBezTo>
                  <a:cubicBezTo>
                    <a:pt x="46456" y="51338"/>
                    <a:pt x="55110" y="38855"/>
                    <a:pt x="54729" y="26749"/>
                  </a:cubicBezTo>
                  <a:cubicBezTo>
                    <a:pt x="54539" y="20129"/>
                    <a:pt x="52352" y="13792"/>
                    <a:pt x="47787" y="8875"/>
                  </a:cubicBezTo>
                  <a:cubicBezTo>
                    <a:pt x="43032" y="3768"/>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2" name="Freeform 39">
              <a:extLst>
                <a:ext uri="{FF2B5EF4-FFF2-40B4-BE49-F238E27FC236}">
                  <a16:creationId xmlns:a16="http://schemas.microsoft.com/office/drawing/2014/main" id="{AB30233B-5550-213C-CE0C-756E88F0DA8B}"/>
                </a:ext>
              </a:extLst>
            </p:cNvPr>
            <p:cNvSpPr/>
            <p:nvPr/>
          </p:nvSpPr>
          <p:spPr>
            <a:xfrm>
              <a:off x="4883542" y="2221881"/>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50 w 54741"/>
                <a:gd name="connsiteY4" fmla="*/ 49920 h 53565"/>
                <a:gd name="connsiteX5" fmla="*/ 33998 w 54741"/>
                <a:gd name="connsiteY5" fmla="*/ 53230 h 53565"/>
                <a:gd name="connsiteX6" fmla="*/ 54729 w 54741"/>
                <a:gd name="connsiteY6" fmla="*/ 26749 h 53565"/>
                <a:gd name="connsiteX7" fmla="*/ 47787 w 54741"/>
                <a:gd name="connsiteY7" fmla="*/ 8875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2"/>
                    <a:pt x="3948" y="35166"/>
                    <a:pt x="4043" y="35450"/>
                  </a:cubicBezTo>
                  <a:cubicBezTo>
                    <a:pt x="6040" y="41503"/>
                    <a:pt x="9844" y="46799"/>
                    <a:pt x="15550" y="49920"/>
                  </a:cubicBezTo>
                  <a:cubicBezTo>
                    <a:pt x="21255" y="53135"/>
                    <a:pt x="27532" y="54176"/>
                    <a:pt x="33998" y="53230"/>
                  </a:cubicBezTo>
                  <a:cubicBezTo>
                    <a:pt x="46456" y="51338"/>
                    <a:pt x="55110" y="38855"/>
                    <a:pt x="54729" y="26749"/>
                  </a:cubicBezTo>
                  <a:cubicBezTo>
                    <a:pt x="54539" y="20129"/>
                    <a:pt x="52352" y="13792"/>
                    <a:pt x="47787" y="8875"/>
                  </a:cubicBezTo>
                  <a:cubicBezTo>
                    <a:pt x="43032" y="3767"/>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3" name="Freeform 40">
              <a:extLst>
                <a:ext uri="{FF2B5EF4-FFF2-40B4-BE49-F238E27FC236}">
                  <a16:creationId xmlns:a16="http://schemas.microsoft.com/office/drawing/2014/main" id="{E25A29F2-72DF-48C7-366A-E32D6084AEA6}"/>
                </a:ext>
              </a:extLst>
            </p:cNvPr>
            <p:cNvSpPr/>
            <p:nvPr/>
          </p:nvSpPr>
          <p:spPr>
            <a:xfrm>
              <a:off x="4783405" y="2198613"/>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49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49"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4" name="Freeform 41">
              <a:extLst>
                <a:ext uri="{FF2B5EF4-FFF2-40B4-BE49-F238E27FC236}">
                  <a16:creationId xmlns:a16="http://schemas.microsoft.com/office/drawing/2014/main" id="{F6AB73FB-FBFC-272C-2FA5-DF8AFE80426B}"/>
                </a:ext>
              </a:extLst>
            </p:cNvPr>
            <p:cNvSpPr/>
            <p:nvPr/>
          </p:nvSpPr>
          <p:spPr>
            <a:xfrm>
              <a:off x="4851590" y="2120211"/>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50 w 54741"/>
                <a:gd name="connsiteY4" fmla="*/ 49922 h 53567"/>
                <a:gd name="connsiteX5" fmla="*/ 33998 w 54741"/>
                <a:gd name="connsiteY5" fmla="*/ 53233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50" y="49922"/>
                  </a:cubicBezTo>
                  <a:cubicBezTo>
                    <a:pt x="21255" y="53138"/>
                    <a:pt x="27532" y="54178"/>
                    <a:pt x="33998" y="53233"/>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5" name="Freeform 42">
              <a:extLst>
                <a:ext uri="{FF2B5EF4-FFF2-40B4-BE49-F238E27FC236}">
                  <a16:creationId xmlns:a16="http://schemas.microsoft.com/office/drawing/2014/main" id="{D6549A01-2F08-8495-F738-0D2122E5708E}"/>
                </a:ext>
              </a:extLst>
            </p:cNvPr>
            <p:cNvSpPr/>
            <p:nvPr/>
          </p:nvSpPr>
          <p:spPr>
            <a:xfrm>
              <a:off x="4677278" y="1862023"/>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49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49"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6" name="Freeform 43">
              <a:extLst>
                <a:ext uri="{FF2B5EF4-FFF2-40B4-BE49-F238E27FC236}">
                  <a16:creationId xmlns:a16="http://schemas.microsoft.com/office/drawing/2014/main" id="{0C175CD4-94AD-B865-1848-58C4F265C491}"/>
                </a:ext>
              </a:extLst>
            </p:cNvPr>
            <p:cNvSpPr/>
            <p:nvPr/>
          </p:nvSpPr>
          <p:spPr>
            <a:xfrm>
              <a:off x="4865284" y="2019962"/>
              <a:ext cx="54741" cy="53567"/>
            </a:xfrm>
            <a:custGeom>
              <a:avLst/>
              <a:gdLst>
                <a:gd name="connsiteX0" fmla="*/ 714 w 54741"/>
                <a:gd name="connsiteY0" fmla="*/ 18051 h 53567"/>
                <a:gd name="connsiteX1" fmla="*/ 1760 w 54741"/>
                <a:gd name="connsiteY1" fmla="*/ 31291 h 53567"/>
                <a:gd name="connsiteX2" fmla="*/ 3853 w 54741"/>
                <a:gd name="connsiteY2" fmla="*/ 34601 h 53567"/>
                <a:gd name="connsiteX3" fmla="*/ 4043 w 54741"/>
                <a:gd name="connsiteY3" fmla="*/ 35453 h 53567"/>
                <a:gd name="connsiteX4" fmla="*/ 15550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0" y="31291"/>
                  </a:cubicBezTo>
                  <a:cubicBezTo>
                    <a:pt x="2331" y="32521"/>
                    <a:pt x="2997" y="33561"/>
                    <a:pt x="3853" y="34601"/>
                  </a:cubicBezTo>
                  <a:cubicBezTo>
                    <a:pt x="3948" y="34885"/>
                    <a:pt x="3948" y="35169"/>
                    <a:pt x="4043" y="35453"/>
                  </a:cubicBezTo>
                  <a:cubicBezTo>
                    <a:pt x="6040" y="41505"/>
                    <a:pt x="9844" y="46801"/>
                    <a:pt x="15550"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7" name="Freeform 44">
              <a:extLst>
                <a:ext uri="{FF2B5EF4-FFF2-40B4-BE49-F238E27FC236}">
                  <a16:creationId xmlns:a16="http://schemas.microsoft.com/office/drawing/2014/main" id="{DC3BD1C7-9B90-C389-ADB8-BDC48841EB58}"/>
                </a:ext>
              </a:extLst>
            </p:cNvPr>
            <p:cNvSpPr/>
            <p:nvPr/>
          </p:nvSpPr>
          <p:spPr>
            <a:xfrm>
              <a:off x="4571340" y="1810198"/>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49 w 54741"/>
                <a:gd name="connsiteY4" fmla="*/ 49920 h 53565"/>
                <a:gd name="connsiteX5" fmla="*/ 33998 w 54741"/>
                <a:gd name="connsiteY5" fmla="*/ 53230 h 53565"/>
                <a:gd name="connsiteX6" fmla="*/ 54729 w 54741"/>
                <a:gd name="connsiteY6" fmla="*/ 26749 h 53565"/>
                <a:gd name="connsiteX7" fmla="*/ 47787 w 54741"/>
                <a:gd name="connsiteY7" fmla="*/ 8874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2"/>
                    <a:pt x="3948" y="35166"/>
                    <a:pt x="4043" y="35450"/>
                  </a:cubicBezTo>
                  <a:cubicBezTo>
                    <a:pt x="6040" y="41503"/>
                    <a:pt x="9844" y="46799"/>
                    <a:pt x="15549" y="49920"/>
                  </a:cubicBezTo>
                  <a:cubicBezTo>
                    <a:pt x="21255" y="53135"/>
                    <a:pt x="27532" y="54176"/>
                    <a:pt x="33998" y="53230"/>
                  </a:cubicBezTo>
                  <a:cubicBezTo>
                    <a:pt x="46456" y="51338"/>
                    <a:pt x="55110" y="38855"/>
                    <a:pt x="54729" y="26749"/>
                  </a:cubicBezTo>
                  <a:cubicBezTo>
                    <a:pt x="54539" y="20129"/>
                    <a:pt x="52352" y="13792"/>
                    <a:pt x="47787" y="8874"/>
                  </a:cubicBezTo>
                  <a:cubicBezTo>
                    <a:pt x="43032" y="3767"/>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8" name="Freeform 45">
              <a:extLst>
                <a:ext uri="{FF2B5EF4-FFF2-40B4-BE49-F238E27FC236}">
                  <a16:creationId xmlns:a16="http://schemas.microsoft.com/office/drawing/2014/main" id="{562BD114-D285-23CD-FA60-6C4B369C8752}"/>
                </a:ext>
              </a:extLst>
            </p:cNvPr>
            <p:cNvSpPr/>
            <p:nvPr/>
          </p:nvSpPr>
          <p:spPr>
            <a:xfrm rot="-2118194">
              <a:off x="4829740" y="1806767"/>
              <a:ext cx="148159" cy="187823"/>
            </a:xfrm>
            <a:custGeom>
              <a:avLst/>
              <a:gdLst>
                <a:gd name="connsiteX0" fmla="*/ 148160 w 148159"/>
                <a:gd name="connsiteY0" fmla="*/ 93912 h 187823"/>
                <a:gd name="connsiteX1" fmla="*/ 74080 w 148159"/>
                <a:gd name="connsiteY1" fmla="*/ 187824 h 187823"/>
                <a:gd name="connsiteX2" fmla="*/ 0 w 148159"/>
                <a:gd name="connsiteY2" fmla="*/ 93912 h 187823"/>
                <a:gd name="connsiteX3" fmla="*/ 74080 w 148159"/>
                <a:gd name="connsiteY3" fmla="*/ 0 h 187823"/>
                <a:gd name="connsiteX4" fmla="*/ 148160 w 148159"/>
                <a:gd name="connsiteY4" fmla="*/ 93912 h 18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9" h="187823">
                  <a:moveTo>
                    <a:pt x="148160" y="93912"/>
                  </a:moveTo>
                  <a:cubicBezTo>
                    <a:pt x="148160" y="145778"/>
                    <a:pt x="114993" y="187824"/>
                    <a:pt x="74080" y="187824"/>
                  </a:cubicBezTo>
                  <a:cubicBezTo>
                    <a:pt x="33167" y="187824"/>
                    <a:pt x="0" y="145778"/>
                    <a:pt x="0" y="93912"/>
                  </a:cubicBezTo>
                  <a:cubicBezTo>
                    <a:pt x="0" y="42046"/>
                    <a:pt x="33167" y="0"/>
                    <a:pt x="74080" y="0"/>
                  </a:cubicBezTo>
                  <a:cubicBezTo>
                    <a:pt x="114993" y="0"/>
                    <a:pt x="148160" y="42046"/>
                    <a:pt x="148160" y="93912"/>
                  </a:cubicBezTo>
                  <a:close/>
                </a:path>
              </a:pathLst>
            </a:custGeom>
            <a:solidFill>
              <a:srgbClr val="E6E6E6"/>
            </a:solidFill>
            <a:ln w="9502" cap="flat">
              <a:noFill/>
              <a:prstDash val="solid"/>
              <a:miter/>
            </a:ln>
          </p:spPr>
          <p:txBody>
            <a:bodyPr rtlCol="0" anchor="ctr"/>
            <a:lstStyle/>
            <a:p>
              <a:endParaRPr lang="en-GB" dirty="0"/>
            </a:p>
          </p:txBody>
        </p:sp>
        <p:sp>
          <p:nvSpPr>
            <p:cNvPr id="3089" name="Freeform 46">
              <a:extLst>
                <a:ext uri="{FF2B5EF4-FFF2-40B4-BE49-F238E27FC236}">
                  <a16:creationId xmlns:a16="http://schemas.microsoft.com/office/drawing/2014/main" id="{2CC66795-2625-52A3-6FE1-EA9E2141E5B6}"/>
                </a:ext>
              </a:extLst>
            </p:cNvPr>
            <p:cNvSpPr/>
            <p:nvPr/>
          </p:nvSpPr>
          <p:spPr>
            <a:xfrm rot="-2118194">
              <a:off x="4854370" y="1838071"/>
              <a:ext cx="98899" cy="125215"/>
            </a:xfrm>
            <a:custGeom>
              <a:avLst/>
              <a:gdLst>
                <a:gd name="connsiteX0" fmla="*/ 98900 w 98899"/>
                <a:gd name="connsiteY0" fmla="*/ 62608 h 125215"/>
                <a:gd name="connsiteX1" fmla="*/ 49450 w 98899"/>
                <a:gd name="connsiteY1" fmla="*/ 125216 h 125215"/>
                <a:gd name="connsiteX2" fmla="*/ 0 w 98899"/>
                <a:gd name="connsiteY2" fmla="*/ 62608 h 125215"/>
                <a:gd name="connsiteX3" fmla="*/ 49450 w 98899"/>
                <a:gd name="connsiteY3" fmla="*/ 0 h 125215"/>
                <a:gd name="connsiteX4" fmla="*/ 98900 w 98899"/>
                <a:gd name="connsiteY4" fmla="*/ 62608 h 12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99" h="125215">
                  <a:moveTo>
                    <a:pt x="98900" y="62608"/>
                  </a:moveTo>
                  <a:cubicBezTo>
                    <a:pt x="98900" y="97185"/>
                    <a:pt x="76760" y="125216"/>
                    <a:pt x="49450" y="125216"/>
                  </a:cubicBezTo>
                  <a:cubicBezTo>
                    <a:pt x="22140" y="125216"/>
                    <a:pt x="0" y="97185"/>
                    <a:pt x="0" y="62608"/>
                  </a:cubicBezTo>
                  <a:cubicBezTo>
                    <a:pt x="0" y="28031"/>
                    <a:pt x="22140" y="0"/>
                    <a:pt x="49450" y="0"/>
                  </a:cubicBezTo>
                  <a:cubicBezTo>
                    <a:pt x="76760" y="0"/>
                    <a:pt x="98900" y="28030"/>
                    <a:pt x="98900" y="62608"/>
                  </a:cubicBezTo>
                  <a:close/>
                </a:path>
              </a:pathLst>
            </a:custGeom>
            <a:solidFill>
              <a:srgbClr val="FFFFFF"/>
            </a:solidFill>
            <a:ln w="9502" cap="flat">
              <a:noFill/>
              <a:prstDash val="solid"/>
              <a:miter/>
            </a:ln>
          </p:spPr>
          <p:txBody>
            <a:bodyPr rtlCol="0" anchor="ctr"/>
            <a:lstStyle/>
            <a:p>
              <a:endParaRPr lang="en-GB" dirty="0"/>
            </a:p>
          </p:txBody>
        </p:sp>
      </p:grpSp>
      <p:grpSp>
        <p:nvGrpSpPr>
          <p:cNvPr id="3090" name="Group 3089">
            <a:extLst>
              <a:ext uri="{FF2B5EF4-FFF2-40B4-BE49-F238E27FC236}">
                <a16:creationId xmlns:a16="http://schemas.microsoft.com/office/drawing/2014/main" id="{B9F2F22A-08E7-D61C-5CD6-F86BFE56F140}"/>
              </a:ext>
            </a:extLst>
          </p:cNvPr>
          <p:cNvGrpSpPr/>
          <p:nvPr/>
        </p:nvGrpSpPr>
        <p:grpSpPr>
          <a:xfrm>
            <a:off x="9866150" y="3967013"/>
            <a:ext cx="437330" cy="293475"/>
            <a:chOff x="10719272" y="4410489"/>
            <a:chExt cx="479544" cy="358271"/>
          </a:xfrm>
        </p:grpSpPr>
        <p:sp>
          <p:nvSpPr>
            <p:cNvPr id="3091" name="TextBox 3090">
              <a:extLst>
                <a:ext uri="{FF2B5EF4-FFF2-40B4-BE49-F238E27FC236}">
                  <a16:creationId xmlns:a16="http://schemas.microsoft.com/office/drawing/2014/main" id="{B8389C0F-1391-9E7A-F3EA-117DE2FD9E6A}"/>
                </a:ext>
              </a:extLst>
            </p:cNvPr>
            <p:cNvSpPr txBox="1"/>
            <p:nvPr/>
          </p:nvSpPr>
          <p:spPr>
            <a:xfrm>
              <a:off x="10719272" y="4599682"/>
              <a:ext cx="479544" cy="169078"/>
            </a:xfrm>
            <a:prstGeom prst="rect">
              <a:avLst/>
            </a:prstGeom>
            <a:noFill/>
          </p:spPr>
          <p:txBody>
            <a:bodyPr wrap="square" lIns="0" tIns="0" rIns="0" bIns="0" rtlCol="0">
              <a:spAutoFit/>
            </a:bodyPr>
            <a:lstStyle/>
            <a:p>
              <a:pPr>
                <a:defRPr/>
              </a:pPr>
              <a:r>
                <a:rPr lang="en-GB" sz="900" kern="0" dirty="0">
                  <a:latin typeface="Calibri"/>
                </a:rPr>
                <a:t>Th1 cell</a:t>
              </a:r>
            </a:p>
          </p:txBody>
        </p:sp>
        <p:grpSp>
          <p:nvGrpSpPr>
            <p:cNvPr id="3092" name="Graphic 3">
              <a:extLst>
                <a:ext uri="{FF2B5EF4-FFF2-40B4-BE49-F238E27FC236}">
                  <a16:creationId xmlns:a16="http://schemas.microsoft.com/office/drawing/2014/main" id="{12A67A24-626D-782F-F4AD-C6A7B3E30F28}"/>
                </a:ext>
              </a:extLst>
            </p:cNvPr>
            <p:cNvGrpSpPr>
              <a:grpSpLocks noChangeAspect="1"/>
            </p:cNvGrpSpPr>
            <p:nvPr/>
          </p:nvGrpSpPr>
          <p:grpSpPr>
            <a:xfrm>
              <a:off x="10924396" y="4410489"/>
              <a:ext cx="188164" cy="180000"/>
              <a:chOff x="5355681" y="1868871"/>
              <a:chExt cx="373379" cy="357179"/>
            </a:xfrm>
          </p:grpSpPr>
          <p:grpSp>
            <p:nvGrpSpPr>
              <p:cNvPr id="3093" name="Graphic 3">
                <a:extLst>
                  <a:ext uri="{FF2B5EF4-FFF2-40B4-BE49-F238E27FC236}">
                    <a16:creationId xmlns:a16="http://schemas.microsoft.com/office/drawing/2014/main" id="{44D21744-6B5C-6030-AD25-8368601DA6CA}"/>
                  </a:ext>
                </a:extLst>
              </p:cNvPr>
              <p:cNvGrpSpPr/>
              <p:nvPr/>
            </p:nvGrpSpPr>
            <p:grpSpPr>
              <a:xfrm>
                <a:off x="5355681" y="1868871"/>
                <a:ext cx="373379" cy="357179"/>
                <a:chOff x="5355681" y="1868871"/>
                <a:chExt cx="373379" cy="357179"/>
              </a:xfrm>
            </p:grpSpPr>
            <p:sp>
              <p:nvSpPr>
                <p:cNvPr id="3096" name="Freeform 51">
                  <a:extLst>
                    <a:ext uri="{FF2B5EF4-FFF2-40B4-BE49-F238E27FC236}">
                      <a16:creationId xmlns:a16="http://schemas.microsoft.com/office/drawing/2014/main" id="{E07A4930-38C3-C999-05E3-639235BF71B1}"/>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097" name="Freeform 52">
                  <a:extLst>
                    <a:ext uri="{FF2B5EF4-FFF2-40B4-BE49-F238E27FC236}">
                      <a16:creationId xmlns:a16="http://schemas.microsoft.com/office/drawing/2014/main" id="{9597EAC4-C931-7972-368B-396DCF46B275}"/>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098" name="Freeform 53">
                  <a:extLst>
                    <a:ext uri="{FF2B5EF4-FFF2-40B4-BE49-F238E27FC236}">
                      <a16:creationId xmlns:a16="http://schemas.microsoft.com/office/drawing/2014/main" id="{FCAB00C5-5D7F-E964-154A-111FD4D6F41A}"/>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099" name="Freeform 54">
                  <a:extLst>
                    <a:ext uri="{FF2B5EF4-FFF2-40B4-BE49-F238E27FC236}">
                      <a16:creationId xmlns:a16="http://schemas.microsoft.com/office/drawing/2014/main" id="{DE53C7C6-C227-A491-7F36-B223040D743F}"/>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094" name="Freeform 49">
                <a:extLst>
                  <a:ext uri="{FF2B5EF4-FFF2-40B4-BE49-F238E27FC236}">
                    <a16:creationId xmlns:a16="http://schemas.microsoft.com/office/drawing/2014/main" id="{450D3A6C-2EED-DA1C-1044-E8C4DFE03313}"/>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095" name="Freeform 50">
                <a:extLst>
                  <a:ext uri="{FF2B5EF4-FFF2-40B4-BE49-F238E27FC236}">
                    <a16:creationId xmlns:a16="http://schemas.microsoft.com/office/drawing/2014/main" id="{9F8AFA2B-FF19-F560-ADE0-E9EA95293177}"/>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grpSp>
        <p:nvGrpSpPr>
          <p:cNvPr id="3100" name="Group 3099">
            <a:extLst>
              <a:ext uri="{FF2B5EF4-FFF2-40B4-BE49-F238E27FC236}">
                <a16:creationId xmlns:a16="http://schemas.microsoft.com/office/drawing/2014/main" id="{03217657-7ED3-0856-43D9-B8B9864952EB}"/>
              </a:ext>
            </a:extLst>
          </p:cNvPr>
          <p:cNvGrpSpPr/>
          <p:nvPr/>
        </p:nvGrpSpPr>
        <p:grpSpPr>
          <a:xfrm>
            <a:off x="10346587" y="3973173"/>
            <a:ext cx="506962" cy="296960"/>
            <a:chOff x="11066807" y="4936614"/>
            <a:chExt cx="555897" cy="362524"/>
          </a:xfrm>
        </p:grpSpPr>
        <p:sp>
          <p:nvSpPr>
            <p:cNvPr id="3101" name="TextBox 3100">
              <a:extLst>
                <a:ext uri="{FF2B5EF4-FFF2-40B4-BE49-F238E27FC236}">
                  <a16:creationId xmlns:a16="http://schemas.microsoft.com/office/drawing/2014/main" id="{809DE688-5208-229C-66D3-9CCA0A2EF548}"/>
                </a:ext>
              </a:extLst>
            </p:cNvPr>
            <p:cNvSpPr txBox="1"/>
            <p:nvPr/>
          </p:nvSpPr>
          <p:spPr>
            <a:xfrm>
              <a:off x="11066807" y="5130061"/>
              <a:ext cx="555897" cy="169077"/>
            </a:xfrm>
            <a:prstGeom prst="rect">
              <a:avLst/>
            </a:prstGeom>
            <a:noFill/>
          </p:spPr>
          <p:txBody>
            <a:bodyPr wrap="square" lIns="0" tIns="0" rIns="0" bIns="0" rtlCol="0">
              <a:spAutoFit/>
            </a:bodyPr>
            <a:lstStyle/>
            <a:p>
              <a:pPr algn="ctr">
                <a:defRPr/>
              </a:pPr>
              <a:r>
                <a:rPr lang="en-GB" sz="900" kern="0" dirty="0">
                  <a:latin typeface="Calibri"/>
                </a:rPr>
                <a:t>Th17 cell</a:t>
              </a:r>
            </a:p>
          </p:txBody>
        </p:sp>
        <p:grpSp>
          <p:nvGrpSpPr>
            <p:cNvPr id="3102" name="Graphic 3">
              <a:extLst>
                <a:ext uri="{FF2B5EF4-FFF2-40B4-BE49-F238E27FC236}">
                  <a16:creationId xmlns:a16="http://schemas.microsoft.com/office/drawing/2014/main" id="{D60F191E-4893-75C1-F4A7-08CA71791976}"/>
                </a:ext>
              </a:extLst>
            </p:cNvPr>
            <p:cNvGrpSpPr>
              <a:grpSpLocks noChangeAspect="1"/>
            </p:cNvGrpSpPr>
            <p:nvPr/>
          </p:nvGrpSpPr>
          <p:grpSpPr>
            <a:xfrm>
              <a:off x="11250673" y="4936614"/>
              <a:ext cx="188164" cy="180000"/>
              <a:chOff x="5355681" y="1868871"/>
              <a:chExt cx="373379" cy="357179"/>
            </a:xfrm>
          </p:grpSpPr>
          <p:grpSp>
            <p:nvGrpSpPr>
              <p:cNvPr id="3103" name="Graphic 3">
                <a:extLst>
                  <a:ext uri="{FF2B5EF4-FFF2-40B4-BE49-F238E27FC236}">
                    <a16:creationId xmlns:a16="http://schemas.microsoft.com/office/drawing/2014/main" id="{54DC44AD-86B3-0279-4366-2EBFE482D93C}"/>
                  </a:ext>
                </a:extLst>
              </p:cNvPr>
              <p:cNvGrpSpPr/>
              <p:nvPr/>
            </p:nvGrpSpPr>
            <p:grpSpPr>
              <a:xfrm>
                <a:off x="5355681" y="1868871"/>
                <a:ext cx="373379" cy="357179"/>
                <a:chOff x="5355681" y="1868871"/>
                <a:chExt cx="373379" cy="357179"/>
              </a:xfrm>
            </p:grpSpPr>
            <p:sp>
              <p:nvSpPr>
                <p:cNvPr id="3106" name="Freeform 59">
                  <a:extLst>
                    <a:ext uri="{FF2B5EF4-FFF2-40B4-BE49-F238E27FC236}">
                      <a16:creationId xmlns:a16="http://schemas.microsoft.com/office/drawing/2014/main" id="{2F6FA1F3-358B-DBDE-4C50-4A843886124C}"/>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107" name="Freeform 60">
                  <a:extLst>
                    <a:ext uri="{FF2B5EF4-FFF2-40B4-BE49-F238E27FC236}">
                      <a16:creationId xmlns:a16="http://schemas.microsoft.com/office/drawing/2014/main" id="{7DF15883-CFD2-FD66-BD32-32D52568603C}"/>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108" name="Freeform 61">
                  <a:extLst>
                    <a:ext uri="{FF2B5EF4-FFF2-40B4-BE49-F238E27FC236}">
                      <a16:creationId xmlns:a16="http://schemas.microsoft.com/office/drawing/2014/main" id="{FF0248E7-7DFB-046E-2368-03F42B2A311C}"/>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109" name="Freeform 62">
                  <a:extLst>
                    <a:ext uri="{FF2B5EF4-FFF2-40B4-BE49-F238E27FC236}">
                      <a16:creationId xmlns:a16="http://schemas.microsoft.com/office/drawing/2014/main" id="{696847B6-847E-CDE1-CFEE-3F5902B003D0}"/>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104" name="Freeform 57">
                <a:extLst>
                  <a:ext uri="{FF2B5EF4-FFF2-40B4-BE49-F238E27FC236}">
                    <a16:creationId xmlns:a16="http://schemas.microsoft.com/office/drawing/2014/main" id="{13EB1653-761C-74D2-8CAD-DD9048E5494B}"/>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105" name="Freeform 58">
                <a:extLst>
                  <a:ext uri="{FF2B5EF4-FFF2-40B4-BE49-F238E27FC236}">
                    <a16:creationId xmlns:a16="http://schemas.microsoft.com/office/drawing/2014/main" id="{E1FD3336-C76F-2C2D-5FCA-61723D390203}"/>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sp>
        <p:nvSpPr>
          <p:cNvPr id="3111" name="TextBox 3110">
            <a:extLst>
              <a:ext uri="{FF2B5EF4-FFF2-40B4-BE49-F238E27FC236}">
                <a16:creationId xmlns:a16="http://schemas.microsoft.com/office/drawing/2014/main" id="{F198680F-5141-3F79-2840-61A40DB25A30}"/>
              </a:ext>
            </a:extLst>
          </p:cNvPr>
          <p:cNvSpPr txBox="1"/>
          <p:nvPr/>
        </p:nvSpPr>
        <p:spPr>
          <a:xfrm>
            <a:off x="9949047" y="4441170"/>
            <a:ext cx="656693" cy="138499"/>
          </a:xfrm>
          <a:prstGeom prst="rect">
            <a:avLst/>
          </a:prstGeom>
          <a:noFill/>
        </p:spPr>
        <p:txBody>
          <a:bodyPr wrap="square" lIns="0" tIns="0" rIns="0" bIns="0" rtlCol="0">
            <a:spAutoFit/>
          </a:bodyPr>
          <a:lstStyle/>
          <a:p>
            <a:pPr algn="ctr">
              <a:defRPr/>
            </a:pPr>
            <a:r>
              <a:rPr lang="en-GB" sz="900" kern="0" dirty="0">
                <a:latin typeface="Calibri"/>
              </a:rPr>
              <a:t>Neutrophil</a:t>
            </a:r>
          </a:p>
        </p:txBody>
      </p:sp>
      <p:grpSp>
        <p:nvGrpSpPr>
          <p:cNvPr id="3112" name="Graphic 6797">
            <a:extLst>
              <a:ext uri="{FF2B5EF4-FFF2-40B4-BE49-F238E27FC236}">
                <a16:creationId xmlns:a16="http://schemas.microsoft.com/office/drawing/2014/main" id="{5D1D0FD5-7C07-18E4-AB8F-3FA503F92A6D}"/>
              </a:ext>
            </a:extLst>
          </p:cNvPr>
          <p:cNvGrpSpPr>
            <a:grpSpLocks noChangeAspect="1"/>
          </p:cNvGrpSpPr>
          <p:nvPr/>
        </p:nvGrpSpPr>
        <p:grpSpPr>
          <a:xfrm>
            <a:off x="10194860" y="4285374"/>
            <a:ext cx="165065" cy="147446"/>
            <a:chOff x="6523116" y="846861"/>
            <a:chExt cx="519874" cy="517007"/>
          </a:xfrm>
        </p:grpSpPr>
        <p:sp>
          <p:nvSpPr>
            <p:cNvPr id="3113" name="Freeform 9">
              <a:extLst>
                <a:ext uri="{FF2B5EF4-FFF2-40B4-BE49-F238E27FC236}">
                  <a16:creationId xmlns:a16="http://schemas.microsoft.com/office/drawing/2014/main" id="{EF9B70B7-00A3-B6FE-14BB-B479EC8C7F05}"/>
                </a:ext>
              </a:extLst>
            </p:cNvPr>
            <p:cNvSpPr/>
            <p:nvPr/>
          </p:nvSpPr>
          <p:spPr>
            <a:xfrm>
              <a:off x="6523116" y="846861"/>
              <a:ext cx="519874" cy="516723"/>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rgbClr val="B3B3B3"/>
            </a:solidFill>
            <a:ln w="9525" cap="flat">
              <a:noFill/>
              <a:prstDash val="solid"/>
              <a:miter/>
            </a:ln>
          </p:spPr>
          <p:txBody>
            <a:bodyPr rtlCol="0" anchor="ctr"/>
            <a:lstStyle/>
            <a:p>
              <a:endParaRPr lang="en-GB" dirty="0"/>
            </a:p>
          </p:txBody>
        </p:sp>
        <p:sp>
          <p:nvSpPr>
            <p:cNvPr id="3114" name="Freeform 10">
              <a:extLst>
                <a:ext uri="{FF2B5EF4-FFF2-40B4-BE49-F238E27FC236}">
                  <a16:creationId xmlns:a16="http://schemas.microsoft.com/office/drawing/2014/main" id="{72A516ED-EFEA-09CC-5F15-0C3A6776016F}"/>
                </a:ext>
              </a:extLst>
            </p:cNvPr>
            <p:cNvSpPr/>
            <p:nvPr/>
          </p:nvSpPr>
          <p:spPr>
            <a:xfrm>
              <a:off x="6618271" y="850997"/>
              <a:ext cx="415968" cy="512871"/>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6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2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1"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6"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2"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2" y="512871"/>
                  </a:cubicBezTo>
                  <a:cubicBezTo>
                    <a:pt x="168307" y="512682"/>
                    <a:pt x="219551" y="503972"/>
                    <a:pt x="240601" y="498292"/>
                  </a:cubicBezTo>
                  <a:cubicBezTo>
                    <a:pt x="296323" y="483050"/>
                    <a:pt x="358712" y="428423"/>
                    <a:pt x="386334" y="375691"/>
                  </a:cubicBezTo>
                </a:path>
              </a:pathLst>
            </a:custGeom>
            <a:solidFill>
              <a:srgbClr val="CCCCCC"/>
            </a:solidFill>
            <a:ln w="9525" cap="flat">
              <a:noFill/>
              <a:prstDash val="solid"/>
              <a:miter/>
            </a:ln>
          </p:spPr>
          <p:txBody>
            <a:bodyPr rtlCol="0" anchor="ctr"/>
            <a:lstStyle/>
            <a:p>
              <a:endParaRPr lang="en-GB" dirty="0"/>
            </a:p>
          </p:txBody>
        </p:sp>
        <p:sp>
          <p:nvSpPr>
            <p:cNvPr id="3115" name="Freeform 11">
              <a:extLst>
                <a:ext uri="{FF2B5EF4-FFF2-40B4-BE49-F238E27FC236}">
                  <a16:creationId xmlns:a16="http://schemas.microsoft.com/office/drawing/2014/main" id="{A5E86FF9-FA7D-AB32-073A-05A813C23718}"/>
                </a:ext>
              </a:extLst>
            </p:cNvPr>
            <p:cNvSpPr/>
            <p:nvPr/>
          </p:nvSpPr>
          <p:spPr>
            <a:xfrm>
              <a:off x="6601207" y="1050945"/>
              <a:ext cx="69674" cy="60382"/>
            </a:xfrm>
            <a:custGeom>
              <a:avLst/>
              <a:gdLst>
                <a:gd name="connsiteX0" fmla="*/ 1252 w 69674"/>
                <a:gd name="connsiteY0" fmla="*/ 22941 h 60382"/>
                <a:gd name="connsiteX1" fmla="*/ 14 w 69674"/>
                <a:gd name="connsiteY1" fmla="*/ 31367 h 60382"/>
                <a:gd name="connsiteX2" fmla="*/ 4300 w 69674"/>
                <a:gd name="connsiteY2" fmla="*/ 47177 h 60382"/>
                <a:gd name="connsiteX3" fmla="*/ 16682 w 69674"/>
                <a:gd name="connsiteY3" fmla="*/ 58065 h 60382"/>
                <a:gd name="connsiteX4" fmla="*/ 36590 w 69674"/>
                <a:gd name="connsiteY4" fmla="*/ 59390 h 60382"/>
                <a:gd name="connsiteX5" fmla="*/ 63069 w 69674"/>
                <a:gd name="connsiteY5" fmla="*/ 38089 h 60382"/>
                <a:gd name="connsiteX6" fmla="*/ 64784 w 69674"/>
                <a:gd name="connsiteY6" fmla="*/ 35533 h 60382"/>
                <a:gd name="connsiteX7" fmla="*/ 65927 w 69674"/>
                <a:gd name="connsiteY7" fmla="*/ 34491 h 60382"/>
                <a:gd name="connsiteX8" fmla="*/ 69641 w 69674"/>
                <a:gd name="connsiteY8" fmla="*/ 24456 h 60382"/>
                <a:gd name="connsiteX9" fmla="*/ 68975 w 69674"/>
                <a:gd name="connsiteY9" fmla="*/ 20953 h 60382"/>
                <a:gd name="connsiteX10" fmla="*/ 65165 w 69674"/>
                <a:gd name="connsiteY10" fmla="*/ 14989 h 60382"/>
                <a:gd name="connsiteX11" fmla="*/ 52401 w 69674"/>
                <a:gd name="connsiteY11" fmla="*/ 4764 h 60382"/>
                <a:gd name="connsiteX12" fmla="*/ 34208 w 69674"/>
                <a:gd name="connsiteY12" fmla="*/ 30 h 60382"/>
                <a:gd name="connsiteX13" fmla="*/ 6681 w 69674"/>
                <a:gd name="connsiteY13" fmla="*/ 12716 h 60382"/>
                <a:gd name="connsiteX14" fmla="*/ 1252 w 69674"/>
                <a:gd name="connsiteY14" fmla="*/ 22941 h 6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74" h="60382">
                  <a:moveTo>
                    <a:pt x="1252" y="22941"/>
                  </a:moveTo>
                  <a:cubicBezTo>
                    <a:pt x="299" y="25687"/>
                    <a:pt x="14" y="28527"/>
                    <a:pt x="14" y="31367"/>
                  </a:cubicBezTo>
                  <a:cubicBezTo>
                    <a:pt x="-177" y="36858"/>
                    <a:pt x="1633" y="42444"/>
                    <a:pt x="4300" y="47177"/>
                  </a:cubicBezTo>
                  <a:cubicBezTo>
                    <a:pt x="7062" y="51816"/>
                    <a:pt x="11634" y="56077"/>
                    <a:pt x="16682" y="58065"/>
                  </a:cubicBezTo>
                  <a:cubicBezTo>
                    <a:pt x="23255" y="60716"/>
                    <a:pt x="29636" y="61000"/>
                    <a:pt x="36590" y="59390"/>
                  </a:cubicBezTo>
                  <a:cubicBezTo>
                    <a:pt x="48306" y="56739"/>
                    <a:pt x="56497" y="47367"/>
                    <a:pt x="63069" y="38089"/>
                  </a:cubicBezTo>
                  <a:cubicBezTo>
                    <a:pt x="63736" y="37237"/>
                    <a:pt x="64212" y="36385"/>
                    <a:pt x="64784" y="35533"/>
                  </a:cubicBezTo>
                  <a:cubicBezTo>
                    <a:pt x="65165" y="35154"/>
                    <a:pt x="65641" y="34870"/>
                    <a:pt x="65927" y="34491"/>
                  </a:cubicBezTo>
                  <a:cubicBezTo>
                    <a:pt x="68308" y="31746"/>
                    <a:pt x="69927" y="28148"/>
                    <a:pt x="69641" y="24456"/>
                  </a:cubicBezTo>
                  <a:cubicBezTo>
                    <a:pt x="69451" y="23320"/>
                    <a:pt x="69260" y="22184"/>
                    <a:pt x="68975" y="20953"/>
                  </a:cubicBezTo>
                  <a:cubicBezTo>
                    <a:pt x="68213" y="18681"/>
                    <a:pt x="66974" y="16693"/>
                    <a:pt x="65165" y="14989"/>
                  </a:cubicBezTo>
                  <a:cubicBezTo>
                    <a:pt x="61640" y="10823"/>
                    <a:pt x="57164" y="7320"/>
                    <a:pt x="52401" y="4764"/>
                  </a:cubicBezTo>
                  <a:cubicBezTo>
                    <a:pt x="46686" y="1640"/>
                    <a:pt x="40590" y="314"/>
                    <a:pt x="34208" y="30"/>
                  </a:cubicBezTo>
                  <a:cubicBezTo>
                    <a:pt x="24112" y="-443"/>
                    <a:pt x="12682" y="4669"/>
                    <a:pt x="6681" y="12716"/>
                  </a:cubicBezTo>
                  <a:cubicBezTo>
                    <a:pt x="4109" y="16219"/>
                    <a:pt x="2681" y="18870"/>
                    <a:pt x="1252" y="22941"/>
                  </a:cubicBezTo>
                  <a:close/>
                </a:path>
              </a:pathLst>
            </a:custGeom>
            <a:solidFill>
              <a:srgbClr val="E6E6E6"/>
            </a:solidFill>
            <a:ln w="9525" cap="flat">
              <a:noFill/>
              <a:prstDash val="solid"/>
              <a:miter/>
            </a:ln>
          </p:spPr>
          <p:txBody>
            <a:bodyPr rtlCol="0" anchor="ctr"/>
            <a:lstStyle/>
            <a:p>
              <a:endParaRPr lang="en-GB" dirty="0"/>
            </a:p>
          </p:txBody>
        </p:sp>
        <p:sp>
          <p:nvSpPr>
            <p:cNvPr id="3116" name="Freeform 15">
              <a:extLst>
                <a:ext uri="{FF2B5EF4-FFF2-40B4-BE49-F238E27FC236}">
                  <a16:creationId xmlns:a16="http://schemas.microsoft.com/office/drawing/2014/main" id="{4A8A3AC0-E32E-9C07-CBC2-5B1FC68C7EA0}"/>
                </a:ext>
              </a:extLst>
            </p:cNvPr>
            <p:cNvSpPr/>
            <p:nvPr/>
          </p:nvSpPr>
          <p:spPr>
            <a:xfrm>
              <a:off x="6544374" y="1050105"/>
              <a:ext cx="52468" cy="59294"/>
            </a:xfrm>
            <a:custGeom>
              <a:avLst/>
              <a:gdLst>
                <a:gd name="connsiteX0" fmla="*/ 935 w 52468"/>
                <a:gd name="connsiteY0" fmla="*/ 17722 h 59294"/>
                <a:gd name="connsiteX1" fmla="*/ 363 w 52468"/>
                <a:gd name="connsiteY1" fmla="*/ 27757 h 59294"/>
                <a:gd name="connsiteX2" fmla="*/ 6936 w 52468"/>
                <a:gd name="connsiteY2" fmla="*/ 43188 h 59294"/>
                <a:gd name="connsiteX3" fmla="*/ 9793 w 52468"/>
                <a:gd name="connsiteY3" fmla="*/ 46691 h 59294"/>
                <a:gd name="connsiteX4" fmla="*/ 14937 w 52468"/>
                <a:gd name="connsiteY4" fmla="*/ 54644 h 59294"/>
                <a:gd name="connsiteX5" fmla="*/ 27129 w 52468"/>
                <a:gd name="connsiteY5" fmla="*/ 59283 h 59294"/>
                <a:gd name="connsiteX6" fmla="*/ 35034 w 52468"/>
                <a:gd name="connsiteY6" fmla="*/ 56916 h 59294"/>
                <a:gd name="connsiteX7" fmla="*/ 39321 w 52468"/>
                <a:gd name="connsiteY7" fmla="*/ 54076 h 59294"/>
                <a:gd name="connsiteX8" fmla="*/ 39797 w 52468"/>
                <a:gd name="connsiteY8" fmla="*/ 53413 h 59294"/>
                <a:gd name="connsiteX9" fmla="*/ 52179 w 52468"/>
                <a:gd name="connsiteY9" fmla="*/ 33153 h 59294"/>
                <a:gd name="connsiteX10" fmla="*/ 50655 w 52468"/>
                <a:gd name="connsiteY10" fmla="*/ 19142 h 59294"/>
                <a:gd name="connsiteX11" fmla="*/ 41892 w 52468"/>
                <a:gd name="connsiteY11" fmla="*/ 6834 h 59294"/>
                <a:gd name="connsiteX12" fmla="*/ 24176 w 52468"/>
                <a:gd name="connsiteY12" fmla="*/ 18 h 59294"/>
                <a:gd name="connsiteX13" fmla="*/ 17127 w 52468"/>
                <a:gd name="connsiteY13" fmla="*/ 870 h 59294"/>
                <a:gd name="connsiteX14" fmla="*/ 7983 w 52468"/>
                <a:gd name="connsiteY14" fmla="*/ 5793 h 59294"/>
                <a:gd name="connsiteX15" fmla="*/ 935 w 52468"/>
                <a:gd name="connsiteY15" fmla="*/ 17722 h 5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468" h="59294">
                  <a:moveTo>
                    <a:pt x="935" y="17722"/>
                  </a:moveTo>
                  <a:cubicBezTo>
                    <a:pt x="-18" y="20846"/>
                    <a:pt x="-303" y="24443"/>
                    <a:pt x="363" y="27757"/>
                  </a:cubicBezTo>
                  <a:cubicBezTo>
                    <a:pt x="1411" y="33248"/>
                    <a:pt x="3507" y="38360"/>
                    <a:pt x="6936" y="43188"/>
                  </a:cubicBezTo>
                  <a:cubicBezTo>
                    <a:pt x="7793" y="44419"/>
                    <a:pt x="8841" y="45555"/>
                    <a:pt x="9793" y="46691"/>
                  </a:cubicBezTo>
                  <a:cubicBezTo>
                    <a:pt x="10650" y="49626"/>
                    <a:pt x="12555" y="52656"/>
                    <a:pt x="14937" y="54644"/>
                  </a:cubicBezTo>
                  <a:cubicBezTo>
                    <a:pt x="18366" y="57389"/>
                    <a:pt x="22747" y="59472"/>
                    <a:pt x="27129" y="59283"/>
                  </a:cubicBezTo>
                  <a:cubicBezTo>
                    <a:pt x="30081" y="59188"/>
                    <a:pt x="32653" y="58241"/>
                    <a:pt x="35034" y="56916"/>
                  </a:cubicBezTo>
                  <a:cubicBezTo>
                    <a:pt x="36654" y="56159"/>
                    <a:pt x="38273" y="55212"/>
                    <a:pt x="39321" y="54076"/>
                  </a:cubicBezTo>
                  <a:cubicBezTo>
                    <a:pt x="39511" y="53887"/>
                    <a:pt x="39606" y="53603"/>
                    <a:pt x="39797" y="53413"/>
                  </a:cubicBezTo>
                  <a:cubicBezTo>
                    <a:pt x="45702" y="47827"/>
                    <a:pt x="50941" y="41295"/>
                    <a:pt x="52179" y="33153"/>
                  </a:cubicBezTo>
                  <a:cubicBezTo>
                    <a:pt x="52846" y="28609"/>
                    <a:pt x="52370" y="23686"/>
                    <a:pt x="50655" y="19142"/>
                  </a:cubicBezTo>
                  <a:cubicBezTo>
                    <a:pt x="48941" y="14692"/>
                    <a:pt x="45798" y="9958"/>
                    <a:pt x="41892" y="6834"/>
                  </a:cubicBezTo>
                  <a:cubicBezTo>
                    <a:pt x="36654" y="2669"/>
                    <a:pt x="30843" y="302"/>
                    <a:pt x="24176" y="18"/>
                  </a:cubicBezTo>
                  <a:cubicBezTo>
                    <a:pt x="21795" y="-77"/>
                    <a:pt x="19318" y="207"/>
                    <a:pt x="17127" y="870"/>
                  </a:cubicBezTo>
                  <a:cubicBezTo>
                    <a:pt x="13222" y="2101"/>
                    <a:pt x="11127" y="3426"/>
                    <a:pt x="7983" y="5793"/>
                  </a:cubicBezTo>
                  <a:cubicBezTo>
                    <a:pt x="4173" y="8917"/>
                    <a:pt x="2364" y="13272"/>
                    <a:pt x="935" y="17722"/>
                  </a:cubicBezTo>
                  <a:close/>
                </a:path>
              </a:pathLst>
            </a:custGeom>
            <a:solidFill>
              <a:srgbClr val="E6E6E6"/>
            </a:solidFill>
            <a:ln w="9525" cap="flat">
              <a:noFill/>
              <a:prstDash val="solid"/>
              <a:miter/>
            </a:ln>
          </p:spPr>
          <p:txBody>
            <a:bodyPr rtlCol="0" anchor="ctr"/>
            <a:lstStyle/>
            <a:p>
              <a:endParaRPr lang="en-GB" dirty="0"/>
            </a:p>
          </p:txBody>
        </p:sp>
        <p:sp>
          <p:nvSpPr>
            <p:cNvPr id="3117" name="Freeform 3233">
              <a:extLst>
                <a:ext uri="{FF2B5EF4-FFF2-40B4-BE49-F238E27FC236}">
                  <a16:creationId xmlns:a16="http://schemas.microsoft.com/office/drawing/2014/main" id="{0861307D-C2F1-E457-D298-98BFDEB7A710}"/>
                </a:ext>
              </a:extLst>
            </p:cNvPr>
            <p:cNvSpPr/>
            <p:nvPr/>
          </p:nvSpPr>
          <p:spPr>
            <a:xfrm>
              <a:off x="6567530" y="973146"/>
              <a:ext cx="57531" cy="60373"/>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754"/>
                    <a:pt x="1592" y="12410"/>
                    <a:pt x="258" y="23392"/>
                  </a:cubicBezTo>
                  <a:close/>
                </a:path>
              </a:pathLst>
            </a:custGeom>
            <a:solidFill>
              <a:srgbClr val="E6E6E6"/>
            </a:solidFill>
            <a:ln w="9525" cap="flat">
              <a:noFill/>
              <a:prstDash val="solid"/>
              <a:miter/>
            </a:ln>
          </p:spPr>
          <p:txBody>
            <a:bodyPr rtlCol="0" anchor="ctr"/>
            <a:lstStyle/>
            <a:p>
              <a:endParaRPr lang="en-GB" dirty="0"/>
            </a:p>
          </p:txBody>
        </p:sp>
        <p:sp>
          <p:nvSpPr>
            <p:cNvPr id="3118" name="Freeform 3234">
              <a:extLst>
                <a:ext uri="{FF2B5EF4-FFF2-40B4-BE49-F238E27FC236}">
                  <a16:creationId xmlns:a16="http://schemas.microsoft.com/office/drawing/2014/main" id="{7DDCD5C9-DE8B-AA15-4DAA-840D985C925F}"/>
                </a:ext>
              </a:extLst>
            </p:cNvPr>
            <p:cNvSpPr/>
            <p:nvPr/>
          </p:nvSpPr>
          <p:spPr>
            <a:xfrm>
              <a:off x="6642345" y="972635"/>
              <a:ext cx="65840" cy="54860"/>
            </a:xfrm>
            <a:custGeom>
              <a:avLst/>
              <a:gdLst>
                <a:gd name="connsiteX0" fmla="*/ 405 w 65840"/>
                <a:gd name="connsiteY0" fmla="*/ 22199 h 54860"/>
                <a:gd name="connsiteX1" fmla="*/ 17645 w 65840"/>
                <a:gd name="connsiteY1" fmla="*/ 52305 h 54860"/>
                <a:gd name="connsiteX2" fmla="*/ 30694 w 65840"/>
                <a:gd name="connsiteY2" fmla="*/ 54861 h 54860"/>
                <a:gd name="connsiteX3" fmla="*/ 40791 w 65840"/>
                <a:gd name="connsiteY3" fmla="*/ 53346 h 54860"/>
                <a:gd name="connsiteX4" fmla="*/ 57745 w 65840"/>
                <a:gd name="connsiteY4" fmla="*/ 45867 h 54860"/>
                <a:gd name="connsiteX5" fmla="*/ 64603 w 65840"/>
                <a:gd name="connsiteY5" fmla="*/ 36210 h 54860"/>
                <a:gd name="connsiteX6" fmla="*/ 64794 w 65840"/>
                <a:gd name="connsiteY6" fmla="*/ 31855 h 54860"/>
                <a:gd name="connsiteX7" fmla="*/ 65746 w 65840"/>
                <a:gd name="connsiteY7" fmla="*/ 23524 h 54860"/>
                <a:gd name="connsiteX8" fmla="*/ 50792 w 65840"/>
                <a:gd name="connsiteY8" fmla="*/ 3359 h 54860"/>
                <a:gd name="connsiteX9" fmla="*/ 30789 w 65840"/>
                <a:gd name="connsiteY9" fmla="*/ 45 h 54860"/>
                <a:gd name="connsiteX10" fmla="*/ 405 w 65840"/>
                <a:gd name="connsiteY10" fmla="*/ 22199 h 5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40" h="54860">
                  <a:moveTo>
                    <a:pt x="405" y="22199"/>
                  </a:moveTo>
                  <a:cubicBezTo>
                    <a:pt x="-1881" y="34885"/>
                    <a:pt x="5739" y="47760"/>
                    <a:pt x="17645" y="52305"/>
                  </a:cubicBezTo>
                  <a:cubicBezTo>
                    <a:pt x="22217" y="54009"/>
                    <a:pt x="25741" y="54861"/>
                    <a:pt x="30694" y="54861"/>
                  </a:cubicBezTo>
                  <a:cubicBezTo>
                    <a:pt x="34123" y="54861"/>
                    <a:pt x="37552" y="54198"/>
                    <a:pt x="40791" y="53346"/>
                  </a:cubicBezTo>
                  <a:cubicBezTo>
                    <a:pt x="46696" y="51831"/>
                    <a:pt x="52316" y="48802"/>
                    <a:pt x="57745" y="45867"/>
                  </a:cubicBezTo>
                  <a:cubicBezTo>
                    <a:pt x="61079" y="44068"/>
                    <a:pt x="63746" y="39713"/>
                    <a:pt x="64603" y="36210"/>
                  </a:cubicBezTo>
                  <a:cubicBezTo>
                    <a:pt x="64889" y="34885"/>
                    <a:pt x="64889" y="33370"/>
                    <a:pt x="64794" y="31855"/>
                  </a:cubicBezTo>
                  <a:cubicBezTo>
                    <a:pt x="65651" y="29205"/>
                    <a:pt x="66032" y="26364"/>
                    <a:pt x="65746" y="23524"/>
                  </a:cubicBezTo>
                  <a:cubicBezTo>
                    <a:pt x="64698" y="14625"/>
                    <a:pt x="59174" y="6767"/>
                    <a:pt x="50792" y="3359"/>
                  </a:cubicBezTo>
                  <a:cubicBezTo>
                    <a:pt x="44506" y="803"/>
                    <a:pt x="37648" y="-239"/>
                    <a:pt x="30789" y="45"/>
                  </a:cubicBezTo>
                  <a:cubicBezTo>
                    <a:pt x="17455" y="613"/>
                    <a:pt x="2977" y="7903"/>
                    <a:pt x="405" y="22199"/>
                  </a:cubicBezTo>
                  <a:close/>
                </a:path>
              </a:pathLst>
            </a:custGeom>
            <a:solidFill>
              <a:srgbClr val="E6E6E6"/>
            </a:solidFill>
            <a:ln w="9525" cap="flat">
              <a:noFill/>
              <a:prstDash val="solid"/>
              <a:miter/>
            </a:ln>
          </p:spPr>
          <p:txBody>
            <a:bodyPr rtlCol="0" anchor="ctr"/>
            <a:lstStyle/>
            <a:p>
              <a:endParaRPr lang="en-GB" dirty="0"/>
            </a:p>
          </p:txBody>
        </p:sp>
        <p:sp>
          <p:nvSpPr>
            <p:cNvPr id="3119" name="Freeform 3268">
              <a:extLst>
                <a:ext uri="{FF2B5EF4-FFF2-40B4-BE49-F238E27FC236}">
                  <a16:creationId xmlns:a16="http://schemas.microsoft.com/office/drawing/2014/main" id="{59B14A37-EC02-9B91-75E2-1C0D30D32C02}"/>
                </a:ext>
              </a:extLst>
            </p:cNvPr>
            <p:cNvSpPr/>
            <p:nvPr/>
          </p:nvSpPr>
          <p:spPr>
            <a:xfrm>
              <a:off x="6689669" y="1107672"/>
              <a:ext cx="61145" cy="63469"/>
            </a:xfrm>
            <a:custGeom>
              <a:avLst/>
              <a:gdLst>
                <a:gd name="connsiteX0" fmla="*/ 1087 w 61145"/>
                <a:gd name="connsiteY0" fmla="*/ 21692 h 63469"/>
                <a:gd name="connsiteX1" fmla="*/ 1658 w 61145"/>
                <a:gd name="connsiteY1" fmla="*/ 38544 h 63469"/>
                <a:gd name="connsiteX2" fmla="*/ 15564 w 61145"/>
                <a:gd name="connsiteY2" fmla="*/ 54260 h 63469"/>
                <a:gd name="connsiteX3" fmla="*/ 20708 w 61145"/>
                <a:gd name="connsiteY3" fmla="*/ 56343 h 63469"/>
                <a:gd name="connsiteX4" fmla="*/ 26423 w 61145"/>
                <a:gd name="connsiteY4" fmla="*/ 62023 h 63469"/>
                <a:gd name="connsiteX5" fmla="*/ 36996 w 61145"/>
                <a:gd name="connsiteY5" fmla="*/ 62970 h 63469"/>
                <a:gd name="connsiteX6" fmla="*/ 60522 w 61145"/>
                <a:gd name="connsiteY6" fmla="*/ 38450 h 63469"/>
                <a:gd name="connsiteX7" fmla="*/ 48902 w 61145"/>
                <a:gd name="connsiteY7" fmla="*/ 6924 h 63469"/>
                <a:gd name="connsiteX8" fmla="*/ 41663 w 61145"/>
                <a:gd name="connsiteY8" fmla="*/ 2569 h 63469"/>
                <a:gd name="connsiteX9" fmla="*/ 29280 w 61145"/>
                <a:gd name="connsiteY9" fmla="*/ 12 h 63469"/>
                <a:gd name="connsiteX10" fmla="*/ 12326 w 61145"/>
                <a:gd name="connsiteY10" fmla="*/ 5409 h 63469"/>
                <a:gd name="connsiteX11" fmla="*/ 4706 w 61145"/>
                <a:gd name="connsiteY11" fmla="*/ 13551 h 63469"/>
                <a:gd name="connsiteX12" fmla="*/ 1087 w 61145"/>
                <a:gd name="connsiteY12" fmla="*/ 21692 h 6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45" h="63469">
                  <a:moveTo>
                    <a:pt x="1087" y="21692"/>
                  </a:moveTo>
                  <a:cubicBezTo>
                    <a:pt x="-533" y="26899"/>
                    <a:pt x="-342" y="33527"/>
                    <a:pt x="1658" y="38544"/>
                  </a:cubicBezTo>
                  <a:cubicBezTo>
                    <a:pt x="4325" y="45361"/>
                    <a:pt x="8992" y="50852"/>
                    <a:pt x="15564" y="54260"/>
                  </a:cubicBezTo>
                  <a:cubicBezTo>
                    <a:pt x="17184" y="55112"/>
                    <a:pt x="18898" y="55775"/>
                    <a:pt x="20708" y="56343"/>
                  </a:cubicBezTo>
                  <a:cubicBezTo>
                    <a:pt x="22042" y="58709"/>
                    <a:pt x="23851" y="60887"/>
                    <a:pt x="26423" y="62023"/>
                  </a:cubicBezTo>
                  <a:cubicBezTo>
                    <a:pt x="29852" y="63632"/>
                    <a:pt x="33281" y="63822"/>
                    <a:pt x="36996" y="62970"/>
                  </a:cubicBezTo>
                  <a:cubicBezTo>
                    <a:pt x="48616" y="60319"/>
                    <a:pt x="58141" y="49905"/>
                    <a:pt x="60522" y="38450"/>
                  </a:cubicBezTo>
                  <a:cubicBezTo>
                    <a:pt x="62904" y="27089"/>
                    <a:pt x="58332" y="13929"/>
                    <a:pt x="48902" y="6924"/>
                  </a:cubicBezTo>
                  <a:cubicBezTo>
                    <a:pt x="46616" y="5219"/>
                    <a:pt x="44330" y="3610"/>
                    <a:pt x="41663" y="2569"/>
                  </a:cubicBezTo>
                  <a:cubicBezTo>
                    <a:pt x="37377" y="959"/>
                    <a:pt x="33948" y="202"/>
                    <a:pt x="29280" y="12"/>
                  </a:cubicBezTo>
                  <a:cubicBezTo>
                    <a:pt x="23470" y="-177"/>
                    <a:pt x="16898" y="1811"/>
                    <a:pt x="12326" y="5409"/>
                  </a:cubicBezTo>
                  <a:cubicBezTo>
                    <a:pt x="8992" y="7965"/>
                    <a:pt x="7087" y="10142"/>
                    <a:pt x="4706" y="13551"/>
                  </a:cubicBezTo>
                  <a:cubicBezTo>
                    <a:pt x="2896" y="16012"/>
                    <a:pt x="1944" y="18852"/>
                    <a:pt x="1087" y="21692"/>
                  </a:cubicBezTo>
                  <a:close/>
                </a:path>
              </a:pathLst>
            </a:custGeom>
            <a:solidFill>
              <a:srgbClr val="E6E6E6"/>
            </a:solidFill>
            <a:ln w="9525" cap="flat">
              <a:noFill/>
              <a:prstDash val="solid"/>
              <a:miter/>
            </a:ln>
          </p:spPr>
          <p:txBody>
            <a:bodyPr rtlCol="0" anchor="ctr"/>
            <a:lstStyle/>
            <a:p>
              <a:endParaRPr lang="en-GB" dirty="0"/>
            </a:p>
          </p:txBody>
        </p:sp>
        <p:sp>
          <p:nvSpPr>
            <p:cNvPr id="3120" name="Freeform 3271">
              <a:extLst>
                <a:ext uri="{FF2B5EF4-FFF2-40B4-BE49-F238E27FC236}">
                  <a16:creationId xmlns:a16="http://schemas.microsoft.com/office/drawing/2014/main" id="{1A4D5905-EF24-7C1C-8231-CA94242E1CB6}"/>
                </a:ext>
              </a:extLst>
            </p:cNvPr>
            <p:cNvSpPr/>
            <p:nvPr/>
          </p:nvSpPr>
          <p:spPr>
            <a:xfrm>
              <a:off x="6674623" y="1237456"/>
              <a:ext cx="61114" cy="60572"/>
            </a:xfrm>
            <a:custGeom>
              <a:avLst/>
              <a:gdLst>
                <a:gd name="connsiteX0" fmla="*/ 703 w 61114"/>
                <a:gd name="connsiteY0" fmla="*/ 23219 h 60572"/>
                <a:gd name="connsiteX1" fmla="*/ 513 w 61114"/>
                <a:gd name="connsiteY1" fmla="*/ 34864 h 60572"/>
                <a:gd name="connsiteX2" fmla="*/ 7180 w 61114"/>
                <a:gd name="connsiteY2" fmla="*/ 47929 h 60572"/>
                <a:gd name="connsiteX3" fmla="*/ 18705 w 61114"/>
                <a:gd name="connsiteY3" fmla="*/ 54556 h 60572"/>
                <a:gd name="connsiteX4" fmla="*/ 20706 w 61114"/>
                <a:gd name="connsiteY4" fmla="*/ 54934 h 60572"/>
                <a:gd name="connsiteX5" fmla="*/ 22515 w 61114"/>
                <a:gd name="connsiteY5" fmla="*/ 56828 h 60572"/>
                <a:gd name="connsiteX6" fmla="*/ 32612 w 61114"/>
                <a:gd name="connsiteY6" fmla="*/ 60520 h 60572"/>
                <a:gd name="connsiteX7" fmla="*/ 52614 w 61114"/>
                <a:gd name="connsiteY7" fmla="*/ 51053 h 60572"/>
                <a:gd name="connsiteX8" fmla="*/ 58139 w 61114"/>
                <a:gd name="connsiteY8" fmla="*/ 43195 h 60572"/>
                <a:gd name="connsiteX9" fmla="*/ 61091 w 61114"/>
                <a:gd name="connsiteY9" fmla="*/ 30698 h 60572"/>
                <a:gd name="connsiteX10" fmla="*/ 55186 w 61114"/>
                <a:gd name="connsiteY10" fmla="*/ 12616 h 60572"/>
                <a:gd name="connsiteX11" fmla="*/ 45471 w 61114"/>
                <a:gd name="connsiteY11" fmla="*/ 3906 h 60572"/>
                <a:gd name="connsiteX12" fmla="*/ 42613 w 61114"/>
                <a:gd name="connsiteY12" fmla="*/ 2486 h 60572"/>
                <a:gd name="connsiteX13" fmla="*/ 36136 w 61114"/>
                <a:gd name="connsiteY13" fmla="*/ 403 h 60572"/>
                <a:gd name="connsiteX14" fmla="*/ 703 w 61114"/>
                <a:gd name="connsiteY14" fmla="*/ 23219 h 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2">
                  <a:moveTo>
                    <a:pt x="703" y="23219"/>
                  </a:moveTo>
                  <a:cubicBezTo>
                    <a:pt x="-250" y="27101"/>
                    <a:pt x="-154" y="30982"/>
                    <a:pt x="513" y="34864"/>
                  </a:cubicBezTo>
                  <a:cubicBezTo>
                    <a:pt x="1465" y="39881"/>
                    <a:pt x="3656" y="44142"/>
                    <a:pt x="7180" y="47929"/>
                  </a:cubicBezTo>
                  <a:cubicBezTo>
                    <a:pt x="10228" y="51337"/>
                    <a:pt x="14419" y="53230"/>
                    <a:pt x="18705" y="54556"/>
                  </a:cubicBezTo>
                  <a:cubicBezTo>
                    <a:pt x="19372" y="54745"/>
                    <a:pt x="20039" y="54840"/>
                    <a:pt x="20706" y="54934"/>
                  </a:cubicBezTo>
                  <a:cubicBezTo>
                    <a:pt x="21182" y="55597"/>
                    <a:pt x="21753" y="56260"/>
                    <a:pt x="22515" y="56828"/>
                  </a:cubicBezTo>
                  <a:cubicBezTo>
                    <a:pt x="25277" y="59195"/>
                    <a:pt x="28897" y="60899"/>
                    <a:pt x="32612" y="60520"/>
                  </a:cubicBezTo>
                  <a:cubicBezTo>
                    <a:pt x="40232" y="59763"/>
                    <a:pt x="47185" y="56544"/>
                    <a:pt x="52614" y="51053"/>
                  </a:cubicBezTo>
                  <a:cubicBezTo>
                    <a:pt x="54805" y="48781"/>
                    <a:pt x="56805" y="46035"/>
                    <a:pt x="58139" y="43195"/>
                  </a:cubicBezTo>
                  <a:cubicBezTo>
                    <a:pt x="60139" y="38935"/>
                    <a:pt x="60901" y="35242"/>
                    <a:pt x="61091" y="30698"/>
                  </a:cubicBezTo>
                  <a:cubicBezTo>
                    <a:pt x="61377" y="24544"/>
                    <a:pt x="58996" y="17444"/>
                    <a:pt x="55186" y="12616"/>
                  </a:cubicBezTo>
                  <a:cubicBezTo>
                    <a:pt x="52233" y="8923"/>
                    <a:pt x="49566" y="6367"/>
                    <a:pt x="45471" y="3906"/>
                  </a:cubicBezTo>
                  <a:cubicBezTo>
                    <a:pt x="44518" y="3338"/>
                    <a:pt x="43565" y="2864"/>
                    <a:pt x="42613" y="2486"/>
                  </a:cubicBezTo>
                  <a:cubicBezTo>
                    <a:pt x="40517" y="1634"/>
                    <a:pt x="38422" y="782"/>
                    <a:pt x="36136" y="403"/>
                  </a:cubicBezTo>
                  <a:cubicBezTo>
                    <a:pt x="20324" y="-2153"/>
                    <a:pt x="4608" y="7693"/>
                    <a:pt x="703" y="23219"/>
                  </a:cubicBezTo>
                  <a:close/>
                </a:path>
              </a:pathLst>
            </a:custGeom>
            <a:solidFill>
              <a:srgbClr val="E6E6E6"/>
            </a:solidFill>
            <a:ln w="9525" cap="flat">
              <a:noFill/>
              <a:prstDash val="solid"/>
              <a:miter/>
            </a:ln>
          </p:spPr>
          <p:txBody>
            <a:bodyPr rtlCol="0" anchor="ctr"/>
            <a:lstStyle/>
            <a:p>
              <a:endParaRPr lang="en-GB" dirty="0"/>
            </a:p>
          </p:txBody>
        </p:sp>
        <p:sp>
          <p:nvSpPr>
            <p:cNvPr id="3121" name="Freeform 3272">
              <a:extLst>
                <a:ext uri="{FF2B5EF4-FFF2-40B4-BE49-F238E27FC236}">
                  <a16:creationId xmlns:a16="http://schemas.microsoft.com/office/drawing/2014/main" id="{C1DC8307-4F15-8615-0787-9B6235EAE4D0}"/>
                </a:ext>
              </a:extLst>
            </p:cNvPr>
            <p:cNvSpPr/>
            <p:nvPr/>
          </p:nvSpPr>
          <p:spPr>
            <a:xfrm>
              <a:off x="6588748" y="1218612"/>
              <a:ext cx="74896" cy="64578"/>
            </a:xfrm>
            <a:custGeom>
              <a:avLst/>
              <a:gdLst>
                <a:gd name="connsiteX0" fmla="*/ 377 w 74896"/>
                <a:gd name="connsiteY0" fmla="*/ 24454 h 64578"/>
                <a:gd name="connsiteX1" fmla="*/ 22665 w 74896"/>
                <a:gd name="connsiteY1" fmla="*/ 61566 h 64578"/>
                <a:gd name="connsiteX2" fmla="*/ 70957 w 74896"/>
                <a:gd name="connsiteY2" fmla="*/ 50678 h 64578"/>
                <a:gd name="connsiteX3" fmla="*/ 73814 w 74896"/>
                <a:gd name="connsiteY3" fmla="*/ 36477 h 64578"/>
                <a:gd name="connsiteX4" fmla="*/ 66766 w 74896"/>
                <a:gd name="connsiteY4" fmla="*/ 11389 h 64578"/>
                <a:gd name="connsiteX5" fmla="*/ 52573 w 74896"/>
                <a:gd name="connsiteY5" fmla="*/ 3626 h 64578"/>
                <a:gd name="connsiteX6" fmla="*/ 41810 w 74896"/>
                <a:gd name="connsiteY6" fmla="*/ 691 h 64578"/>
                <a:gd name="connsiteX7" fmla="*/ 15236 w 74896"/>
                <a:gd name="connsiteY7" fmla="*/ 4478 h 64578"/>
                <a:gd name="connsiteX8" fmla="*/ 377 w 74896"/>
                <a:gd name="connsiteY8" fmla="*/ 24454 h 6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6" h="64578">
                  <a:moveTo>
                    <a:pt x="377" y="24454"/>
                  </a:moveTo>
                  <a:cubicBezTo>
                    <a:pt x="-2100" y="40075"/>
                    <a:pt x="7901" y="55980"/>
                    <a:pt x="22665" y="61566"/>
                  </a:cubicBezTo>
                  <a:cubicBezTo>
                    <a:pt x="39238" y="67909"/>
                    <a:pt x="58860" y="64217"/>
                    <a:pt x="70957" y="50678"/>
                  </a:cubicBezTo>
                  <a:cubicBezTo>
                    <a:pt x="74386" y="46891"/>
                    <a:pt x="75433" y="41211"/>
                    <a:pt x="73814" y="36477"/>
                  </a:cubicBezTo>
                  <a:cubicBezTo>
                    <a:pt x="76767" y="27673"/>
                    <a:pt x="73433" y="17732"/>
                    <a:pt x="66766" y="11389"/>
                  </a:cubicBezTo>
                  <a:cubicBezTo>
                    <a:pt x="62670" y="7508"/>
                    <a:pt x="57812" y="5425"/>
                    <a:pt x="52573" y="3626"/>
                  </a:cubicBezTo>
                  <a:cubicBezTo>
                    <a:pt x="49049" y="2395"/>
                    <a:pt x="45525" y="1354"/>
                    <a:pt x="41810" y="691"/>
                  </a:cubicBezTo>
                  <a:cubicBezTo>
                    <a:pt x="32571" y="-824"/>
                    <a:pt x="23522" y="28"/>
                    <a:pt x="15236" y="4478"/>
                  </a:cubicBezTo>
                  <a:cubicBezTo>
                    <a:pt x="7806" y="8454"/>
                    <a:pt x="1710" y="16123"/>
                    <a:pt x="377" y="24454"/>
                  </a:cubicBezTo>
                  <a:close/>
                </a:path>
              </a:pathLst>
            </a:custGeom>
            <a:solidFill>
              <a:srgbClr val="E6E6E6"/>
            </a:solidFill>
            <a:ln w="9525" cap="flat">
              <a:noFill/>
              <a:prstDash val="solid"/>
              <a:miter/>
            </a:ln>
          </p:spPr>
          <p:txBody>
            <a:bodyPr rtlCol="0" anchor="ctr"/>
            <a:lstStyle/>
            <a:p>
              <a:endParaRPr lang="en-GB" dirty="0"/>
            </a:p>
          </p:txBody>
        </p:sp>
        <p:sp>
          <p:nvSpPr>
            <p:cNvPr id="3122" name="Freeform 3273">
              <a:extLst>
                <a:ext uri="{FF2B5EF4-FFF2-40B4-BE49-F238E27FC236}">
                  <a16:creationId xmlns:a16="http://schemas.microsoft.com/office/drawing/2014/main" id="{ADB70D52-CE3F-5051-5478-34342FFF4A21}"/>
                </a:ext>
              </a:extLst>
            </p:cNvPr>
            <p:cNvSpPr/>
            <p:nvPr/>
          </p:nvSpPr>
          <p:spPr>
            <a:xfrm>
              <a:off x="6560199" y="1134950"/>
              <a:ext cx="61113" cy="62462"/>
            </a:xfrm>
            <a:custGeom>
              <a:avLst/>
              <a:gdLst>
                <a:gd name="connsiteX0" fmla="*/ 351 w 61113"/>
                <a:gd name="connsiteY0" fmla="*/ 25372 h 62462"/>
                <a:gd name="connsiteX1" fmla="*/ 4541 w 61113"/>
                <a:gd name="connsiteY1" fmla="*/ 46011 h 62462"/>
                <a:gd name="connsiteX2" fmla="*/ 14257 w 61113"/>
                <a:gd name="connsiteY2" fmla="*/ 54721 h 62462"/>
                <a:gd name="connsiteX3" fmla="*/ 24544 w 61113"/>
                <a:gd name="connsiteY3" fmla="*/ 57656 h 62462"/>
                <a:gd name="connsiteX4" fmla="*/ 28640 w 61113"/>
                <a:gd name="connsiteY4" fmla="*/ 60875 h 62462"/>
                <a:gd name="connsiteX5" fmla="*/ 39213 w 61113"/>
                <a:gd name="connsiteY5" fmla="*/ 61821 h 62462"/>
                <a:gd name="connsiteX6" fmla="*/ 57501 w 61113"/>
                <a:gd name="connsiteY6" fmla="*/ 46106 h 62462"/>
                <a:gd name="connsiteX7" fmla="*/ 59882 w 61113"/>
                <a:gd name="connsiteY7" fmla="*/ 22816 h 62462"/>
                <a:gd name="connsiteX8" fmla="*/ 49309 w 61113"/>
                <a:gd name="connsiteY8" fmla="*/ 7384 h 62462"/>
                <a:gd name="connsiteX9" fmla="*/ 44070 w 61113"/>
                <a:gd name="connsiteY9" fmla="*/ 3787 h 62462"/>
                <a:gd name="connsiteX10" fmla="*/ 37879 w 61113"/>
                <a:gd name="connsiteY10" fmla="*/ 1325 h 62462"/>
                <a:gd name="connsiteX11" fmla="*/ 28354 w 61113"/>
                <a:gd name="connsiteY11" fmla="*/ 0 h 62462"/>
                <a:gd name="connsiteX12" fmla="*/ 8828 w 61113"/>
                <a:gd name="connsiteY12" fmla="*/ 8805 h 62462"/>
                <a:gd name="connsiteX13" fmla="*/ 351 w 61113"/>
                <a:gd name="connsiteY13" fmla="*/ 25372 h 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3" h="62462">
                  <a:moveTo>
                    <a:pt x="351" y="25372"/>
                  </a:moveTo>
                  <a:cubicBezTo>
                    <a:pt x="-602" y="32473"/>
                    <a:pt x="255" y="40047"/>
                    <a:pt x="4541" y="46011"/>
                  </a:cubicBezTo>
                  <a:cubicBezTo>
                    <a:pt x="7113" y="49703"/>
                    <a:pt x="10257" y="52543"/>
                    <a:pt x="14257" y="54721"/>
                  </a:cubicBezTo>
                  <a:cubicBezTo>
                    <a:pt x="17496" y="56520"/>
                    <a:pt x="20925" y="57372"/>
                    <a:pt x="24544" y="57656"/>
                  </a:cubicBezTo>
                  <a:cubicBezTo>
                    <a:pt x="25687" y="58981"/>
                    <a:pt x="27021" y="60117"/>
                    <a:pt x="28640" y="60875"/>
                  </a:cubicBezTo>
                  <a:cubicBezTo>
                    <a:pt x="31878" y="62389"/>
                    <a:pt x="35688" y="63052"/>
                    <a:pt x="39213" y="61821"/>
                  </a:cubicBezTo>
                  <a:cubicBezTo>
                    <a:pt x="47023" y="59076"/>
                    <a:pt x="53595" y="53490"/>
                    <a:pt x="57501" y="46106"/>
                  </a:cubicBezTo>
                  <a:cubicBezTo>
                    <a:pt x="61215" y="39005"/>
                    <a:pt x="62168" y="30579"/>
                    <a:pt x="59882" y="22816"/>
                  </a:cubicBezTo>
                  <a:cubicBezTo>
                    <a:pt x="58167" y="16946"/>
                    <a:pt x="54262" y="10982"/>
                    <a:pt x="49309" y="7384"/>
                  </a:cubicBezTo>
                  <a:cubicBezTo>
                    <a:pt x="47595" y="6154"/>
                    <a:pt x="45880" y="4828"/>
                    <a:pt x="44070" y="3787"/>
                  </a:cubicBezTo>
                  <a:cubicBezTo>
                    <a:pt x="42165" y="2746"/>
                    <a:pt x="39975" y="1988"/>
                    <a:pt x="37879" y="1325"/>
                  </a:cubicBezTo>
                  <a:cubicBezTo>
                    <a:pt x="34831" y="284"/>
                    <a:pt x="31497" y="0"/>
                    <a:pt x="28354" y="0"/>
                  </a:cubicBezTo>
                  <a:cubicBezTo>
                    <a:pt x="20925" y="189"/>
                    <a:pt x="13876" y="3598"/>
                    <a:pt x="8828" y="8805"/>
                  </a:cubicBezTo>
                  <a:cubicBezTo>
                    <a:pt x="4351" y="13160"/>
                    <a:pt x="1113" y="19408"/>
                    <a:pt x="351" y="25372"/>
                  </a:cubicBezTo>
                  <a:close/>
                </a:path>
              </a:pathLst>
            </a:custGeom>
            <a:solidFill>
              <a:srgbClr val="E6E6E6"/>
            </a:solidFill>
            <a:ln w="9525" cap="flat">
              <a:noFill/>
              <a:prstDash val="solid"/>
              <a:miter/>
            </a:ln>
          </p:spPr>
          <p:txBody>
            <a:bodyPr rtlCol="0" anchor="ctr"/>
            <a:lstStyle/>
            <a:p>
              <a:endParaRPr lang="en-GB" dirty="0"/>
            </a:p>
          </p:txBody>
        </p:sp>
        <p:sp>
          <p:nvSpPr>
            <p:cNvPr id="3123" name="Freeform 3274">
              <a:extLst>
                <a:ext uri="{FF2B5EF4-FFF2-40B4-BE49-F238E27FC236}">
                  <a16:creationId xmlns:a16="http://schemas.microsoft.com/office/drawing/2014/main" id="{C72016CB-2423-DE45-4A7B-B70874BF320E}"/>
                </a:ext>
              </a:extLst>
            </p:cNvPr>
            <p:cNvSpPr/>
            <p:nvPr/>
          </p:nvSpPr>
          <p:spPr>
            <a:xfrm>
              <a:off x="6624413" y="1143146"/>
              <a:ext cx="61589" cy="71713"/>
            </a:xfrm>
            <a:custGeom>
              <a:avLst/>
              <a:gdLst>
                <a:gd name="connsiteX0" fmla="*/ 1097 w 61589"/>
                <a:gd name="connsiteY0" fmla="*/ 23329 h 71713"/>
                <a:gd name="connsiteX1" fmla="*/ 906 w 61589"/>
                <a:gd name="connsiteY1" fmla="*/ 39897 h 71713"/>
                <a:gd name="connsiteX2" fmla="*/ 16241 w 61589"/>
                <a:gd name="connsiteY2" fmla="*/ 66405 h 71713"/>
                <a:gd name="connsiteX3" fmla="*/ 26052 w 61589"/>
                <a:gd name="connsiteY3" fmla="*/ 70098 h 71713"/>
                <a:gd name="connsiteX4" fmla="*/ 40911 w 61589"/>
                <a:gd name="connsiteY4" fmla="*/ 70950 h 71713"/>
                <a:gd name="connsiteX5" fmla="*/ 59866 w 61589"/>
                <a:gd name="connsiteY5" fmla="*/ 49743 h 71713"/>
                <a:gd name="connsiteX6" fmla="*/ 61580 w 61589"/>
                <a:gd name="connsiteY6" fmla="*/ 37152 h 71713"/>
                <a:gd name="connsiteX7" fmla="*/ 59580 w 61589"/>
                <a:gd name="connsiteY7" fmla="*/ 23708 h 71713"/>
                <a:gd name="connsiteX8" fmla="*/ 51484 w 61589"/>
                <a:gd name="connsiteY8" fmla="*/ 9886 h 71713"/>
                <a:gd name="connsiteX9" fmla="*/ 37577 w 61589"/>
                <a:gd name="connsiteY9" fmla="*/ 1365 h 71713"/>
                <a:gd name="connsiteX10" fmla="*/ 9002 w 61589"/>
                <a:gd name="connsiteY10" fmla="*/ 8844 h 71713"/>
                <a:gd name="connsiteX11" fmla="*/ 1097 w 61589"/>
                <a:gd name="connsiteY11" fmla="*/ 23329 h 7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9" h="71713">
                  <a:moveTo>
                    <a:pt x="1097" y="23329"/>
                  </a:moveTo>
                  <a:cubicBezTo>
                    <a:pt x="-523" y="28820"/>
                    <a:pt x="-142" y="34406"/>
                    <a:pt x="906" y="39897"/>
                  </a:cubicBezTo>
                  <a:cubicBezTo>
                    <a:pt x="2811" y="50216"/>
                    <a:pt x="9383" y="58832"/>
                    <a:pt x="16241" y="66405"/>
                  </a:cubicBezTo>
                  <a:cubicBezTo>
                    <a:pt x="18432" y="68867"/>
                    <a:pt x="22814" y="70192"/>
                    <a:pt x="26052" y="70098"/>
                  </a:cubicBezTo>
                  <a:cubicBezTo>
                    <a:pt x="30624" y="71802"/>
                    <a:pt x="35768" y="72275"/>
                    <a:pt x="40911" y="70950"/>
                  </a:cubicBezTo>
                  <a:cubicBezTo>
                    <a:pt x="50912" y="68299"/>
                    <a:pt x="56913" y="58926"/>
                    <a:pt x="59866" y="49743"/>
                  </a:cubicBezTo>
                  <a:cubicBezTo>
                    <a:pt x="61199" y="45672"/>
                    <a:pt x="61485" y="41412"/>
                    <a:pt x="61580" y="37152"/>
                  </a:cubicBezTo>
                  <a:cubicBezTo>
                    <a:pt x="61676" y="32702"/>
                    <a:pt x="61009" y="27968"/>
                    <a:pt x="59580" y="23708"/>
                  </a:cubicBezTo>
                  <a:cubicBezTo>
                    <a:pt x="57961" y="18501"/>
                    <a:pt x="55199" y="13957"/>
                    <a:pt x="51484" y="9886"/>
                  </a:cubicBezTo>
                  <a:cubicBezTo>
                    <a:pt x="47674" y="5720"/>
                    <a:pt x="42816" y="3164"/>
                    <a:pt x="37577" y="1365"/>
                  </a:cubicBezTo>
                  <a:cubicBezTo>
                    <a:pt x="27576" y="-2138"/>
                    <a:pt x="16241" y="1365"/>
                    <a:pt x="9002" y="8844"/>
                  </a:cubicBezTo>
                  <a:cubicBezTo>
                    <a:pt x="5097" y="12915"/>
                    <a:pt x="2716" y="18028"/>
                    <a:pt x="1097" y="23329"/>
                  </a:cubicBezTo>
                  <a:close/>
                </a:path>
              </a:pathLst>
            </a:custGeom>
            <a:solidFill>
              <a:srgbClr val="E6E6E6"/>
            </a:solidFill>
            <a:ln w="9525" cap="flat">
              <a:noFill/>
              <a:prstDash val="solid"/>
              <a:miter/>
            </a:ln>
          </p:spPr>
          <p:txBody>
            <a:bodyPr rtlCol="0" anchor="ctr"/>
            <a:lstStyle/>
            <a:p>
              <a:endParaRPr lang="en-GB" dirty="0"/>
            </a:p>
          </p:txBody>
        </p:sp>
        <p:grpSp>
          <p:nvGrpSpPr>
            <p:cNvPr id="3124" name="Graphic 6797">
              <a:extLst>
                <a:ext uri="{FF2B5EF4-FFF2-40B4-BE49-F238E27FC236}">
                  <a16:creationId xmlns:a16="http://schemas.microsoft.com/office/drawing/2014/main" id="{DCA3A473-D24E-744F-8AF3-84EF94FF4123}"/>
                </a:ext>
              </a:extLst>
            </p:cNvPr>
            <p:cNvGrpSpPr/>
            <p:nvPr/>
          </p:nvGrpSpPr>
          <p:grpSpPr>
            <a:xfrm>
              <a:off x="6775105" y="1131663"/>
              <a:ext cx="128969" cy="88681"/>
              <a:chOff x="6775105" y="1131663"/>
              <a:chExt cx="128969" cy="88681"/>
            </a:xfrm>
            <a:solidFill>
              <a:srgbClr val="E6E6E6"/>
            </a:solidFill>
          </p:grpSpPr>
          <p:sp>
            <p:nvSpPr>
              <p:cNvPr id="3339" name="Freeform 261">
                <a:extLst>
                  <a:ext uri="{FF2B5EF4-FFF2-40B4-BE49-F238E27FC236}">
                    <a16:creationId xmlns:a16="http://schemas.microsoft.com/office/drawing/2014/main" id="{6A29AFFA-029D-3A99-2929-B3677373909F}"/>
                  </a:ext>
                </a:extLst>
              </p:cNvPr>
              <p:cNvSpPr/>
              <p:nvPr/>
            </p:nvSpPr>
            <p:spPr>
              <a:xfrm>
                <a:off x="6872950" y="1167368"/>
                <a:ext cx="400" cy="716"/>
              </a:xfrm>
              <a:custGeom>
                <a:avLst/>
                <a:gdLst>
                  <a:gd name="connsiteX0" fmla="*/ 400 w 400"/>
                  <a:gd name="connsiteY0" fmla="*/ 717 h 716"/>
                  <a:gd name="connsiteX1" fmla="*/ 400 w 400"/>
                  <a:gd name="connsiteY1" fmla="*/ 717 h 716"/>
                  <a:gd name="connsiteX2" fmla="*/ 400 w 400"/>
                  <a:gd name="connsiteY2" fmla="*/ 717 h 716"/>
                </a:gdLst>
                <a:ahLst/>
                <a:cxnLst>
                  <a:cxn ang="0">
                    <a:pos x="connsiteX0" y="connsiteY0"/>
                  </a:cxn>
                  <a:cxn ang="0">
                    <a:pos x="connsiteX1" y="connsiteY1"/>
                  </a:cxn>
                  <a:cxn ang="0">
                    <a:pos x="connsiteX2" y="connsiteY2"/>
                  </a:cxn>
                </a:cxnLst>
                <a:rect l="l" t="t" r="r" b="b"/>
                <a:pathLst>
                  <a:path w="400" h="716">
                    <a:moveTo>
                      <a:pt x="400" y="717"/>
                    </a:moveTo>
                    <a:cubicBezTo>
                      <a:pt x="19" y="-40"/>
                      <a:pt x="-267" y="-419"/>
                      <a:pt x="400" y="717"/>
                    </a:cubicBezTo>
                    <a:lnTo>
                      <a:pt x="400" y="717"/>
                    </a:lnTo>
                    <a:close/>
                  </a:path>
                </a:pathLst>
              </a:custGeom>
              <a:solidFill>
                <a:srgbClr val="E6E6E6"/>
              </a:solidFill>
              <a:ln w="9525" cap="flat">
                <a:noFill/>
                <a:prstDash val="solid"/>
                <a:miter/>
              </a:ln>
            </p:spPr>
            <p:txBody>
              <a:bodyPr rtlCol="0" anchor="ctr"/>
              <a:lstStyle/>
              <a:p>
                <a:endParaRPr lang="en-GB" dirty="0"/>
              </a:p>
            </p:txBody>
          </p:sp>
          <p:sp>
            <p:nvSpPr>
              <p:cNvPr id="3340" name="Freeform 262">
                <a:extLst>
                  <a:ext uri="{FF2B5EF4-FFF2-40B4-BE49-F238E27FC236}">
                    <a16:creationId xmlns:a16="http://schemas.microsoft.com/office/drawing/2014/main" id="{F5515BA5-6715-13EB-50C7-4A4BC8C30163}"/>
                  </a:ext>
                </a:extLst>
              </p:cNvPr>
              <p:cNvSpPr/>
              <p:nvPr/>
            </p:nvSpPr>
            <p:spPr>
              <a:xfrm>
                <a:off x="6775105" y="1131663"/>
                <a:ext cx="128969" cy="88681"/>
              </a:xfrm>
              <a:custGeom>
                <a:avLst/>
                <a:gdLst>
                  <a:gd name="connsiteX0" fmla="*/ 43 w 128969"/>
                  <a:gd name="connsiteY0" fmla="*/ 54694 h 88681"/>
                  <a:gd name="connsiteX1" fmla="*/ 16331 w 128969"/>
                  <a:gd name="connsiteY1" fmla="*/ 83664 h 88681"/>
                  <a:gd name="connsiteX2" fmla="*/ 49097 w 128969"/>
                  <a:gd name="connsiteY2" fmla="*/ 84516 h 88681"/>
                  <a:gd name="connsiteX3" fmla="*/ 52621 w 128969"/>
                  <a:gd name="connsiteY3" fmla="*/ 81960 h 88681"/>
                  <a:gd name="connsiteX4" fmla="*/ 70814 w 128969"/>
                  <a:gd name="connsiteY4" fmla="*/ 69084 h 88681"/>
                  <a:gd name="connsiteX5" fmla="*/ 74052 w 128969"/>
                  <a:gd name="connsiteY5" fmla="*/ 53463 h 88681"/>
                  <a:gd name="connsiteX6" fmla="*/ 74814 w 128969"/>
                  <a:gd name="connsiteY6" fmla="*/ 51286 h 88681"/>
                  <a:gd name="connsiteX7" fmla="*/ 104627 w 128969"/>
                  <a:gd name="connsiteY7" fmla="*/ 77037 h 88681"/>
                  <a:gd name="connsiteX8" fmla="*/ 123297 w 128969"/>
                  <a:gd name="connsiteY8" fmla="*/ 71167 h 88681"/>
                  <a:gd name="connsiteX9" fmla="*/ 126535 w 128969"/>
                  <a:gd name="connsiteY9" fmla="*/ 65297 h 88681"/>
                  <a:gd name="connsiteX10" fmla="*/ 105390 w 128969"/>
                  <a:gd name="connsiteY10" fmla="*/ 3855 h 88681"/>
                  <a:gd name="connsiteX11" fmla="*/ 67480 w 128969"/>
                  <a:gd name="connsiteY11" fmla="*/ 13511 h 88681"/>
                  <a:gd name="connsiteX12" fmla="*/ 65003 w 128969"/>
                  <a:gd name="connsiteY12" fmla="*/ 29416 h 88681"/>
                  <a:gd name="connsiteX13" fmla="*/ 64623 w 128969"/>
                  <a:gd name="connsiteY13" fmla="*/ 29037 h 88681"/>
                  <a:gd name="connsiteX14" fmla="*/ 49097 w 128969"/>
                  <a:gd name="connsiteY14" fmla="*/ 20422 h 88681"/>
                  <a:gd name="connsiteX15" fmla="*/ 17569 w 128969"/>
                  <a:gd name="connsiteY15" fmla="*/ 24304 h 88681"/>
                  <a:gd name="connsiteX16" fmla="*/ 4901 w 128969"/>
                  <a:gd name="connsiteY16" fmla="*/ 37653 h 88681"/>
                  <a:gd name="connsiteX17" fmla="*/ 43 w 128969"/>
                  <a:gd name="connsiteY17" fmla="*/ 54694 h 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969" h="88681">
                    <a:moveTo>
                      <a:pt x="43" y="54694"/>
                    </a:moveTo>
                    <a:cubicBezTo>
                      <a:pt x="-624" y="66717"/>
                      <a:pt x="6520" y="77321"/>
                      <a:pt x="16331" y="83664"/>
                    </a:cubicBezTo>
                    <a:cubicBezTo>
                      <a:pt x="26046" y="90007"/>
                      <a:pt x="39095" y="90385"/>
                      <a:pt x="49097" y="84516"/>
                    </a:cubicBezTo>
                    <a:cubicBezTo>
                      <a:pt x="50335" y="83758"/>
                      <a:pt x="51478" y="82906"/>
                      <a:pt x="52621" y="81960"/>
                    </a:cubicBezTo>
                    <a:cubicBezTo>
                      <a:pt x="60146" y="80161"/>
                      <a:pt x="66527" y="75427"/>
                      <a:pt x="70814" y="69084"/>
                    </a:cubicBezTo>
                    <a:cubicBezTo>
                      <a:pt x="73957" y="64445"/>
                      <a:pt x="74909" y="58859"/>
                      <a:pt x="74052" y="53463"/>
                    </a:cubicBezTo>
                    <a:cubicBezTo>
                      <a:pt x="74338" y="52800"/>
                      <a:pt x="74624" y="52043"/>
                      <a:pt x="74814" y="51286"/>
                    </a:cubicBezTo>
                    <a:cubicBezTo>
                      <a:pt x="82910" y="61794"/>
                      <a:pt x="92912" y="70599"/>
                      <a:pt x="104627" y="77037"/>
                    </a:cubicBezTo>
                    <a:cubicBezTo>
                      <a:pt x="110914" y="80539"/>
                      <a:pt x="120153" y="77794"/>
                      <a:pt x="123297" y="71167"/>
                    </a:cubicBezTo>
                    <a:cubicBezTo>
                      <a:pt x="124630" y="69557"/>
                      <a:pt x="125773" y="67569"/>
                      <a:pt x="126535" y="65297"/>
                    </a:cubicBezTo>
                    <a:cubicBezTo>
                      <a:pt x="133393" y="43806"/>
                      <a:pt x="125583" y="15594"/>
                      <a:pt x="105390" y="3855"/>
                    </a:cubicBezTo>
                    <a:cubicBezTo>
                      <a:pt x="92721" y="-3625"/>
                      <a:pt x="74433" y="-122"/>
                      <a:pt x="67480" y="13511"/>
                    </a:cubicBezTo>
                    <a:cubicBezTo>
                      <a:pt x="64908" y="18529"/>
                      <a:pt x="64337" y="24020"/>
                      <a:pt x="65003" y="29416"/>
                    </a:cubicBezTo>
                    <a:cubicBezTo>
                      <a:pt x="64908" y="29321"/>
                      <a:pt x="64718" y="29132"/>
                      <a:pt x="64623" y="29037"/>
                    </a:cubicBezTo>
                    <a:cubicBezTo>
                      <a:pt x="59955" y="24967"/>
                      <a:pt x="54907" y="22410"/>
                      <a:pt x="49097" y="20422"/>
                    </a:cubicBezTo>
                    <a:cubicBezTo>
                      <a:pt x="38810" y="16919"/>
                      <a:pt x="26713" y="18434"/>
                      <a:pt x="17569" y="24304"/>
                    </a:cubicBezTo>
                    <a:cubicBezTo>
                      <a:pt x="12330" y="27712"/>
                      <a:pt x="8139" y="32256"/>
                      <a:pt x="4901" y="37653"/>
                    </a:cubicBezTo>
                    <a:cubicBezTo>
                      <a:pt x="1758" y="42954"/>
                      <a:pt x="424" y="48729"/>
                      <a:pt x="43" y="54694"/>
                    </a:cubicBezTo>
                    <a:close/>
                  </a:path>
                </a:pathLst>
              </a:custGeom>
              <a:solidFill>
                <a:srgbClr val="E6E6E6"/>
              </a:solidFill>
              <a:ln w="9525" cap="flat">
                <a:noFill/>
                <a:prstDash val="solid"/>
                <a:miter/>
              </a:ln>
            </p:spPr>
            <p:txBody>
              <a:bodyPr rtlCol="0" anchor="ctr"/>
              <a:lstStyle/>
              <a:p>
                <a:endParaRPr lang="en-GB" dirty="0"/>
              </a:p>
            </p:txBody>
          </p:sp>
        </p:grpSp>
        <p:sp>
          <p:nvSpPr>
            <p:cNvPr id="3125" name="Freeform 3291">
              <a:extLst>
                <a:ext uri="{FF2B5EF4-FFF2-40B4-BE49-F238E27FC236}">
                  <a16:creationId xmlns:a16="http://schemas.microsoft.com/office/drawing/2014/main" id="{15CE3DC2-44A9-1EFB-170B-C05E58FEE2DC}"/>
                </a:ext>
              </a:extLst>
            </p:cNvPr>
            <p:cNvSpPr/>
            <p:nvPr/>
          </p:nvSpPr>
          <p:spPr>
            <a:xfrm>
              <a:off x="6786717" y="1073530"/>
              <a:ext cx="57691" cy="61760"/>
            </a:xfrm>
            <a:custGeom>
              <a:avLst/>
              <a:gdLst>
                <a:gd name="connsiteX0" fmla="*/ 1098 w 57691"/>
                <a:gd name="connsiteY0" fmla="*/ 20427 h 61760"/>
                <a:gd name="connsiteX1" fmla="*/ 146 w 57691"/>
                <a:gd name="connsiteY1" fmla="*/ 29800 h 61760"/>
                <a:gd name="connsiteX2" fmla="*/ 3480 w 57691"/>
                <a:gd name="connsiteY2" fmla="*/ 39930 h 61760"/>
                <a:gd name="connsiteX3" fmla="*/ 3480 w 57691"/>
                <a:gd name="connsiteY3" fmla="*/ 40024 h 61760"/>
                <a:gd name="connsiteX4" fmla="*/ 2527 w 57691"/>
                <a:gd name="connsiteY4" fmla="*/ 50533 h 61760"/>
                <a:gd name="connsiteX5" fmla="*/ 9290 w 57691"/>
                <a:gd name="connsiteY5" fmla="*/ 58580 h 61760"/>
                <a:gd name="connsiteX6" fmla="*/ 19387 w 57691"/>
                <a:gd name="connsiteY6" fmla="*/ 61515 h 61760"/>
                <a:gd name="connsiteX7" fmla="*/ 33007 w 57691"/>
                <a:gd name="connsiteY7" fmla="*/ 60758 h 61760"/>
                <a:gd name="connsiteX8" fmla="*/ 42437 w 57691"/>
                <a:gd name="connsiteY8" fmla="*/ 56876 h 61760"/>
                <a:gd name="connsiteX9" fmla="*/ 50057 w 57691"/>
                <a:gd name="connsiteY9" fmla="*/ 50249 h 61760"/>
                <a:gd name="connsiteX10" fmla="*/ 56343 w 57691"/>
                <a:gd name="connsiteY10" fmla="*/ 38509 h 61760"/>
                <a:gd name="connsiteX11" fmla="*/ 57677 w 57691"/>
                <a:gd name="connsiteY11" fmla="*/ 28379 h 61760"/>
                <a:gd name="connsiteX12" fmla="*/ 48342 w 57691"/>
                <a:gd name="connsiteY12" fmla="*/ 8025 h 61760"/>
                <a:gd name="connsiteX13" fmla="*/ 7290 w 57691"/>
                <a:gd name="connsiteY13" fmla="*/ 9161 h 61760"/>
                <a:gd name="connsiteX14" fmla="*/ 1098 w 57691"/>
                <a:gd name="connsiteY14" fmla="*/ 20427 h 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91" h="61760">
                  <a:moveTo>
                    <a:pt x="1098" y="20427"/>
                  </a:moveTo>
                  <a:cubicBezTo>
                    <a:pt x="146" y="23362"/>
                    <a:pt x="-235" y="26770"/>
                    <a:pt x="146" y="29800"/>
                  </a:cubicBezTo>
                  <a:cubicBezTo>
                    <a:pt x="527" y="33492"/>
                    <a:pt x="1765" y="36900"/>
                    <a:pt x="3480" y="39930"/>
                  </a:cubicBezTo>
                  <a:cubicBezTo>
                    <a:pt x="3480" y="39930"/>
                    <a:pt x="3480" y="39930"/>
                    <a:pt x="3480" y="40024"/>
                  </a:cubicBezTo>
                  <a:cubicBezTo>
                    <a:pt x="1956" y="43243"/>
                    <a:pt x="1289" y="47030"/>
                    <a:pt x="2527" y="50533"/>
                  </a:cubicBezTo>
                  <a:cubicBezTo>
                    <a:pt x="3670" y="53752"/>
                    <a:pt x="5956" y="57255"/>
                    <a:pt x="9290" y="58580"/>
                  </a:cubicBezTo>
                  <a:cubicBezTo>
                    <a:pt x="12529" y="59905"/>
                    <a:pt x="15862" y="61136"/>
                    <a:pt x="19387" y="61515"/>
                  </a:cubicBezTo>
                  <a:cubicBezTo>
                    <a:pt x="24244" y="61988"/>
                    <a:pt x="28149" y="61799"/>
                    <a:pt x="33007" y="60758"/>
                  </a:cubicBezTo>
                  <a:cubicBezTo>
                    <a:pt x="36341" y="60095"/>
                    <a:pt x="39580" y="58580"/>
                    <a:pt x="42437" y="56876"/>
                  </a:cubicBezTo>
                  <a:cubicBezTo>
                    <a:pt x="45295" y="55172"/>
                    <a:pt x="48057" y="52900"/>
                    <a:pt x="50057" y="50249"/>
                  </a:cubicBezTo>
                  <a:cubicBezTo>
                    <a:pt x="53010" y="46367"/>
                    <a:pt x="54724" y="43054"/>
                    <a:pt x="56343" y="38509"/>
                  </a:cubicBezTo>
                  <a:cubicBezTo>
                    <a:pt x="57391" y="35291"/>
                    <a:pt x="57772" y="31693"/>
                    <a:pt x="57677" y="28379"/>
                  </a:cubicBezTo>
                  <a:cubicBezTo>
                    <a:pt x="57391" y="20711"/>
                    <a:pt x="53962" y="13232"/>
                    <a:pt x="48342" y="8025"/>
                  </a:cubicBezTo>
                  <a:cubicBezTo>
                    <a:pt x="37008" y="-2579"/>
                    <a:pt x="17577" y="-3147"/>
                    <a:pt x="7290" y="9161"/>
                  </a:cubicBezTo>
                  <a:cubicBezTo>
                    <a:pt x="4242" y="12664"/>
                    <a:pt x="2432" y="16072"/>
                    <a:pt x="1098" y="20427"/>
                  </a:cubicBezTo>
                  <a:close/>
                </a:path>
              </a:pathLst>
            </a:custGeom>
            <a:solidFill>
              <a:srgbClr val="E6E6E6"/>
            </a:solidFill>
            <a:ln w="9525" cap="flat">
              <a:noFill/>
              <a:prstDash val="solid"/>
              <a:miter/>
            </a:ln>
          </p:spPr>
          <p:txBody>
            <a:bodyPr rtlCol="0" anchor="ctr"/>
            <a:lstStyle/>
            <a:p>
              <a:endParaRPr lang="en-GB" dirty="0"/>
            </a:p>
          </p:txBody>
        </p:sp>
        <p:sp>
          <p:nvSpPr>
            <p:cNvPr id="3126" name="Freeform 3292">
              <a:extLst>
                <a:ext uri="{FF2B5EF4-FFF2-40B4-BE49-F238E27FC236}">
                  <a16:creationId xmlns:a16="http://schemas.microsoft.com/office/drawing/2014/main" id="{5B308D62-CCDC-5758-7CBA-85944AAB5A3B}"/>
                </a:ext>
              </a:extLst>
            </p:cNvPr>
            <p:cNvSpPr/>
            <p:nvPr/>
          </p:nvSpPr>
          <p:spPr>
            <a:xfrm>
              <a:off x="6776093" y="987322"/>
              <a:ext cx="46303" cy="45375"/>
            </a:xfrm>
            <a:custGeom>
              <a:avLst/>
              <a:gdLst>
                <a:gd name="connsiteX0" fmla="*/ 674 w 46303"/>
                <a:gd name="connsiteY0" fmla="*/ 16033 h 45375"/>
                <a:gd name="connsiteX1" fmla="*/ 769 w 46303"/>
                <a:gd name="connsiteY1" fmla="*/ 26068 h 45375"/>
                <a:gd name="connsiteX2" fmla="*/ 5722 w 46303"/>
                <a:gd name="connsiteY2" fmla="*/ 34778 h 45375"/>
                <a:gd name="connsiteX3" fmla="*/ 8008 w 46303"/>
                <a:gd name="connsiteY3" fmla="*/ 36766 h 45375"/>
                <a:gd name="connsiteX4" fmla="*/ 8865 w 46303"/>
                <a:gd name="connsiteY4" fmla="*/ 38659 h 45375"/>
                <a:gd name="connsiteX5" fmla="*/ 12771 w 46303"/>
                <a:gd name="connsiteY5" fmla="*/ 42257 h 45375"/>
                <a:gd name="connsiteX6" fmla="*/ 30297 w 46303"/>
                <a:gd name="connsiteY6" fmla="*/ 44529 h 45375"/>
                <a:gd name="connsiteX7" fmla="*/ 43917 w 46303"/>
                <a:gd name="connsiteY7" fmla="*/ 33263 h 45375"/>
                <a:gd name="connsiteX8" fmla="*/ 45060 w 46303"/>
                <a:gd name="connsiteY8" fmla="*/ 15559 h 45375"/>
                <a:gd name="connsiteX9" fmla="*/ 32868 w 46303"/>
                <a:gd name="connsiteY9" fmla="*/ 2305 h 45375"/>
                <a:gd name="connsiteX10" fmla="*/ 14771 w 46303"/>
                <a:gd name="connsiteY10" fmla="*/ 1358 h 45375"/>
                <a:gd name="connsiteX11" fmla="*/ 5913 w 46303"/>
                <a:gd name="connsiteY11" fmla="*/ 6944 h 45375"/>
                <a:gd name="connsiteX12" fmla="*/ 674 w 46303"/>
                <a:gd name="connsiteY12" fmla="*/ 16033 h 4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03" h="45375">
                  <a:moveTo>
                    <a:pt x="674" y="16033"/>
                  </a:moveTo>
                  <a:cubicBezTo>
                    <a:pt x="-374" y="19251"/>
                    <a:pt x="-88" y="22849"/>
                    <a:pt x="769" y="26068"/>
                  </a:cubicBezTo>
                  <a:cubicBezTo>
                    <a:pt x="1531" y="29381"/>
                    <a:pt x="3436" y="32222"/>
                    <a:pt x="5722" y="34778"/>
                  </a:cubicBezTo>
                  <a:cubicBezTo>
                    <a:pt x="6389" y="35535"/>
                    <a:pt x="7151" y="36103"/>
                    <a:pt x="8008" y="36766"/>
                  </a:cubicBezTo>
                  <a:cubicBezTo>
                    <a:pt x="8294" y="37429"/>
                    <a:pt x="8580" y="37997"/>
                    <a:pt x="8865" y="38659"/>
                  </a:cubicBezTo>
                  <a:cubicBezTo>
                    <a:pt x="9818" y="40174"/>
                    <a:pt x="11151" y="41405"/>
                    <a:pt x="12771" y="42257"/>
                  </a:cubicBezTo>
                  <a:cubicBezTo>
                    <a:pt x="17819" y="45665"/>
                    <a:pt x="24582" y="46044"/>
                    <a:pt x="30297" y="44529"/>
                  </a:cubicBezTo>
                  <a:cubicBezTo>
                    <a:pt x="36107" y="43014"/>
                    <a:pt x="41346" y="38659"/>
                    <a:pt x="43917" y="33263"/>
                  </a:cubicBezTo>
                  <a:cubicBezTo>
                    <a:pt x="46489" y="27867"/>
                    <a:pt x="47156" y="21334"/>
                    <a:pt x="45060" y="15559"/>
                  </a:cubicBezTo>
                  <a:cubicBezTo>
                    <a:pt x="42965" y="9784"/>
                    <a:pt x="38583" y="4672"/>
                    <a:pt x="32868" y="2305"/>
                  </a:cubicBezTo>
                  <a:cubicBezTo>
                    <a:pt x="27249" y="-156"/>
                    <a:pt x="20676" y="-914"/>
                    <a:pt x="14771" y="1358"/>
                  </a:cubicBezTo>
                  <a:cubicBezTo>
                    <a:pt x="11437" y="2684"/>
                    <a:pt x="8580" y="4388"/>
                    <a:pt x="5913" y="6944"/>
                  </a:cubicBezTo>
                  <a:cubicBezTo>
                    <a:pt x="3246" y="9406"/>
                    <a:pt x="1722" y="12624"/>
                    <a:pt x="674" y="16033"/>
                  </a:cubicBezTo>
                  <a:close/>
                </a:path>
              </a:pathLst>
            </a:custGeom>
            <a:solidFill>
              <a:srgbClr val="E6E6E6"/>
            </a:solidFill>
            <a:ln w="9525" cap="flat">
              <a:noFill/>
              <a:prstDash val="solid"/>
              <a:miter/>
            </a:ln>
          </p:spPr>
          <p:txBody>
            <a:bodyPr rtlCol="0" anchor="ctr"/>
            <a:lstStyle/>
            <a:p>
              <a:endParaRPr lang="en-GB" dirty="0"/>
            </a:p>
          </p:txBody>
        </p:sp>
        <p:sp>
          <p:nvSpPr>
            <p:cNvPr id="3127" name="Freeform 3298">
              <a:extLst>
                <a:ext uri="{FF2B5EF4-FFF2-40B4-BE49-F238E27FC236}">
                  <a16:creationId xmlns:a16="http://schemas.microsoft.com/office/drawing/2014/main" id="{0DAF9ABF-C31B-143A-C6E3-0285C8BC1305}"/>
                </a:ext>
              </a:extLst>
            </p:cNvPr>
            <p:cNvSpPr/>
            <p:nvPr/>
          </p:nvSpPr>
          <p:spPr>
            <a:xfrm>
              <a:off x="6692504" y="927089"/>
              <a:ext cx="73260" cy="72731"/>
            </a:xfrm>
            <a:custGeom>
              <a:avLst/>
              <a:gdLst>
                <a:gd name="connsiteX0" fmla="*/ 3014 w 73260"/>
                <a:gd name="connsiteY0" fmla="*/ 39438 h 72731"/>
                <a:gd name="connsiteX1" fmla="*/ 19778 w 73260"/>
                <a:gd name="connsiteY1" fmla="*/ 59319 h 72731"/>
                <a:gd name="connsiteX2" fmla="*/ 37876 w 73260"/>
                <a:gd name="connsiteY2" fmla="*/ 72100 h 72731"/>
                <a:gd name="connsiteX3" fmla="*/ 64927 w 73260"/>
                <a:gd name="connsiteY3" fmla="*/ 63579 h 72731"/>
                <a:gd name="connsiteX4" fmla="*/ 72833 w 73260"/>
                <a:gd name="connsiteY4" fmla="*/ 36503 h 72731"/>
                <a:gd name="connsiteX5" fmla="*/ 57402 w 73260"/>
                <a:gd name="connsiteY5" fmla="*/ 10941 h 72731"/>
                <a:gd name="connsiteX6" fmla="*/ 33209 w 73260"/>
                <a:gd name="connsiteY6" fmla="*/ 243 h 72731"/>
                <a:gd name="connsiteX7" fmla="*/ 6253 w 73260"/>
                <a:gd name="connsiteY7" fmla="*/ 8764 h 72731"/>
                <a:gd name="connsiteX8" fmla="*/ 3014 w 73260"/>
                <a:gd name="connsiteY8" fmla="*/ 39438 h 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0" h="72731">
                  <a:moveTo>
                    <a:pt x="3014" y="39438"/>
                  </a:moveTo>
                  <a:cubicBezTo>
                    <a:pt x="6634" y="47390"/>
                    <a:pt x="11872" y="55343"/>
                    <a:pt x="19778" y="59319"/>
                  </a:cubicBezTo>
                  <a:cubicBezTo>
                    <a:pt x="23588" y="65851"/>
                    <a:pt x="30542" y="70490"/>
                    <a:pt x="37876" y="72100"/>
                  </a:cubicBezTo>
                  <a:cubicBezTo>
                    <a:pt x="47686" y="74183"/>
                    <a:pt x="58259" y="71058"/>
                    <a:pt x="64927" y="63579"/>
                  </a:cubicBezTo>
                  <a:cubicBezTo>
                    <a:pt x="71404" y="56384"/>
                    <a:pt x="74452" y="45970"/>
                    <a:pt x="72833" y="36503"/>
                  </a:cubicBezTo>
                  <a:cubicBezTo>
                    <a:pt x="71118" y="26373"/>
                    <a:pt x="65689" y="17190"/>
                    <a:pt x="57402" y="10941"/>
                  </a:cubicBezTo>
                  <a:cubicBezTo>
                    <a:pt x="50353" y="5640"/>
                    <a:pt x="42162" y="1095"/>
                    <a:pt x="33209" y="243"/>
                  </a:cubicBezTo>
                  <a:cubicBezTo>
                    <a:pt x="23493" y="-703"/>
                    <a:pt x="12920" y="906"/>
                    <a:pt x="6253" y="8764"/>
                  </a:cubicBezTo>
                  <a:cubicBezTo>
                    <a:pt x="-1272" y="17379"/>
                    <a:pt x="-1558" y="29308"/>
                    <a:pt x="3014" y="39438"/>
                  </a:cubicBezTo>
                  <a:close/>
                </a:path>
              </a:pathLst>
            </a:custGeom>
            <a:solidFill>
              <a:srgbClr val="E6E6E6"/>
            </a:solidFill>
            <a:ln w="9525" cap="flat">
              <a:noFill/>
              <a:prstDash val="solid"/>
              <a:miter/>
            </a:ln>
          </p:spPr>
          <p:txBody>
            <a:bodyPr rtlCol="0" anchor="ctr"/>
            <a:lstStyle/>
            <a:p>
              <a:endParaRPr lang="en-GB" dirty="0"/>
            </a:p>
          </p:txBody>
        </p:sp>
        <p:sp>
          <p:nvSpPr>
            <p:cNvPr id="3128" name="Freeform 3315">
              <a:extLst>
                <a:ext uri="{FF2B5EF4-FFF2-40B4-BE49-F238E27FC236}">
                  <a16:creationId xmlns:a16="http://schemas.microsoft.com/office/drawing/2014/main" id="{FA5DD62B-9879-4C89-51DC-A554AB32D5CC}"/>
                </a:ext>
              </a:extLst>
            </p:cNvPr>
            <p:cNvSpPr/>
            <p:nvPr/>
          </p:nvSpPr>
          <p:spPr>
            <a:xfrm>
              <a:off x="6713987" y="1037773"/>
              <a:ext cx="61447" cy="61535"/>
            </a:xfrm>
            <a:custGeom>
              <a:avLst/>
              <a:gdLst>
                <a:gd name="connsiteX0" fmla="*/ 10 w 61447"/>
                <a:gd name="connsiteY0" fmla="*/ 29012 h 61535"/>
                <a:gd name="connsiteX1" fmla="*/ 1820 w 61447"/>
                <a:gd name="connsiteY1" fmla="*/ 39142 h 61535"/>
                <a:gd name="connsiteX2" fmla="*/ 9345 w 61447"/>
                <a:gd name="connsiteY2" fmla="*/ 49745 h 61535"/>
                <a:gd name="connsiteX3" fmla="*/ 15631 w 61447"/>
                <a:gd name="connsiteY3" fmla="*/ 53343 h 61535"/>
                <a:gd name="connsiteX4" fmla="*/ 16489 w 61447"/>
                <a:gd name="connsiteY4" fmla="*/ 55047 h 61535"/>
                <a:gd name="connsiteX5" fmla="*/ 25251 w 61447"/>
                <a:gd name="connsiteY5" fmla="*/ 61201 h 61535"/>
                <a:gd name="connsiteX6" fmla="*/ 38777 w 61447"/>
                <a:gd name="connsiteY6" fmla="*/ 60443 h 61535"/>
                <a:gd name="connsiteX7" fmla="*/ 48302 w 61447"/>
                <a:gd name="connsiteY7" fmla="*/ 55899 h 61535"/>
                <a:gd name="connsiteX8" fmla="*/ 61161 w 61447"/>
                <a:gd name="connsiteY8" fmla="*/ 35923 h 61535"/>
                <a:gd name="connsiteX9" fmla="*/ 55827 w 61447"/>
                <a:gd name="connsiteY9" fmla="*/ 12918 h 61535"/>
                <a:gd name="connsiteX10" fmla="*/ 35348 w 61447"/>
                <a:gd name="connsiteY10" fmla="*/ 232 h 61535"/>
                <a:gd name="connsiteX11" fmla="*/ 12298 w 61447"/>
                <a:gd name="connsiteY11" fmla="*/ 5817 h 61535"/>
                <a:gd name="connsiteX12" fmla="*/ 3153 w 61447"/>
                <a:gd name="connsiteY12" fmla="*/ 16137 h 61535"/>
                <a:gd name="connsiteX13" fmla="*/ 10 w 61447"/>
                <a:gd name="connsiteY13" fmla="*/ 29012 h 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47" h="61535">
                  <a:moveTo>
                    <a:pt x="10" y="29012"/>
                  </a:moveTo>
                  <a:cubicBezTo>
                    <a:pt x="-85" y="32420"/>
                    <a:pt x="486" y="36018"/>
                    <a:pt x="1820" y="39142"/>
                  </a:cubicBezTo>
                  <a:cubicBezTo>
                    <a:pt x="3534" y="43118"/>
                    <a:pt x="5725" y="47095"/>
                    <a:pt x="9345" y="49745"/>
                  </a:cubicBezTo>
                  <a:cubicBezTo>
                    <a:pt x="11345" y="51260"/>
                    <a:pt x="13440" y="52396"/>
                    <a:pt x="15631" y="53343"/>
                  </a:cubicBezTo>
                  <a:cubicBezTo>
                    <a:pt x="15917" y="53911"/>
                    <a:pt x="16107" y="54479"/>
                    <a:pt x="16489" y="55047"/>
                  </a:cubicBezTo>
                  <a:cubicBezTo>
                    <a:pt x="18489" y="57887"/>
                    <a:pt x="21632" y="60727"/>
                    <a:pt x="25251" y="61201"/>
                  </a:cubicBezTo>
                  <a:cubicBezTo>
                    <a:pt x="30014" y="61769"/>
                    <a:pt x="34110" y="61674"/>
                    <a:pt x="38777" y="60443"/>
                  </a:cubicBezTo>
                  <a:cubicBezTo>
                    <a:pt x="42111" y="59497"/>
                    <a:pt x="45540" y="57982"/>
                    <a:pt x="48302" y="55899"/>
                  </a:cubicBezTo>
                  <a:cubicBezTo>
                    <a:pt x="54684" y="51071"/>
                    <a:pt x="60113" y="44160"/>
                    <a:pt x="61161" y="35923"/>
                  </a:cubicBezTo>
                  <a:cubicBezTo>
                    <a:pt x="62113" y="27971"/>
                    <a:pt x="60780" y="19545"/>
                    <a:pt x="55827" y="12918"/>
                  </a:cubicBezTo>
                  <a:cubicBezTo>
                    <a:pt x="50874" y="6291"/>
                    <a:pt x="43730" y="1084"/>
                    <a:pt x="35348" y="232"/>
                  </a:cubicBezTo>
                  <a:cubicBezTo>
                    <a:pt x="27347" y="-621"/>
                    <a:pt x="18870" y="800"/>
                    <a:pt x="12298" y="5817"/>
                  </a:cubicBezTo>
                  <a:cubicBezTo>
                    <a:pt x="8583" y="8657"/>
                    <a:pt x="5344" y="11876"/>
                    <a:pt x="3153" y="16137"/>
                  </a:cubicBezTo>
                  <a:cubicBezTo>
                    <a:pt x="963" y="20207"/>
                    <a:pt x="201" y="24373"/>
                    <a:pt x="10" y="29012"/>
                  </a:cubicBezTo>
                  <a:close/>
                </a:path>
              </a:pathLst>
            </a:custGeom>
            <a:solidFill>
              <a:srgbClr val="E6E6E6"/>
            </a:solidFill>
            <a:ln w="9525" cap="flat">
              <a:noFill/>
              <a:prstDash val="solid"/>
              <a:miter/>
            </a:ln>
          </p:spPr>
          <p:txBody>
            <a:bodyPr rtlCol="0" anchor="ctr"/>
            <a:lstStyle/>
            <a:p>
              <a:endParaRPr lang="en-GB" dirty="0"/>
            </a:p>
          </p:txBody>
        </p:sp>
        <p:sp>
          <p:nvSpPr>
            <p:cNvPr id="3129" name="Freeform 3316">
              <a:extLst>
                <a:ext uri="{FF2B5EF4-FFF2-40B4-BE49-F238E27FC236}">
                  <a16:creationId xmlns:a16="http://schemas.microsoft.com/office/drawing/2014/main" id="{BEA9BB65-7D75-2AB9-C763-4BF6D4969E77}"/>
                </a:ext>
              </a:extLst>
            </p:cNvPr>
            <p:cNvSpPr/>
            <p:nvPr/>
          </p:nvSpPr>
          <p:spPr>
            <a:xfrm>
              <a:off x="6676608" y="1016244"/>
              <a:ext cx="47656" cy="72534"/>
            </a:xfrm>
            <a:custGeom>
              <a:avLst/>
              <a:gdLst>
                <a:gd name="connsiteX0" fmla="*/ 622 w 47656"/>
                <a:gd name="connsiteY0" fmla="*/ 41737 h 72534"/>
                <a:gd name="connsiteX1" fmla="*/ 1670 w 47656"/>
                <a:gd name="connsiteY1" fmla="*/ 52908 h 72534"/>
                <a:gd name="connsiteX2" fmla="*/ 7671 w 47656"/>
                <a:gd name="connsiteY2" fmla="*/ 62565 h 72534"/>
                <a:gd name="connsiteX3" fmla="*/ 9671 w 47656"/>
                <a:gd name="connsiteY3" fmla="*/ 66067 h 72534"/>
                <a:gd name="connsiteX4" fmla="*/ 28721 w 47656"/>
                <a:gd name="connsiteY4" fmla="*/ 70422 h 72534"/>
                <a:gd name="connsiteX5" fmla="*/ 31007 w 47656"/>
                <a:gd name="connsiteY5" fmla="*/ 68434 h 72534"/>
                <a:gd name="connsiteX6" fmla="*/ 47009 w 47656"/>
                <a:gd name="connsiteY6" fmla="*/ 48174 h 72534"/>
                <a:gd name="connsiteX7" fmla="*/ 44056 w 47656"/>
                <a:gd name="connsiteY7" fmla="*/ 24412 h 72534"/>
                <a:gd name="connsiteX8" fmla="*/ 35103 w 47656"/>
                <a:gd name="connsiteY8" fmla="*/ 10400 h 72534"/>
                <a:gd name="connsiteX9" fmla="*/ 24054 w 47656"/>
                <a:gd name="connsiteY9" fmla="*/ 1595 h 72534"/>
                <a:gd name="connsiteX10" fmla="*/ 5385 w 47656"/>
                <a:gd name="connsiteY10" fmla="*/ 7465 h 72534"/>
                <a:gd name="connsiteX11" fmla="*/ 622 w 47656"/>
                <a:gd name="connsiteY11" fmla="*/ 41737 h 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56" h="72534">
                  <a:moveTo>
                    <a:pt x="622" y="41737"/>
                  </a:moveTo>
                  <a:cubicBezTo>
                    <a:pt x="146" y="45429"/>
                    <a:pt x="432" y="49216"/>
                    <a:pt x="1670" y="52908"/>
                  </a:cubicBezTo>
                  <a:cubicBezTo>
                    <a:pt x="2908" y="56600"/>
                    <a:pt x="5004" y="59914"/>
                    <a:pt x="7671" y="62565"/>
                  </a:cubicBezTo>
                  <a:cubicBezTo>
                    <a:pt x="8338" y="63701"/>
                    <a:pt x="8909" y="64931"/>
                    <a:pt x="9671" y="66067"/>
                  </a:cubicBezTo>
                  <a:cubicBezTo>
                    <a:pt x="13672" y="72127"/>
                    <a:pt x="22530" y="74683"/>
                    <a:pt x="28721" y="70422"/>
                  </a:cubicBezTo>
                  <a:cubicBezTo>
                    <a:pt x="29578" y="69854"/>
                    <a:pt x="30340" y="69192"/>
                    <a:pt x="31007" y="68434"/>
                  </a:cubicBezTo>
                  <a:cubicBezTo>
                    <a:pt x="39580" y="65310"/>
                    <a:pt x="45294" y="56884"/>
                    <a:pt x="47009" y="48174"/>
                  </a:cubicBezTo>
                  <a:cubicBezTo>
                    <a:pt x="48533" y="40317"/>
                    <a:pt x="47295" y="31701"/>
                    <a:pt x="44056" y="24412"/>
                  </a:cubicBezTo>
                  <a:cubicBezTo>
                    <a:pt x="41675" y="19015"/>
                    <a:pt x="38913" y="14850"/>
                    <a:pt x="35103" y="10400"/>
                  </a:cubicBezTo>
                  <a:cubicBezTo>
                    <a:pt x="32055" y="6802"/>
                    <a:pt x="28054" y="3962"/>
                    <a:pt x="24054" y="1595"/>
                  </a:cubicBezTo>
                  <a:cubicBezTo>
                    <a:pt x="17958" y="-2097"/>
                    <a:pt x="8242" y="933"/>
                    <a:pt x="5385" y="7465"/>
                  </a:cubicBezTo>
                  <a:cubicBezTo>
                    <a:pt x="527" y="18258"/>
                    <a:pt x="-997" y="30187"/>
                    <a:pt x="622" y="41737"/>
                  </a:cubicBezTo>
                  <a:close/>
                </a:path>
              </a:pathLst>
            </a:custGeom>
            <a:solidFill>
              <a:srgbClr val="E6E6E6"/>
            </a:solidFill>
            <a:ln w="9525" cap="flat">
              <a:noFill/>
              <a:prstDash val="solid"/>
              <a:miter/>
            </a:ln>
          </p:spPr>
          <p:txBody>
            <a:bodyPr rtlCol="0" anchor="ctr"/>
            <a:lstStyle/>
            <a:p>
              <a:endParaRPr lang="en-GB" dirty="0"/>
            </a:p>
          </p:txBody>
        </p:sp>
        <p:sp>
          <p:nvSpPr>
            <p:cNvPr id="3131" name="Freeform 3317">
              <a:extLst>
                <a:ext uri="{FF2B5EF4-FFF2-40B4-BE49-F238E27FC236}">
                  <a16:creationId xmlns:a16="http://schemas.microsoft.com/office/drawing/2014/main" id="{0A35B44A-8E85-E718-C089-543F87802F6F}"/>
                </a:ext>
              </a:extLst>
            </p:cNvPr>
            <p:cNvSpPr/>
            <p:nvPr/>
          </p:nvSpPr>
          <p:spPr>
            <a:xfrm>
              <a:off x="6919029" y="1180098"/>
              <a:ext cx="68581" cy="62370"/>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4999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4999" y="61264"/>
                  </a:cubicBezTo>
                  <a:cubicBezTo>
                    <a:pt x="53858" y="59181"/>
                    <a:pt x="62621" y="52554"/>
                    <a:pt x="66145" y="44033"/>
                  </a:cubicBezTo>
                  <a:cubicBezTo>
                    <a:pt x="70050" y="34661"/>
                    <a:pt x="69288" y="23773"/>
                    <a:pt x="63668" y="15158"/>
                  </a:cubicBezTo>
                  <a:cubicBezTo>
                    <a:pt x="58430" y="7111"/>
                    <a:pt x="49095" y="1336"/>
                    <a:pt x="39475" y="295"/>
                  </a:cubicBezTo>
                  <a:cubicBezTo>
                    <a:pt x="34046" y="-273"/>
                    <a:pt x="28998" y="-84"/>
                    <a:pt x="23664" y="1431"/>
                  </a:cubicBezTo>
                  <a:cubicBezTo>
                    <a:pt x="18520" y="2945"/>
                    <a:pt x="14234" y="5596"/>
                    <a:pt x="10138" y="9004"/>
                  </a:cubicBezTo>
                  <a:cubicBezTo>
                    <a:pt x="3280" y="14969"/>
                    <a:pt x="-816" y="24815"/>
                    <a:pt x="137" y="33903"/>
                  </a:cubicBezTo>
                  <a:close/>
                </a:path>
              </a:pathLst>
            </a:custGeom>
            <a:solidFill>
              <a:srgbClr val="E6E6E6"/>
            </a:solidFill>
            <a:ln w="9525" cap="flat">
              <a:noFill/>
              <a:prstDash val="solid"/>
              <a:miter/>
            </a:ln>
          </p:spPr>
          <p:txBody>
            <a:bodyPr rtlCol="0" anchor="ctr"/>
            <a:lstStyle/>
            <a:p>
              <a:endParaRPr lang="en-GB" dirty="0"/>
            </a:p>
          </p:txBody>
        </p:sp>
        <p:sp>
          <p:nvSpPr>
            <p:cNvPr id="3132" name="Freeform 3318">
              <a:extLst>
                <a:ext uri="{FF2B5EF4-FFF2-40B4-BE49-F238E27FC236}">
                  <a16:creationId xmlns:a16="http://schemas.microsoft.com/office/drawing/2014/main" id="{022E021F-0474-7B4D-8FF6-94C95E363524}"/>
                </a:ext>
              </a:extLst>
            </p:cNvPr>
            <p:cNvSpPr/>
            <p:nvPr/>
          </p:nvSpPr>
          <p:spPr>
            <a:xfrm>
              <a:off x="6960504" y="1093090"/>
              <a:ext cx="68295" cy="62961"/>
            </a:xfrm>
            <a:custGeom>
              <a:avLst/>
              <a:gdLst>
                <a:gd name="connsiteX0" fmla="*/ 0 w 68295"/>
                <a:gd name="connsiteY0" fmla="*/ 31636 h 62961"/>
                <a:gd name="connsiteX1" fmla="*/ 10478 w 68295"/>
                <a:gd name="connsiteY1" fmla="*/ 52464 h 62961"/>
                <a:gd name="connsiteX2" fmla="*/ 12097 w 68295"/>
                <a:gd name="connsiteY2" fmla="*/ 56534 h 62961"/>
                <a:gd name="connsiteX3" fmla="*/ 20860 w 68295"/>
                <a:gd name="connsiteY3" fmla="*/ 62688 h 62961"/>
                <a:gd name="connsiteX4" fmla="*/ 31147 w 68295"/>
                <a:gd name="connsiteY4" fmla="*/ 60889 h 62961"/>
                <a:gd name="connsiteX5" fmla="*/ 35147 w 68295"/>
                <a:gd name="connsiteY5" fmla="*/ 58523 h 62961"/>
                <a:gd name="connsiteX6" fmla="*/ 53245 w 68295"/>
                <a:gd name="connsiteY6" fmla="*/ 51327 h 62961"/>
                <a:gd name="connsiteX7" fmla="*/ 68294 w 68295"/>
                <a:gd name="connsiteY7" fmla="*/ 26807 h 62961"/>
                <a:gd name="connsiteX8" fmla="*/ 54769 w 68295"/>
                <a:gd name="connsiteY8" fmla="*/ 5317 h 62961"/>
                <a:gd name="connsiteX9" fmla="*/ 34004 w 68295"/>
                <a:gd name="connsiteY9" fmla="*/ 15 h 62961"/>
                <a:gd name="connsiteX10" fmla="*/ 11049 w 68295"/>
                <a:gd name="connsiteY10" fmla="*/ 8346 h 62961"/>
                <a:gd name="connsiteX11" fmla="*/ 0 w 68295"/>
                <a:gd name="connsiteY11" fmla="*/ 31636 h 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95" h="62961">
                  <a:moveTo>
                    <a:pt x="0" y="31636"/>
                  </a:moveTo>
                  <a:cubicBezTo>
                    <a:pt x="0" y="39683"/>
                    <a:pt x="4000" y="47635"/>
                    <a:pt x="10478" y="52464"/>
                  </a:cubicBezTo>
                  <a:cubicBezTo>
                    <a:pt x="10858" y="53978"/>
                    <a:pt x="11335" y="55304"/>
                    <a:pt x="12097" y="56534"/>
                  </a:cubicBezTo>
                  <a:cubicBezTo>
                    <a:pt x="14192" y="59469"/>
                    <a:pt x="17240" y="62026"/>
                    <a:pt x="20860" y="62688"/>
                  </a:cubicBezTo>
                  <a:cubicBezTo>
                    <a:pt x="24194" y="63256"/>
                    <a:pt x="28289" y="63067"/>
                    <a:pt x="31147" y="60889"/>
                  </a:cubicBezTo>
                  <a:cubicBezTo>
                    <a:pt x="32385" y="59943"/>
                    <a:pt x="33814" y="59185"/>
                    <a:pt x="35147" y="58523"/>
                  </a:cubicBezTo>
                  <a:cubicBezTo>
                    <a:pt x="41148" y="56156"/>
                    <a:pt x="47530" y="54641"/>
                    <a:pt x="53245" y="51327"/>
                  </a:cubicBezTo>
                  <a:cubicBezTo>
                    <a:pt x="62103" y="46120"/>
                    <a:pt x="68389" y="37221"/>
                    <a:pt x="68294" y="26807"/>
                  </a:cubicBezTo>
                  <a:cubicBezTo>
                    <a:pt x="68199" y="17529"/>
                    <a:pt x="62198" y="10145"/>
                    <a:pt x="54769" y="5317"/>
                  </a:cubicBezTo>
                  <a:cubicBezTo>
                    <a:pt x="48768" y="1435"/>
                    <a:pt x="41148" y="-174"/>
                    <a:pt x="34004" y="15"/>
                  </a:cubicBezTo>
                  <a:cubicBezTo>
                    <a:pt x="25717" y="299"/>
                    <a:pt x="17431" y="3044"/>
                    <a:pt x="11049" y="8346"/>
                  </a:cubicBezTo>
                  <a:cubicBezTo>
                    <a:pt x="3905" y="14121"/>
                    <a:pt x="95" y="22358"/>
                    <a:pt x="0" y="31636"/>
                  </a:cubicBezTo>
                  <a:close/>
                </a:path>
              </a:pathLst>
            </a:custGeom>
            <a:solidFill>
              <a:srgbClr val="E6E6E6"/>
            </a:solidFill>
            <a:ln w="9525" cap="flat">
              <a:noFill/>
              <a:prstDash val="solid"/>
              <a:miter/>
            </a:ln>
          </p:spPr>
          <p:txBody>
            <a:bodyPr rtlCol="0" anchor="ctr"/>
            <a:lstStyle/>
            <a:p>
              <a:endParaRPr lang="en-GB" dirty="0"/>
            </a:p>
          </p:txBody>
        </p:sp>
        <p:sp>
          <p:nvSpPr>
            <p:cNvPr id="3133" name="Freeform 3319">
              <a:extLst>
                <a:ext uri="{FF2B5EF4-FFF2-40B4-BE49-F238E27FC236}">
                  <a16:creationId xmlns:a16="http://schemas.microsoft.com/office/drawing/2014/main" id="{DCDB4312-06B5-0739-5CFF-41653C75369A}"/>
                </a:ext>
              </a:extLst>
            </p:cNvPr>
            <p:cNvSpPr/>
            <p:nvPr/>
          </p:nvSpPr>
          <p:spPr>
            <a:xfrm>
              <a:off x="6907999" y="923931"/>
              <a:ext cx="55014" cy="53379"/>
            </a:xfrm>
            <a:custGeom>
              <a:avLst/>
              <a:gdLst>
                <a:gd name="connsiteX0" fmla="*/ 403 w 55014"/>
                <a:gd name="connsiteY0" fmla="*/ 19780 h 53379"/>
                <a:gd name="connsiteX1" fmla="*/ 2403 w 55014"/>
                <a:gd name="connsiteY1" fmla="*/ 32939 h 53379"/>
                <a:gd name="connsiteX2" fmla="*/ 4690 w 55014"/>
                <a:gd name="connsiteY2" fmla="*/ 36063 h 53379"/>
                <a:gd name="connsiteX3" fmla="*/ 4880 w 55014"/>
                <a:gd name="connsiteY3" fmla="*/ 36915 h 53379"/>
                <a:gd name="connsiteX4" fmla="*/ 17358 w 55014"/>
                <a:gd name="connsiteY4" fmla="*/ 50643 h 53379"/>
                <a:gd name="connsiteX5" fmla="*/ 36027 w 55014"/>
                <a:gd name="connsiteY5" fmla="*/ 52631 h 53379"/>
                <a:gd name="connsiteX6" fmla="*/ 54886 w 55014"/>
                <a:gd name="connsiteY6" fmla="*/ 24797 h 53379"/>
                <a:gd name="connsiteX7" fmla="*/ 46695 w 55014"/>
                <a:gd name="connsiteY7" fmla="*/ 7472 h 53379"/>
                <a:gd name="connsiteX8" fmla="*/ 28311 w 55014"/>
                <a:gd name="connsiteY8" fmla="*/ 88 h 53379"/>
                <a:gd name="connsiteX9" fmla="*/ 403 w 55014"/>
                <a:gd name="connsiteY9" fmla="*/ 19780 h 5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79">
                  <a:moveTo>
                    <a:pt x="403" y="19780"/>
                  </a:moveTo>
                  <a:cubicBezTo>
                    <a:pt x="-549" y="24324"/>
                    <a:pt x="213" y="28774"/>
                    <a:pt x="2403" y="32939"/>
                  </a:cubicBezTo>
                  <a:cubicBezTo>
                    <a:pt x="2975" y="34075"/>
                    <a:pt x="3832" y="35117"/>
                    <a:pt x="4690" y="36063"/>
                  </a:cubicBezTo>
                  <a:cubicBezTo>
                    <a:pt x="4785" y="36347"/>
                    <a:pt x="4785" y="36631"/>
                    <a:pt x="4880" y="36915"/>
                  </a:cubicBezTo>
                  <a:cubicBezTo>
                    <a:pt x="7261" y="42880"/>
                    <a:pt x="11452" y="47803"/>
                    <a:pt x="17358" y="50643"/>
                  </a:cubicBezTo>
                  <a:cubicBezTo>
                    <a:pt x="23359" y="53483"/>
                    <a:pt x="29645" y="54051"/>
                    <a:pt x="36027" y="52631"/>
                  </a:cubicBezTo>
                  <a:cubicBezTo>
                    <a:pt x="48314" y="49886"/>
                    <a:pt x="56125" y="36821"/>
                    <a:pt x="54886" y="24797"/>
                  </a:cubicBezTo>
                  <a:cubicBezTo>
                    <a:pt x="54219" y="18265"/>
                    <a:pt x="51552" y="12016"/>
                    <a:pt x="46695" y="7472"/>
                  </a:cubicBezTo>
                  <a:cubicBezTo>
                    <a:pt x="41646" y="2644"/>
                    <a:pt x="35169" y="561"/>
                    <a:pt x="28311" y="88"/>
                  </a:cubicBezTo>
                  <a:cubicBezTo>
                    <a:pt x="16024" y="-954"/>
                    <a:pt x="2880" y="7378"/>
                    <a:pt x="403" y="19780"/>
                  </a:cubicBezTo>
                  <a:close/>
                </a:path>
              </a:pathLst>
            </a:custGeom>
            <a:solidFill>
              <a:srgbClr val="E6E6E6"/>
            </a:solidFill>
            <a:ln w="9525" cap="flat">
              <a:noFill/>
              <a:prstDash val="solid"/>
              <a:miter/>
            </a:ln>
          </p:spPr>
          <p:txBody>
            <a:bodyPr rtlCol="0" anchor="ctr"/>
            <a:lstStyle/>
            <a:p>
              <a:endParaRPr lang="en-GB" dirty="0"/>
            </a:p>
          </p:txBody>
        </p:sp>
        <p:sp>
          <p:nvSpPr>
            <p:cNvPr id="3134" name="Freeform 3320">
              <a:extLst>
                <a:ext uri="{FF2B5EF4-FFF2-40B4-BE49-F238E27FC236}">
                  <a16:creationId xmlns:a16="http://schemas.microsoft.com/office/drawing/2014/main" id="{9E5D7617-FC92-A251-22CF-95752E46114D}"/>
                </a:ext>
              </a:extLst>
            </p:cNvPr>
            <p:cNvSpPr/>
            <p:nvPr/>
          </p:nvSpPr>
          <p:spPr>
            <a:xfrm>
              <a:off x="6945120" y="974779"/>
              <a:ext cx="54829" cy="53620"/>
            </a:xfrm>
            <a:custGeom>
              <a:avLst/>
              <a:gdLst>
                <a:gd name="connsiteX0" fmla="*/ 716 w 54829"/>
                <a:gd name="connsiteY0" fmla="*/ 18067 h 53620"/>
                <a:gd name="connsiteX1" fmla="*/ 1763 w 54829"/>
                <a:gd name="connsiteY1" fmla="*/ 31321 h 53620"/>
                <a:gd name="connsiteX2" fmla="*/ 3859 w 54829"/>
                <a:gd name="connsiteY2" fmla="*/ 34635 h 53620"/>
                <a:gd name="connsiteX3" fmla="*/ 4049 w 54829"/>
                <a:gd name="connsiteY3" fmla="*/ 35487 h 53620"/>
                <a:gd name="connsiteX4" fmla="*/ 15575 w 54829"/>
                <a:gd name="connsiteY4" fmla="*/ 49972 h 53620"/>
                <a:gd name="connsiteX5" fmla="*/ 34053 w 54829"/>
                <a:gd name="connsiteY5" fmla="*/ 53285 h 53620"/>
                <a:gd name="connsiteX6" fmla="*/ 54818 w 54829"/>
                <a:gd name="connsiteY6" fmla="*/ 26777 h 53620"/>
                <a:gd name="connsiteX7" fmla="*/ 47864 w 54829"/>
                <a:gd name="connsiteY7" fmla="*/ 8884 h 53620"/>
                <a:gd name="connsiteX8" fmla="*/ 30053 w 54829"/>
                <a:gd name="connsiteY8" fmla="*/ 268 h 53620"/>
                <a:gd name="connsiteX9" fmla="*/ 716 w 54829"/>
                <a:gd name="connsiteY9" fmla="*/ 18067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0">
                  <a:moveTo>
                    <a:pt x="716" y="18067"/>
                  </a:moveTo>
                  <a:cubicBezTo>
                    <a:pt x="-523" y="22611"/>
                    <a:pt x="-142" y="27061"/>
                    <a:pt x="1763" y="31321"/>
                  </a:cubicBezTo>
                  <a:cubicBezTo>
                    <a:pt x="2335" y="32552"/>
                    <a:pt x="3001" y="33593"/>
                    <a:pt x="3859" y="34635"/>
                  </a:cubicBezTo>
                  <a:cubicBezTo>
                    <a:pt x="3954" y="34919"/>
                    <a:pt x="3954" y="35203"/>
                    <a:pt x="4049" y="35487"/>
                  </a:cubicBezTo>
                  <a:cubicBezTo>
                    <a:pt x="6050" y="41546"/>
                    <a:pt x="9860" y="46847"/>
                    <a:pt x="15575" y="49972"/>
                  </a:cubicBezTo>
                  <a:cubicBezTo>
                    <a:pt x="21290" y="53191"/>
                    <a:pt x="27576" y="54232"/>
                    <a:pt x="34053" y="53285"/>
                  </a:cubicBezTo>
                  <a:cubicBezTo>
                    <a:pt x="46531" y="51392"/>
                    <a:pt x="55199" y="38895"/>
                    <a:pt x="54818" y="26777"/>
                  </a:cubicBezTo>
                  <a:cubicBezTo>
                    <a:pt x="54627" y="20150"/>
                    <a:pt x="52436" y="13807"/>
                    <a:pt x="47864" y="8884"/>
                  </a:cubicBezTo>
                  <a:cubicBezTo>
                    <a:pt x="43102" y="3771"/>
                    <a:pt x="36815" y="1215"/>
                    <a:pt x="30053" y="268"/>
                  </a:cubicBezTo>
                  <a:cubicBezTo>
                    <a:pt x="17765" y="-1530"/>
                    <a:pt x="4049" y="5854"/>
                    <a:pt x="716" y="18067"/>
                  </a:cubicBezTo>
                  <a:close/>
                </a:path>
              </a:pathLst>
            </a:custGeom>
            <a:solidFill>
              <a:srgbClr val="E6E6E6"/>
            </a:solidFill>
            <a:ln w="9525" cap="flat">
              <a:noFill/>
              <a:prstDash val="solid"/>
              <a:miter/>
            </a:ln>
          </p:spPr>
          <p:txBody>
            <a:bodyPr rtlCol="0" anchor="ctr"/>
            <a:lstStyle/>
            <a:p>
              <a:endParaRPr lang="en-GB" dirty="0"/>
            </a:p>
          </p:txBody>
        </p:sp>
        <p:sp>
          <p:nvSpPr>
            <p:cNvPr id="3135" name="Freeform 3321">
              <a:extLst>
                <a:ext uri="{FF2B5EF4-FFF2-40B4-BE49-F238E27FC236}">
                  <a16:creationId xmlns:a16="http://schemas.microsoft.com/office/drawing/2014/main" id="{7F10366D-C437-A9DF-79F3-CE9E396AF96C}"/>
                </a:ext>
              </a:extLst>
            </p:cNvPr>
            <p:cNvSpPr/>
            <p:nvPr/>
          </p:nvSpPr>
          <p:spPr>
            <a:xfrm>
              <a:off x="6937119" y="103536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2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1"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2" y="271"/>
                  </a:cubicBezTo>
                  <a:cubicBezTo>
                    <a:pt x="17765" y="-1528"/>
                    <a:pt x="3954" y="5762"/>
                    <a:pt x="716" y="18070"/>
                  </a:cubicBezTo>
                  <a:close/>
                </a:path>
              </a:pathLst>
            </a:custGeom>
            <a:solidFill>
              <a:srgbClr val="E6E6E6"/>
            </a:solidFill>
            <a:ln w="9525" cap="flat">
              <a:noFill/>
              <a:prstDash val="solid"/>
              <a:miter/>
            </a:ln>
          </p:spPr>
          <p:txBody>
            <a:bodyPr rtlCol="0" anchor="ctr"/>
            <a:lstStyle/>
            <a:p>
              <a:endParaRPr lang="en-GB" dirty="0"/>
            </a:p>
          </p:txBody>
        </p:sp>
        <p:sp>
          <p:nvSpPr>
            <p:cNvPr id="3328" name="Freeform 3322">
              <a:extLst>
                <a:ext uri="{FF2B5EF4-FFF2-40B4-BE49-F238E27FC236}">
                  <a16:creationId xmlns:a16="http://schemas.microsoft.com/office/drawing/2014/main" id="{72D92821-CBF4-A992-7A1E-839ABA901412}"/>
                </a:ext>
              </a:extLst>
            </p:cNvPr>
            <p:cNvSpPr/>
            <p:nvPr/>
          </p:nvSpPr>
          <p:spPr>
            <a:xfrm>
              <a:off x="6823403" y="901389"/>
              <a:ext cx="61279" cy="61776"/>
            </a:xfrm>
            <a:custGeom>
              <a:avLst/>
              <a:gdLst>
                <a:gd name="connsiteX0" fmla="*/ 893 w 61279"/>
                <a:gd name="connsiteY0" fmla="*/ 22536 h 61776"/>
                <a:gd name="connsiteX1" fmla="*/ 1941 w 61279"/>
                <a:gd name="connsiteY1" fmla="*/ 41186 h 61776"/>
                <a:gd name="connsiteX2" fmla="*/ 15657 w 61279"/>
                <a:gd name="connsiteY2" fmla="*/ 57943 h 61776"/>
                <a:gd name="connsiteX3" fmla="*/ 38422 w 61279"/>
                <a:gd name="connsiteY3" fmla="*/ 60783 h 61776"/>
                <a:gd name="connsiteX4" fmla="*/ 55567 w 61279"/>
                <a:gd name="connsiteY4" fmla="*/ 46488 h 61776"/>
                <a:gd name="connsiteX5" fmla="*/ 57948 w 61279"/>
                <a:gd name="connsiteY5" fmla="*/ 33044 h 61776"/>
                <a:gd name="connsiteX6" fmla="*/ 57948 w 61279"/>
                <a:gd name="connsiteY6" fmla="*/ 33044 h 61776"/>
                <a:gd name="connsiteX7" fmla="*/ 59662 w 61279"/>
                <a:gd name="connsiteY7" fmla="*/ 30488 h 61776"/>
                <a:gd name="connsiteX8" fmla="*/ 60615 w 61279"/>
                <a:gd name="connsiteY8" fmla="*/ 19980 h 61776"/>
                <a:gd name="connsiteX9" fmla="*/ 54138 w 61279"/>
                <a:gd name="connsiteY9" fmla="*/ 9755 h 61776"/>
                <a:gd name="connsiteX10" fmla="*/ 47089 w 61279"/>
                <a:gd name="connsiteY10" fmla="*/ 4359 h 61776"/>
                <a:gd name="connsiteX11" fmla="*/ 29849 w 61279"/>
                <a:gd name="connsiteY11" fmla="*/ 4 h 61776"/>
                <a:gd name="connsiteX12" fmla="*/ 12990 w 61279"/>
                <a:gd name="connsiteY12" fmla="*/ 5021 h 61776"/>
                <a:gd name="connsiteX13" fmla="*/ 893 w 61279"/>
                <a:gd name="connsiteY13" fmla="*/ 22536 h 6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79" h="61776">
                  <a:moveTo>
                    <a:pt x="893" y="22536"/>
                  </a:moveTo>
                  <a:cubicBezTo>
                    <a:pt x="-631" y="28500"/>
                    <a:pt x="-155" y="35506"/>
                    <a:pt x="1941" y="41186"/>
                  </a:cubicBezTo>
                  <a:cubicBezTo>
                    <a:pt x="4608" y="48381"/>
                    <a:pt x="9180" y="53967"/>
                    <a:pt x="15657" y="57943"/>
                  </a:cubicBezTo>
                  <a:cubicBezTo>
                    <a:pt x="22324" y="62109"/>
                    <a:pt x="30897" y="62582"/>
                    <a:pt x="38422" y="60783"/>
                  </a:cubicBezTo>
                  <a:cubicBezTo>
                    <a:pt x="45661" y="58985"/>
                    <a:pt x="52709" y="53399"/>
                    <a:pt x="55567" y="46488"/>
                  </a:cubicBezTo>
                  <a:cubicBezTo>
                    <a:pt x="57376" y="42228"/>
                    <a:pt x="58519" y="37778"/>
                    <a:pt x="57948" y="33044"/>
                  </a:cubicBezTo>
                  <a:lnTo>
                    <a:pt x="57948" y="33044"/>
                  </a:lnTo>
                  <a:cubicBezTo>
                    <a:pt x="58615" y="32287"/>
                    <a:pt x="59281" y="31435"/>
                    <a:pt x="59662" y="30488"/>
                  </a:cubicBezTo>
                  <a:cubicBezTo>
                    <a:pt x="61091" y="27364"/>
                    <a:pt x="61948" y="23293"/>
                    <a:pt x="60615" y="19980"/>
                  </a:cubicBezTo>
                  <a:cubicBezTo>
                    <a:pt x="58901" y="15909"/>
                    <a:pt x="57186" y="13068"/>
                    <a:pt x="54138" y="9755"/>
                  </a:cubicBezTo>
                  <a:cubicBezTo>
                    <a:pt x="52138" y="7577"/>
                    <a:pt x="49566" y="5779"/>
                    <a:pt x="47089" y="4359"/>
                  </a:cubicBezTo>
                  <a:cubicBezTo>
                    <a:pt x="41946" y="1234"/>
                    <a:pt x="35850" y="4"/>
                    <a:pt x="29849" y="4"/>
                  </a:cubicBezTo>
                  <a:cubicBezTo>
                    <a:pt x="24134" y="-91"/>
                    <a:pt x="17752" y="1708"/>
                    <a:pt x="12990" y="5021"/>
                  </a:cubicBezTo>
                  <a:cubicBezTo>
                    <a:pt x="6894" y="9187"/>
                    <a:pt x="2703" y="15246"/>
                    <a:pt x="893" y="22536"/>
                  </a:cubicBezTo>
                  <a:close/>
                </a:path>
              </a:pathLst>
            </a:custGeom>
            <a:solidFill>
              <a:srgbClr val="E6E6E6"/>
            </a:solidFill>
            <a:ln w="9525" cap="flat">
              <a:noFill/>
              <a:prstDash val="solid"/>
              <a:miter/>
            </a:ln>
          </p:spPr>
          <p:txBody>
            <a:bodyPr rtlCol="0" anchor="ctr"/>
            <a:lstStyle/>
            <a:p>
              <a:endParaRPr lang="en-GB" dirty="0"/>
            </a:p>
          </p:txBody>
        </p:sp>
        <p:sp>
          <p:nvSpPr>
            <p:cNvPr id="3329" name="Freeform 3323">
              <a:extLst>
                <a:ext uri="{FF2B5EF4-FFF2-40B4-BE49-F238E27FC236}">
                  <a16:creationId xmlns:a16="http://schemas.microsoft.com/office/drawing/2014/main" id="{C47597A8-3B4C-7438-40A7-739AEB0D2B78}"/>
                </a:ext>
              </a:extLst>
            </p:cNvPr>
            <p:cNvSpPr/>
            <p:nvPr/>
          </p:nvSpPr>
          <p:spPr>
            <a:xfrm>
              <a:off x="6805217" y="947320"/>
              <a:ext cx="51052" cy="64754"/>
            </a:xfrm>
            <a:custGeom>
              <a:avLst/>
              <a:gdLst>
                <a:gd name="connsiteX0" fmla="*/ 411 w 51052"/>
                <a:gd name="connsiteY0" fmla="*/ 36154 h 64754"/>
                <a:gd name="connsiteX1" fmla="*/ 5649 w 51052"/>
                <a:gd name="connsiteY1" fmla="*/ 54236 h 64754"/>
                <a:gd name="connsiteX2" fmla="*/ 29176 w 51052"/>
                <a:gd name="connsiteY2" fmla="*/ 63987 h 64754"/>
                <a:gd name="connsiteX3" fmla="*/ 44416 w 51052"/>
                <a:gd name="connsiteY3" fmla="*/ 46757 h 64754"/>
                <a:gd name="connsiteX4" fmla="*/ 44416 w 51052"/>
                <a:gd name="connsiteY4" fmla="*/ 46662 h 64754"/>
                <a:gd name="connsiteX5" fmla="*/ 49750 w 51052"/>
                <a:gd name="connsiteY5" fmla="*/ 35301 h 64754"/>
                <a:gd name="connsiteX6" fmla="*/ 49274 w 51052"/>
                <a:gd name="connsiteY6" fmla="*/ 17219 h 64754"/>
                <a:gd name="connsiteX7" fmla="*/ 36129 w 51052"/>
                <a:gd name="connsiteY7" fmla="*/ 2261 h 64754"/>
                <a:gd name="connsiteX8" fmla="*/ 13460 w 51052"/>
                <a:gd name="connsiteY8" fmla="*/ 3491 h 64754"/>
                <a:gd name="connsiteX9" fmla="*/ 411 w 51052"/>
                <a:gd name="connsiteY9" fmla="*/ 36154 h 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52" h="64754">
                  <a:moveTo>
                    <a:pt x="411" y="36154"/>
                  </a:moveTo>
                  <a:cubicBezTo>
                    <a:pt x="1268" y="42497"/>
                    <a:pt x="2411" y="48650"/>
                    <a:pt x="5649" y="54236"/>
                  </a:cubicBezTo>
                  <a:cubicBezTo>
                    <a:pt x="10412" y="62189"/>
                    <a:pt x="20032" y="66638"/>
                    <a:pt x="29176" y="63987"/>
                  </a:cubicBezTo>
                  <a:cubicBezTo>
                    <a:pt x="36891" y="61715"/>
                    <a:pt x="42987" y="54615"/>
                    <a:pt x="44416" y="46757"/>
                  </a:cubicBezTo>
                  <a:cubicBezTo>
                    <a:pt x="44416" y="46757"/>
                    <a:pt x="44416" y="46757"/>
                    <a:pt x="44416" y="46662"/>
                  </a:cubicBezTo>
                  <a:cubicBezTo>
                    <a:pt x="46607" y="43159"/>
                    <a:pt x="48417" y="39467"/>
                    <a:pt x="49750" y="35301"/>
                  </a:cubicBezTo>
                  <a:cubicBezTo>
                    <a:pt x="51560" y="29621"/>
                    <a:pt x="51560" y="22710"/>
                    <a:pt x="49274" y="17219"/>
                  </a:cubicBezTo>
                  <a:cubicBezTo>
                    <a:pt x="46702" y="10971"/>
                    <a:pt x="42511" y="5196"/>
                    <a:pt x="36129" y="2261"/>
                  </a:cubicBezTo>
                  <a:cubicBezTo>
                    <a:pt x="28795" y="-1147"/>
                    <a:pt x="20508" y="-674"/>
                    <a:pt x="13460" y="3491"/>
                  </a:cubicBezTo>
                  <a:cubicBezTo>
                    <a:pt x="2220" y="10213"/>
                    <a:pt x="-1304" y="23846"/>
                    <a:pt x="411" y="36154"/>
                  </a:cubicBezTo>
                  <a:close/>
                </a:path>
              </a:pathLst>
            </a:custGeom>
            <a:solidFill>
              <a:srgbClr val="E6E6E6"/>
            </a:solidFill>
            <a:ln w="9525" cap="flat">
              <a:noFill/>
              <a:prstDash val="solid"/>
              <a:miter/>
            </a:ln>
          </p:spPr>
          <p:txBody>
            <a:bodyPr rtlCol="0" anchor="ctr"/>
            <a:lstStyle/>
            <a:p>
              <a:endParaRPr lang="en-GB" dirty="0"/>
            </a:p>
          </p:txBody>
        </p:sp>
        <p:sp>
          <p:nvSpPr>
            <p:cNvPr id="3330" name="Freeform 3324">
              <a:extLst>
                <a:ext uri="{FF2B5EF4-FFF2-40B4-BE49-F238E27FC236}">
                  <a16:creationId xmlns:a16="http://schemas.microsoft.com/office/drawing/2014/main" id="{1C66A5C7-BD6F-DB4F-B0E5-74F41C40C757}"/>
                </a:ext>
              </a:extLst>
            </p:cNvPr>
            <p:cNvSpPr/>
            <p:nvPr/>
          </p:nvSpPr>
          <p:spPr>
            <a:xfrm>
              <a:off x="6751701" y="867832"/>
              <a:ext cx="37129" cy="47168"/>
            </a:xfrm>
            <a:custGeom>
              <a:avLst/>
              <a:gdLst>
                <a:gd name="connsiteX0" fmla="*/ 300 w 37129"/>
                <a:gd name="connsiteY0" fmla="*/ 26365 h 47168"/>
                <a:gd name="connsiteX1" fmla="*/ 4111 w 37129"/>
                <a:gd name="connsiteY1" fmla="*/ 39524 h 47168"/>
                <a:gd name="connsiteX2" fmla="*/ 21256 w 37129"/>
                <a:gd name="connsiteY2" fmla="*/ 46625 h 47168"/>
                <a:gd name="connsiteX3" fmla="*/ 32305 w 37129"/>
                <a:gd name="connsiteY3" fmla="*/ 34128 h 47168"/>
                <a:gd name="connsiteX4" fmla="*/ 32305 w 37129"/>
                <a:gd name="connsiteY4" fmla="*/ 34033 h 47168"/>
                <a:gd name="connsiteX5" fmla="*/ 36210 w 37129"/>
                <a:gd name="connsiteY5" fmla="*/ 25702 h 47168"/>
                <a:gd name="connsiteX6" fmla="*/ 35829 w 37129"/>
                <a:gd name="connsiteY6" fmla="*/ 12543 h 47168"/>
                <a:gd name="connsiteX7" fmla="*/ 26304 w 37129"/>
                <a:gd name="connsiteY7" fmla="*/ 1655 h 47168"/>
                <a:gd name="connsiteX8" fmla="*/ 9825 w 37129"/>
                <a:gd name="connsiteY8" fmla="*/ 2507 h 47168"/>
                <a:gd name="connsiteX9" fmla="*/ 300 w 37129"/>
                <a:gd name="connsiteY9" fmla="*/ 26365 h 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9" h="47168">
                  <a:moveTo>
                    <a:pt x="300" y="26365"/>
                  </a:moveTo>
                  <a:cubicBezTo>
                    <a:pt x="967" y="30909"/>
                    <a:pt x="1729" y="35453"/>
                    <a:pt x="4111" y="39524"/>
                  </a:cubicBezTo>
                  <a:cubicBezTo>
                    <a:pt x="7635" y="45299"/>
                    <a:pt x="14588" y="48518"/>
                    <a:pt x="21256" y="46625"/>
                  </a:cubicBezTo>
                  <a:cubicBezTo>
                    <a:pt x="26875" y="45015"/>
                    <a:pt x="31352" y="39808"/>
                    <a:pt x="32305" y="34128"/>
                  </a:cubicBezTo>
                  <a:cubicBezTo>
                    <a:pt x="32305" y="34128"/>
                    <a:pt x="32305" y="34128"/>
                    <a:pt x="32305" y="34033"/>
                  </a:cubicBezTo>
                  <a:cubicBezTo>
                    <a:pt x="33924" y="31477"/>
                    <a:pt x="35257" y="28826"/>
                    <a:pt x="36210" y="25702"/>
                  </a:cubicBezTo>
                  <a:cubicBezTo>
                    <a:pt x="37448" y="21631"/>
                    <a:pt x="37543" y="16519"/>
                    <a:pt x="35829" y="12543"/>
                  </a:cubicBezTo>
                  <a:cubicBezTo>
                    <a:pt x="33924" y="7998"/>
                    <a:pt x="30876" y="3833"/>
                    <a:pt x="26304" y="1655"/>
                  </a:cubicBezTo>
                  <a:cubicBezTo>
                    <a:pt x="20970" y="-806"/>
                    <a:pt x="14874" y="-522"/>
                    <a:pt x="9825" y="2507"/>
                  </a:cubicBezTo>
                  <a:cubicBezTo>
                    <a:pt x="1539" y="7430"/>
                    <a:pt x="-938" y="17465"/>
                    <a:pt x="300" y="26365"/>
                  </a:cubicBezTo>
                  <a:close/>
                </a:path>
              </a:pathLst>
            </a:custGeom>
            <a:solidFill>
              <a:srgbClr val="E6E6E6"/>
            </a:solidFill>
            <a:ln w="9525" cap="flat">
              <a:noFill/>
              <a:prstDash val="solid"/>
              <a:miter/>
            </a:ln>
          </p:spPr>
          <p:txBody>
            <a:bodyPr rtlCol="0" anchor="ctr"/>
            <a:lstStyle/>
            <a:p>
              <a:endParaRPr lang="en-GB" dirty="0"/>
            </a:p>
          </p:txBody>
        </p:sp>
        <p:sp>
          <p:nvSpPr>
            <p:cNvPr id="3331" name="Freeform 3325">
              <a:extLst>
                <a:ext uri="{FF2B5EF4-FFF2-40B4-BE49-F238E27FC236}">
                  <a16:creationId xmlns:a16="http://schemas.microsoft.com/office/drawing/2014/main" id="{812E477B-2CC7-306E-F70F-0068165F01C5}"/>
                </a:ext>
              </a:extLst>
            </p:cNvPr>
            <p:cNvSpPr/>
            <p:nvPr/>
          </p:nvSpPr>
          <p:spPr>
            <a:xfrm>
              <a:off x="6770004" y="917296"/>
              <a:ext cx="41471" cy="43982"/>
            </a:xfrm>
            <a:custGeom>
              <a:avLst/>
              <a:gdLst>
                <a:gd name="connsiteX0" fmla="*/ 3524 w 41471"/>
                <a:gd name="connsiteY0" fmla="*/ 15527 h 43982"/>
                <a:gd name="connsiteX1" fmla="*/ 0 w 41471"/>
                <a:gd name="connsiteY1" fmla="*/ 28781 h 43982"/>
                <a:gd name="connsiteX2" fmla="*/ 11049 w 41471"/>
                <a:gd name="connsiteY2" fmla="*/ 43550 h 43982"/>
                <a:gd name="connsiteX3" fmla="*/ 27051 w 41471"/>
                <a:gd name="connsiteY3" fmla="*/ 38438 h 43982"/>
                <a:gd name="connsiteX4" fmla="*/ 27051 w 41471"/>
                <a:gd name="connsiteY4" fmla="*/ 38438 h 43982"/>
                <a:gd name="connsiteX5" fmla="*/ 34671 w 41471"/>
                <a:gd name="connsiteY5" fmla="*/ 33326 h 43982"/>
                <a:gd name="connsiteX6" fmla="*/ 41148 w 41471"/>
                <a:gd name="connsiteY6" fmla="*/ 21870 h 43982"/>
                <a:gd name="connsiteX7" fmla="*/ 38576 w 41471"/>
                <a:gd name="connsiteY7" fmla="*/ 7669 h 43982"/>
                <a:gd name="connsiteX8" fmla="*/ 24003 w 41471"/>
                <a:gd name="connsiteY8" fmla="*/ 1 h 43982"/>
                <a:gd name="connsiteX9" fmla="*/ 3524 w 41471"/>
                <a:gd name="connsiteY9" fmla="*/ 15527 h 4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71" h="43982">
                  <a:moveTo>
                    <a:pt x="3524" y="15527"/>
                  </a:moveTo>
                  <a:cubicBezTo>
                    <a:pt x="1714" y="19787"/>
                    <a:pt x="95" y="24048"/>
                    <a:pt x="0" y="28781"/>
                  </a:cubicBezTo>
                  <a:cubicBezTo>
                    <a:pt x="0" y="35503"/>
                    <a:pt x="4286" y="41846"/>
                    <a:pt x="11049" y="43550"/>
                  </a:cubicBezTo>
                  <a:cubicBezTo>
                    <a:pt x="16669" y="44970"/>
                    <a:pt x="23241" y="42793"/>
                    <a:pt x="27051" y="38438"/>
                  </a:cubicBezTo>
                  <a:lnTo>
                    <a:pt x="27051" y="38438"/>
                  </a:lnTo>
                  <a:cubicBezTo>
                    <a:pt x="29718" y="37018"/>
                    <a:pt x="32290" y="35503"/>
                    <a:pt x="34671" y="33326"/>
                  </a:cubicBezTo>
                  <a:cubicBezTo>
                    <a:pt x="37910" y="30486"/>
                    <a:pt x="40481" y="26131"/>
                    <a:pt x="41148" y="21870"/>
                  </a:cubicBezTo>
                  <a:cubicBezTo>
                    <a:pt x="41910" y="16947"/>
                    <a:pt x="41434" y="11835"/>
                    <a:pt x="38576" y="7669"/>
                  </a:cubicBezTo>
                  <a:cubicBezTo>
                    <a:pt x="35242" y="2841"/>
                    <a:pt x="29908" y="1"/>
                    <a:pt x="24003" y="1"/>
                  </a:cubicBezTo>
                  <a:cubicBezTo>
                    <a:pt x="14383" y="-94"/>
                    <a:pt x="7144" y="7196"/>
                    <a:pt x="3524" y="15527"/>
                  </a:cubicBezTo>
                  <a:close/>
                </a:path>
              </a:pathLst>
            </a:custGeom>
            <a:solidFill>
              <a:srgbClr val="E6E6E6"/>
            </a:solidFill>
            <a:ln w="9525" cap="flat">
              <a:noFill/>
              <a:prstDash val="solid"/>
              <a:miter/>
            </a:ln>
          </p:spPr>
          <p:txBody>
            <a:bodyPr rtlCol="0" anchor="ctr"/>
            <a:lstStyle/>
            <a:p>
              <a:endParaRPr lang="en-GB" dirty="0"/>
            </a:p>
          </p:txBody>
        </p:sp>
        <p:sp>
          <p:nvSpPr>
            <p:cNvPr id="3332" name="Freeform 3326">
              <a:extLst>
                <a:ext uri="{FF2B5EF4-FFF2-40B4-BE49-F238E27FC236}">
                  <a16:creationId xmlns:a16="http://schemas.microsoft.com/office/drawing/2014/main" id="{9176E0E1-FF55-0D3E-76C6-B4146F115E05}"/>
                </a:ext>
              </a:extLst>
            </p:cNvPr>
            <p:cNvSpPr/>
            <p:nvPr/>
          </p:nvSpPr>
          <p:spPr>
            <a:xfrm>
              <a:off x="6628047" y="906705"/>
              <a:ext cx="42877" cy="42690"/>
            </a:xfrm>
            <a:custGeom>
              <a:avLst/>
              <a:gdLst>
                <a:gd name="connsiteX0" fmla="*/ 5273 w 42877"/>
                <a:gd name="connsiteY0" fmla="*/ 12864 h 42690"/>
                <a:gd name="connsiteX1" fmla="*/ 130 w 42877"/>
                <a:gd name="connsiteY1" fmla="*/ 25551 h 42690"/>
                <a:gd name="connsiteX2" fmla="*/ 9179 w 42877"/>
                <a:gd name="connsiteY2" fmla="*/ 41645 h 42690"/>
                <a:gd name="connsiteX3" fmla="*/ 25657 w 42877"/>
                <a:gd name="connsiteY3" fmla="*/ 38615 h 42690"/>
                <a:gd name="connsiteX4" fmla="*/ 25657 w 42877"/>
                <a:gd name="connsiteY4" fmla="*/ 38615 h 42690"/>
                <a:gd name="connsiteX5" fmla="*/ 33944 w 42877"/>
                <a:gd name="connsiteY5" fmla="*/ 34544 h 42690"/>
                <a:gd name="connsiteX6" fmla="*/ 41849 w 42877"/>
                <a:gd name="connsiteY6" fmla="*/ 24036 h 42690"/>
                <a:gd name="connsiteX7" fmla="*/ 41183 w 42877"/>
                <a:gd name="connsiteY7" fmla="*/ 9646 h 42690"/>
                <a:gd name="connsiteX8" fmla="*/ 27753 w 42877"/>
                <a:gd name="connsiteY8" fmla="*/ 178 h 42690"/>
                <a:gd name="connsiteX9" fmla="*/ 5273 w 42877"/>
                <a:gd name="connsiteY9" fmla="*/ 12864 h 4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7" h="42690">
                  <a:moveTo>
                    <a:pt x="5273" y="12864"/>
                  </a:moveTo>
                  <a:cubicBezTo>
                    <a:pt x="2892" y="16841"/>
                    <a:pt x="701" y="20912"/>
                    <a:pt x="130" y="25551"/>
                  </a:cubicBezTo>
                  <a:cubicBezTo>
                    <a:pt x="-727" y="32272"/>
                    <a:pt x="2702" y="39089"/>
                    <a:pt x="9179" y="41645"/>
                  </a:cubicBezTo>
                  <a:cubicBezTo>
                    <a:pt x="14608" y="43822"/>
                    <a:pt x="21371" y="42497"/>
                    <a:pt x="25657" y="38615"/>
                  </a:cubicBezTo>
                  <a:lnTo>
                    <a:pt x="25657" y="38615"/>
                  </a:lnTo>
                  <a:cubicBezTo>
                    <a:pt x="28514" y="37574"/>
                    <a:pt x="31181" y="36343"/>
                    <a:pt x="33944" y="34544"/>
                  </a:cubicBezTo>
                  <a:cubicBezTo>
                    <a:pt x="37563" y="32083"/>
                    <a:pt x="40706" y="28201"/>
                    <a:pt x="41849" y="24036"/>
                  </a:cubicBezTo>
                  <a:cubicBezTo>
                    <a:pt x="43183" y="19302"/>
                    <a:pt x="43469" y="14190"/>
                    <a:pt x="41183" y="9646"/>
                  </a:cubicBezTo>
                  <a:cubicBezTo>
                    <a:pt x="38516" y="4439"/>
                    <a:pt x="33563" y="936"/>
                    <a:pt x="27753" y="178"/>
                  </a:cubicBezTo>
                  <a:cubicBezTo>
                    <a:pt x="18132" y="-1147"/>
                    <a:pt x="9941" y="5101"/>
                    <a:pt x="5273" y="12864"/>
                  </a:cubicBezTo>
                  <a:close/>
                </a:path>
              </a:pathLst>
            </a:custGeom>
            <a:solidFill>
              <a:srgbClr val="E6E6E6"/>
            </a:solidFill>
            <a:ln w="9525" cap="flat">
              <a:noFill/>
              <a:prstDash val="solid"/>
              <a:miter/>
            </a:ln>
          </p:spPr>
          <p:txBody>
            <a:bodyPr rtlCol="0" anchor="ctr"/>
            <a:lstStyle/>
            <a:p>
              <a:endParaRPr lang="en-GB" dirty="0"/>
            </a:p>
          </p:txBody>
        </p:sp>
        <p:sp>
          <p:nvSpPr>
            <p:cNvPr id="3333" name="Freeform 255">
              <a:extLst>
                <a:ext uri="{FF2B5EF4-FFF2-40B4-BE49-F238E27FC236}">
                  <a16:creationId xmlns:a16="http://schemas.microsoft.com/office/drawing/2014/main" id="{BC6427CF-9B02-6726-8CCD-02308EAFEB01}"/>
                </a:ext>
              </a:extLst>
            </p:cNvPr>
            <p:cNvSpPr/>
            <p:nvPr/>
          </p:nvSpPr>
          <p:spPr>
            <a:xfrm>
              <a:off x="6839076" y="1025632"/>
              <a:ext cx="64660" cy="72104"/>
            </a:xfrm>
            <a:custGeom>
              <a:avLst/>
              <a:gdLst>
                <a:gd name="connsiteX0" fmla="*/ 3318 w 64660"/>
                <a:gd name="connsiteY0" fmla="*/ 21273 h 72104"/>
                <a:gd name="connsiteX1" fmla="*/ 13605 w 64660"/>
                <a:gd name="connsiteY1" fmla="*/ 65674 h 72104"/>
                <a:gd name="connsiteX2" fmla="*/ 25130 w 64660"/>
                <a:gd name="connsiteY2" fmla="*/ 68798 h 72104"/>
                <a:gd name="connsiteX3" fmla="*/ 44370 w 64660"/>
                <a:gd name="connsiteY3" fmla="*/ 67851 h 72104"/>
                <a:gd name="connsiteX4" fmla="*/ 58658 w 64660"/>
                <a:gd name="connsiteY4" fmla="*/ 51094 h 72104"/>
                <a:gd name="connsiteX5" fmla="*/ 64659 w 64660"/>
                <a:gd name="connsiteY5" fmla="*/ 30266 h 72104"/>
                <a:gd name="connsiteX6" fmla="*/ 56467 w 64660"/>
                <a:gd name="connsiteY6" fmla="*/ 9060 h 72104"/>
                <a:gd name="connsiteX7" fmla="*/ 35703 w 64660"/>
                <a:gd name="connsiteY7" fmla="*/ 66 h 72104"/>
                <a:gd name="connsiteX8" fmla="*/ 3318 w 64660"/>
                <a:gd name="connsiteY8" fmla="*/ 21273 h 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0" h="72104">
                  <a:moveTo>
                    <a:pt x="3318" y="21273"/>
                  </a:moveTo>
                  <a:cubicBezTo>
                    <a:pt x="-2588" y="36136"/>
                    <a:pt x="-1445" y="56491"/>
                    <a:pt x="13605" y="65674"/>
                  </a:cubicBezTo>
                  <a:cubicBezTo>
                    <a:pt x="17034" y="67757"/>
                    <a:pt x="21129" y="68798"/>
                    <a:pt x="25130" y="68798"/>
                  </a:cubicBezTo>
                  <a:cubicBezTo>
                    <a:pt x="31036" y="73532"/>
                    <a:pt x="38846" y="73153"/>
                    <a:pt x="44370" y="67851"/>
                  </a:cubicBezTo>
                  <a:cubicBezTo>
                    <a:pt x="49704" y="62645"/>
                    <a:pt x="54753" y="57438"/>
                    <a:pt x="58658" y="51094"/>
                  </a:cubicBezTo>
                  <a:cubicBezTo>
                    <a:pt x="62563" y="44846"/>
                    <a:pt x="64468" y="37651"/>
                    <a:pt x="64659" y="30266"/>
                  </a:cubicBezTo>
                  <a:cubicBezTo>
                    <a:pt x="64754" y="22409"/>
                    <a:pt x="61706" y="14929"/>
                    <a:pt x="56467" y="9060"/>
                  </a:cubicBezTo>
                  <a:cubicBezTo>
                    <a:pt x="51133" y="3095"/>
                    <a:pt x="43513" y="634"/>
                    <a:pt x="35703" y="66"/>
                  </a:cubicBezTo>
                  <a:cubicBezTo>
                    <a:pt x="21701" y="-881"/>
                    <a:pt x="8366" y="8492"/>
                    <a:pt x="3318" y="21273"/>
                  </a:cubicBezTo>
                  <a:close/>
                </a:path>
              </a:pathLst>
            </a:custGeom>
            <a:solidFill>
              <a:srgbClr val="E6E6E6"/>
            </a:solidFill>
            <a:ln w="9525" cap="flat">
              <a:noFill/>
              <a:prstDash val="solid"/>
              <a:miter/>
            </a:ln>
          </p:spPr>
          <p:txBody>
            <a:bodyPr rtlCol="0" anchor="ctr"/>
            <a:lstStyle/>
            <a:p>
              <a:endParaRPr lang="en-GB" dirty="0"/>
            </a:p>
          </p:txBody>
        </p:sp>
        <p:sp>
          <p:nvSpPr>
            <p:cNvPr id="3334" name="Freeform 256">
              <a:extLst>
                <a:ext uri="{FF2B5EF4-FFF2-40B4-BE49-F238E27FC236}">
                  <a16:creationId xmlns:a16="http://schemas.microsoft.com/office/drawing/2014/main" id="{A14AB48F-07F7-9A48-A50C-6D5EBA32EDD6}"/>
                </a:ext>
              </a:extLst>
            </p:cNvPr>
            <p:cNvSpPr/>
            <p:nvPr/>
          </p:nvSpPr>
          <p:spPr>
            <a:xfrm>
              <a:off x="6737429" y="1109051"/>
              <a:ext cx="55156" cy="75034"/>
            </a:xfrm>
            <a:custGeom>
              <a:avLst/>
              <a:gdLst>
                <a:gd name="connsiteX0" fmla="*/ 25526 w 55156"/>
                <a:gd name="connsiteY0" fmla="*/ 53 h 75034"/>
                <a:gd name="connsiteX1" fmla="*/ 5429 w 55156"/>
                <a:gd name="connsiteY1" fmla="*/ 14443 h 75034"/>
                <a:gd name="connsiteX2" fmla="*/ 5429 w 55156"/>
                <a:gd name="connsiteY2" fmla="*/ 14538 h 75034"/>
                <a:gd name="connsiteX3" fmla="*/ 571 w 55156"/>
                <a:gd name="connsiteY3" fmla="*/ 36218 h 75034"/>
                <a:gd name="connsiteX4" fmla="*/ 666 w 55156"/>
                <a:gd name="connsiteY4" fmla="*/ 36407 h 75034"/>
                <a:gd name="connsiteX5" fmla="*/ 761 w 55156"/>
                <a:gd name="connsiteY5" fmla="*/ 36596 h 75034"/>
                <a:gd name="connsiteX6" fmla="*/ 1238 w 55156"/>
                <a:gd name="connsiteY6" fmla="*/ 38111 h 75034"/>
                <a:gd name="connsiteX7" fmla="*/ 2571 w 55156"/>
                <a:gd name="connsiteY7" fmla="*/ 49377 h 75034"/>
                <a:gd name="connsiteX8" fmla="*/ 9143 w 55156"/>
                <a:gd name="connsiteY8" fmla="*/ 65661 h 75034"/>
                <a:gd name="connsiteX9" fmla="*/ 29813 w 55156"/>
                <a:gd name="connsiteY9" fmla="*/ 74939 h 75034"/>
                <a:gd name="connsiteX10" fmla="*/ 49625 w 55156"/>
                <a:gd name="connsiteY10" fmla="*/ 61590 h 75034"/>
                <a:gd name="connsiteX11" fmla="*/ 54482 w 55156"/>
                <a:gd name="connsiteY11" fmla="*/ 43791 h 75034"/>
                <a:gd name="connsiteX12" fmla="*/ 54673 w 55156"/>
                <a:gd name="connsiteY12" fmla="*/ 26277 h 75034"/>
                <a:gd name="connsiteX13" fmla="*/ 45053 w 55156"/>
                <a:gd name="connsiteY13" fmla="*/ 7059 h 75034"/>
                <a:gd name="connsiteX14" fmla="*/ 25526 w 55156"/>
                <a:gd name="connsiteY14" fmla="*/ 53 h 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56" h="75034">
                  <a:moveTo>
                    <a:pt x="25526" y="53"/>
                  </a:moveTo>
                  <a:cubicBezTo>
                    <a:pt x="16763" y="621"/>
                    <a:pt x="9048" y="6680"/>
                    <a:pt x="5429" y="14443"/>
                  </a:cubicBezTo>
                  <a:cubicBezTo>
                    <a:pt x="5429" y="14443"/>
                    <a:pt x="5429" y="14443"/>
                    <a:pt x="5429" y="14538"/>
                  </a:cubicBezTo>
                  <a:cubicBezTo>
                    <a:pt x="3428" y="15390"/>
                    <a:pt x="-1334" y="33851"/>
                    <a:pt x="571" y="36218"/>
                  </a:cubicBezTo>
                  <a:cubicBezTo>
                    <a:pt x="571" y="36312"/>
                    <a:pt x="571" y="36312"/>
                    <a:pt x="666" y="36407"/>
                  </a:cubicBezTo>
                  <a:cubicBezTo>
                    <a:pt x="-572" y="35082"/>
                    <a:pt x="190" y="35839"/>
                    <a:pt x="761" y="36596"/>
                  </a:cubicBezTo>
                  <a:cubicBezTo>
                    <a:pt x="952" y="37070"/>
                    <a:pt x="1047" y="37543"/>
                    <a:pt x="1238" y="38111"/>
                  </a:cubicBezTo>
                  <a:cubicBezTo>
                    <a:pt x="1809" y="41898"/>
                    <a:pt x="1904" y="45685"/>
                    <a:pt x="2571" y="49377"/>
                  </a:cubicBezTo>
                  <a:cubicBezTo>
                    <a:pt x="3619" y="55152"/>
                    <a:pt x="5333" y="61022"/>
                    <a:pt x="9143" y="65661"/>
                  </a:cubicBezTo>
                  <a:cubicBezTo>
                    <a:pt x="14287" y="71909"/>
                    <a:pt x="21526" y="75696"/>
                    <a:pt x="29813" y="74939"/>
                  </a:cubicBezTo>
                  <a:cubicBezTo>
                    <a:pt x="38290" y="74181"/>
                    <a:pt x="45338" y="68690"/>
                    <a:pt x="49625" y="61590"/>
                  </a:cubicBezTo>
                  <a:cubicBezTo>
                    <a:pt x="52863" y="56288"/>
                    <a:pt x="54006" y="49945"/>
                    <a:pt x="54482" y="43791"/>
                  </a:cubicBezTo>
                  <a:cubicBezTo>
                    <a:pt x="54959" y="38016"/>
                    <a:pt x="55625" y="32052"/>
                    <a:pt x="54673" y="26277"/>
                  </a:cubicBezTo>
                  <a:cubicBezTo>
                    <a:pt x="53339" y="18798"/>
                    <a:pt x="50577" y="12360"/>
                    <a:pt x="45053" y="7059"/>
                  </a:cubicBezTo>
                  <a:cubicBezTo>
                    <a:pt x="39719" y="2325"/>
                    <a:pt x="32480" y="-421"/>
                    <a:pt x="25526" y="53"/>
                  </a:cubicBezTo>
                  <a:close/>
                </a:path>
              </a:pathLst>
            </a:custGeom>
            <a:solidFill>
              <a:srgbClr val="E6E6E6"/>
            </a:solidFill>
            <a:ln w="9525" cap="flat">
              <a:noFill/>
              <a:prstDash val="solid"/>
              <a:miter/>
            </a:ln>
          </p:spPr>
          <p:txBody>
            <a:bodyPr rtlCol="0" anchor="ctr"/>
            <a:lstStyle/>
            <a:p>
              <a:endParaRPr lang="en-GB" dirty="0"/>
            </a:p>
          </p:txBody>
        </p:sp>
        <p:sp>
          <p:nvSpPr>
            <p:cNvPr id="3335" name="Freeform 257">
              <a:extLst>
                <a:ext uri="{FF2B5EF4-FFF2-40B4-BE49-F238E27FC236}">
                  <a16:creationId xmlns:a16="http://schemas.microsoft.com/office/drawing/2014/main" id="{6380DE6B-763B-C42F-47CF-F9A6FFC8B3AD}"/>
                </a:ext>
              </a:extLst>
            </p:cNvPr>
            <p:cNvSpPr/>
            <p:nvPr/>
          </p:nvSpPr>
          <p:spPr>
            <a:xfrm>
              <a:off x="6770783" y="1026230"/>
              <a:ext cx="57138" cy="44939"/>
            </a:xfrm>
            <a:custGeom>
              <a:avLst/>
              <a:gdLst>
                <a:gd name="connsiteX0" fmla="*/ 1125 w 57138"/>
                <a:gd name="connsiteY0" fmla="*/ 33361 h 44939"/>
                <a:gd name="connsiteX1" fmla="*/ 9412 w 57138"/>
                <a:gd name="connsiteY1" fmla="*/ 42828 h 44939"/>
                <a:gd name="connsiteX2" fmla="*/ 19032 w 57138"/>
                <a:gd name="connsiteY2" fmla="*/ 44911 h 44939"/>
                <a:gd name="connsiteX3" fmla="*/ 25510 w 57138"/>
                <a:gd name="connsiteY3" fmla="*/ 43207 h 44939"/>
                <a:gd name="connsiteX4" fmla="*/ 28939 w 57138"/>
                <a:gd name="connsiteY4" fmla="*/ 43585 h 44939"/>
                <a:gd name="connsiteX5" fmla="*/ 41797 w 57138"/>
                <a:gd name="connsiteY5" fmla="*/ 40840 h 44939"/>
                <a:gd name="connsiteX6" fmla="*/ 50179 w 57138"/>
                <a:gd name="connsiteY6" fmla="*/ 35822 h 44939"/>
                <a:gd name="connsiteX7" fmla="*/ 54942 w 57138"/>
                <a:gd name="connsiteY7" fmla="*/ 29763 h 44939"/>
                <a:gd name="connsiteX8" fmla="*/ 57132 w 57138"/>
                <a:gd name="connsiteY8" fmla="*/ 20485 h 44939"/>
                <a:gd name="connsiteX9" fmla="*/ 54561 w 57138"/>
                <a:gd name="connsiteY9" fmla="*/ 11112 h 44939"/>
                <a:gd name="connsiteX10" fmla="*/ 40845 w 57138"/>
                <a:gd name="connsiteY10" fmla="*/ 982 h 44939"/>
                <a:gd name="connsiteX11" fmla="*/ 14556 w 57138"/>
                <a:gd name="connsiteY11" fmla="*/ 6568 h 44939"/>
                <a:gd name="connsiteX12" fmla="*/ 2649 w 57138"/>
                <a:gd name="connsiteY12" fmla="*/ 17077 h 44939"/>
                <a:gd name="connsiteX13" fmla="*/ 1125 w 57138"/>
                <a:gd name="connsiteY13" fmla="*/ 33361 h 4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38" h="44939">
                  <a:moveTo>
                    <a:pt x="1125" y="33361"/>
                  </a:moveTo>
                  <a:cubicBezTo>
                    <a:pt x="2745" y="37431"/>
                    <a:pt x="5412" y="40745"/>
                    <a:pt x="9412" y="42828"/>
                  </a:cubicBezTo>
                  <a:cubicBezTo>
                    <a:pt x="12270" y="44343"/>
                    <a:pt x="15794" y="45100"/>
                    <a:pt x="19032" y="44911"/>
                  </a:cubicBezTo>
                  <a:cubicBezTo>
                    <a:pt x="21414" y="44721"/>
                    <a:pt x="23605" y="44153"/>
                    <a:pt x="25510" y="43207"/>
                  </a:cubicBezTo>
                  <a:cubicBezTo>
                    <a:pt x="26653" y="43491"/>
                    <a:pt x="27796" y="43680"/>
                    <a:pt x="28939" y="43585"/>
                  </a:cubicBezTo>
                  <a:cubicBezTo>
                    <a:pt x="33320" y="43017"/>
                    <a:pt x="37797" y="42544"/>
                    <a:pt x="41797" y="40840"/>
                  </a:cubicBezTo>
                  <a:cubicBezTo>
                    <a:pt x="45131" y="39514"/>
                    <a:pt x="47512" y="38094"/>
                    <a:pt x="50179" y="35822"/>
                  </a:cubicBezTo>
                  <a:cubicBezTo>
                    <a:pt x="52084" y="34118"/>
                    <a:pt x="53799" y="31940"/>
                    <a:pt x="54942" y="29763"/>
                  </a:cubicBezTo>
                  <a:cubicBezTo>
                    <a:pt x="56466" y="26733"/>
                    <a:pt x="57037" y="23893"/>
                    <a:pt x="57132" y="20485"/>
                  </a:cubicBezTo>
                  <a:cubicBezTo>
                    <a:pt x="57228" y="17077"/>
                    <a:pt x="56085" y="14047"/>
                    <a:pt x="54561" y="11112"/>
                  </a:cubicBezTo>
                  <a:cubicBezTo>
                    <a:pt x="51798" y="5905"/>
                    <a:pt x="46369" y="2687"/>
                    <a:pt x="40845" y="982"/>
                  </a:cubicBezTo>
                  <a:cubicBezTo>
                    <a:pt x="31510" y="-1952"/>
                    <a:pt x="22366" y="2213"/>
                    <a:pt x="14556" y="6568"/>
                  </a:cubicBezTo>
                  <a:cubicBezTo>
                    <a:pt x="9793" y="9219"/>
                    <a:pt x="5602" y="12438"/>
                    <a:pt x="2649" y="17077"/>
                  </a:cubicBezTo>
                  <a:cubicBezTo>
                    <a:pt x="-113" y="21621"/>
                    <a:pt x="-875" y="28154"/>
                    <a:pt x="1125" y="33361"/>
                  </a:cubicBezTo>
                  <a:close/>
                </a:path>
              </a:pathLst>
            </a:custGeom>
            <a:solidFill>
              <a:srgbClr val="E6E6E6"/>
            </a:solidFill>
            <a:ln w="9525" cap="flat">
              <a:noFill/>
              <a:prstDash val="solid"/>
              <a:miter/>
            </a:ln>
          </p:spPr>
          <p:txBody>
            <a:bodyPr rtlCol="0" anchor="ctr"/>
            <a:lstStyle/>
            <a:p>
              <a:endParaRPr lang="en-GB" dirty="0"/>
            </a:p>
          </p:txBody>
        </p:sp>
        <p:sp>
          <p:nvSpPr>
            <p:cNvPr id="3336" name="Freeform 258">
              <a:extLst>
                <a:ext uri="{FF2B5EF4-FFF2-40B4-BE49-F238E27FC236}">
                  <a16:creationId xmlns:a16="http://schemas.microsoft.com/office/drawing/2014/main" id="{2278C5E6-4180-3EFF-F62B-016D1546CDB8}"/>
                </a:ext>
              </a:extLst>
            </p:cNvPr>
            <p:cNvSpPr/>
            <p:nvPr/>
          </p:nvSpPr>
          <p:spPr>
            <a:xfrm>
              <a:off x="6566729" y="934718"/>
              <a:ext cx="448390" cy="400830"/>
            </a:xfrm>
            <a:custGeom>
              <a:avLst/>
              <a:gdLst>
                <a:gd name="connsiteX0" fmla="*/ 337673 w 448390"/>
                <a:gd name="connsiteY0" fmla="*/ 251923 h 400830"/>
                <a:gd name="connsiteX1" fmla="*/ 267855 w 448390"/>
                <a:gd name="connsiteY1" fmla="*/ 243687 h 400830"/>
                <a:gd name="connsiteX2" fmla="*/ 202037 w 448390"/>
                <a:gd name="connsiteY2" fmla="*/ 271142 h 400830"/>
                <a:gd name="connsiteX3" fmla="*/ 119169 w 448390"/>
                <a:gd name="connsiteY3" fmla="*/ 247190 h 400830"/>
                <a:gd name="connsiteX4" fmla="*/ 61924 w 448390"/>
                <a:gd name="connsiteY4" fmla="*/ 212539 h 400830"/>
                <a:gd name="connsiteX5" fmla="*/ 1917 w 448390"/>
                <a:gd name="connsiteY5" fmla="*/ 228918 h 400830"/>
                <a:gd name="connsiteX6" fmla="*/ 63639 w 448390"/>
                <a:gd name="connsiteY6" fmla="*/ 284869 h 400830"/>
                <a:gd name="connsiteX7" fmla="*/ 116502 w 448390"/>
                <a:gd name="connsiteY7" fmla="*/ 341862 h 400830"/>
                <a:gd name="connsiteX8" fmla="*/ 195655 w 448390"/>
                <a:gd name="connsiteY8" fmla="*/ 334857 h 400830"/>
                <a:gd name="connsiteX9" fmla="*/ 254806 w 448390"/>
                <a:gd name="connsiteY9" fmla="*/ 388063 h 400830"/>
                <a:gd name="connsiteX10" fmla="*/ 327481 w 448390"/>
                <a:gd name="connsiteY10" fmla="*/ 393743 h 400830"/>
                <a:gd name="connsiteX11" fmla="*/ 348341 w 448390"/>
                <a:gd name="connsiteY11" fmla="*/ 322076 h 400830"/>
                <a:gd name="connsiteX12" fmla="*/ 397014 w 448390"/>
                <a:gd name="connsiteY12" fmla="*/ 272183 h 400830"/>
                <a:gd name="connsiteX13" fmla="*/ 447973 w 448390"/>
                <a:gd name="connsiteY13" fmla="*/ 231001 h 400830"/>
                <a:gd name="connsiteX14" fmla="*/ 415683 w 448390"/>
                <a:gd name="connsiteY14" fmla="*/ 148635 h 400830"/>
                <a:gd name="connsiteX15" fmla="*/ 364724 w 448390"/>
                <a:gd name="connsiteY15" fmla="*/ 89844 h 400830"/>
                <a:gd name="connsiteX16" fmla="*/ 343959 w 448390"/>
                <a:gd name="connsiteY16" fmla="*/ 19028 h 400830"/>
                <a:gd name="connsiteX17" fmla="*/ 288715 w 448390"/>
                <a:gd name="connsiteY17" fmla="*/ 93631 h 400830"/>
                <a:gd name="connsiteX18" fmla="*/ 343579 w 448390"/>
                <a:gd name="connsiteY18" fmla="*/ 147783 h 400830"/>
                <a:gd name="connsiteX19" fmla="*/ 334339 w 448390"/>
                <a:gd name="connsiteY19" fmla="*/ 184516 h 400830"/>
                <a:gd name="connsiteX20" fmla="*/ 348817 w 448390"/>
                <a:gd name="connsiteY20" fmla="*/ 216800 h 400830"/>
                <a:gd name="connsiteX21" fmla="*/ 337673 w 448390"/>
                <a:gd name="connsiteY21" fmla="*/ 251923 h 4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8390" h="400830">
                  <a:moveTo>
                    <a:pt x="337673" y="251923"/>
                  </a:moveTo>
                  <a:cubicBezTo>
                    <a:pt x="318909" y="231190"/>
                    <a:pt x="291858" y="238480"/>
                    <a:pt x="267855" y="243687"/>
                  </a:cubicBezTo>
                  <a:cubicBezTo>
                    <a:pt x="238994" y="249935"/>
                    <a:pt x="226897" y="274550"/>
                    <a:pt x="202037" y="271142"/>
                  </a:cubicBezTo>
                  <a:cubicBezTo>
                    <a:pt x="168414" y="266503"/>
                    <a:pt x="155460" y="242551"/>
                    <a:pt x="119169" y="247190"/>
                  </a:cubicBezTo>
                  <a:cubicBezTo>
                    <a:pt x="72783" y="253059"/>
                    <a:pt x="83832" y="244066"/>
                    <a:pt x="61924" y="212539"/>
                  </a:cubicBezTo>
                  <a:cubicBezTo>
                    <a:pt x="43636" y="186126"/>
                    <a:pt x="-10847" y="190197"/>
                    <a:pt x="1917" y="228918"/>
                  </a:cubicBezTo>
                  <a:cubicBezTo>
                    <a:pt x="9918" y="253343"/>
                    <a:pt x="49637" y="262905"/>
                    <a:pt x="63639" y="284869"/>
                  </a:cubicBezTo>
                  <a:cubicBezTo>
                    <a:pt x="79736" y="309958"/>
                    <a:pt x="84784" y="330218"/>
                    <a:pt x="116502" y="341862"/>
                  </a:cubicBezTo>
                  <a:cubicBezTo>
                    <a:pt x="144792" y="352276"/>
                    <a:pt x="171843" y="326431"/>
                    <a:pt x="195655" y="334857"/>
                  </a:cubicBezTo>
                  <a:cubicBezTo>
                    <a:pt x="216325" y="342241"/>
                    <a:pt x="230898" y="376039"/>
                    <a:pt x="254806" y="388063"/>
                  </a:cubicBezTo>
                  <a:cubicBezTo>
                    <a:pt x="273760" y="397530"/>
                    <a:pt x="309860" y="408228"/>
                    <a:pt x="327481" y="393743"/>
                  </a:cubicBezTo>
                  <a:cubicBezTo>
                    <a:pt x="344245" y="379921"/>
                    <a:pt x="338911" y="342904"/>
                    <a:pt x="348341" y="322076"/>
                  </a:cubicBezTo>
                  <a:cubicBezTo>
                    <a:pt x="359866" y="296609"/>
                    <a:pt x="369486" y="282692"/>
                    <a:pt x="397014" y="272183"/>
                  </a:cubicBezTo>
                  <a:cubicBezTo>
                    <a:pt x="420731" y="263095"/>
                    <a:pt x="443972" y="264136"/>
                    <a:pt x="447973" y="231001"/>
                  </a:cubicBezTo>
                  <a:cubicBezTo>
                    <a:pt x="451401" y="202504"/>
                    <a:pt x="433114" y="170315"/>
                    <a:pt x="415683" y="148635"/>
                  </a:cubicBezTo>
                  <a:cubicBezTo>
                    <a:pt x="399776" y="128943"/>
                    <a:pt x="371677" y="114269"/>
                    <a:pt x="364724" y="89844"/>
                  </a:cubicBezTo>
                  <a:cubicBezTo>
                    <a:pt x="357009" y="62767"/>
                    <a:pt x="368629" y="42223"/>
                    <a:pt x="343959" y="19028"/>
                  </a:cubicBezTo>
                  <a:cubicBezTo>
                    <a:pt x="283761" y="-37870"/>
                    <a:pt x="232803" y="46484"/>
                    <a:pt x="288715" y="93631"/>
                  </a:cubicBezTo>
                  <a:cubicBezTo>
                    <a:pt x="309955" y="111524"/>
                    <a:pt x="340911" y="116352"/>
                    <a:pt x="343579" y="147783"/>
                  </a:cubicBezTo>
                  <a:cubicBezTo>
                    <a:pt x="344722" y="161132"/>
                    <a:pt x="333958" y="171925"/>
                    <a:pt x="334339" y="184516"/>
                  </a:cubicBezTo>
                  <a:cubicBezTo>
                    <a:pt x="334720" y="197960"/>
                    <a:pt x="342817" y="205534"/>
                    <a:pt x="348817" y="216800"/>
                  </a:cubicBezTo>
                  <a:cubicBezTo>
                    <a:pt x="355199" y="229013"/>
                    <a:pt x="351484" y="252018"/>
                    <a:pt x="337673" y="251923"/>
                  </a:cubicBezTo>
                  <a:close/>
                </a:path>
              </a:pathLst>
            </a:custGeom>
            <a:solidFill>
              <a:srgbClr val="666666"/>
            </a:solidFill>
            <a:ln w="9525" cap="flat">
              <a:noFill/>
              <a:prstDash val="solid"/>
              <a:miter/>
            </a:ln>
          </p:spPr>
          <p:txBody>
            <a:bodyPr rtlCol="0" anchor="ctr"/>
            <a:lstStyle/>
            <a:p>
              <a:endParaRPr lang="en-GB" dirty="0"/>
            </a:p>
          </p:txBody>
        </p:sp>
        <p:sp>
          <p:nvSpPr>
            <p:cNvPr id="3337" name="Freeform 259">
              <a:extLst>
                <a:ext uri="{FF2B5EF4-FFF2-40B4-BE49-F238E27FC236}">
                  <a16:creationId xmlns:a16="http://schemas.microsoft.com/office/drawing/2014/main" id="{3CEEE840-9508-271F-7DEA-4784198ACF10}"/>
                </a:ext>
              </a:extLst>
            </p:cNvPr>
            <p:cNvSpPr/>
            <p:nvPr/>
          </p:nvSpPr>
          <p:spPr>
            <a:xfrm rot="-2118194">
              <a:off x="6887421" y="941349"/>
              <a:ext cx="113537" cy="143712"/>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7" y="0"/>
                    <a:pt x="56769" y="0"/>
                  </a:cubicBezTo>
                  <a:cubicBezTo>
                    <a:pt x="88121" y="0"/>
                    <a:pt x="113537" y="32171"/>
                    <a:pt x="113537" y="71856"/>
                  </a:cubicBezTo>
                  <a:close/>
                </a:path>
              </a:pathLst>
            </a:custGeom>
            <a:solidFill>
              <a:srgbClr val="E6E6E6"/>
            </a:solidFill>
            <a:ln w="9525" cap="flat">
              <a:noFill/>
              <a:prstDash val="solid"/>
              <a:miter/>
            </a:ln>
          </p:spPr>
          <p:txBody>
            <a:bodyPr rtlCol="0" anchor="ctr"/>
            <a:lstStyle/>
            <a:p>
              <a:endParaRPr lang="en-GB" dirty="0"/>
            </a:p>
          </p:txBody>
        </p:sp>
        <p:sp>
          <p:nvSpPr>
            <p:cNvPr id="3338" name="Freeform 260">
              <a:extLst>
                <a:ext uri="{FF2B5EF4-FFF2-40B4-BE49-F238E27FC236}">
                  <a16:creationId xmlns:a16="http://schemas.microsoft.com/office/drawing/2014/main" id="{F915FEC6-3EA4-267F-A77D-2C480E09740B}"/>
                </a:ext>
              </a:extLst>
            </p:cNvPr>
            <p:cNvSpPr/>
            <p:nvPr/>
          </p:nvSpPr>
          <p:spPr>
            <a:xfrm rot="-2118194">
              <a:off x="6912758" y="973443"/>
              <a:ext cx="62864" cy="79524"/>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GB" dirty="0"/>
            </a:p>
          </p:txBody>
        </p:sp>
      </p:grpSp>
      <p:grpSp>
        <p:nvGrpSpPr>
          <p:cNvPr id="3341" name="Group 3340">
            <a:extLst>
              <a:ext uri="{FF2B5EF4-FFF2-40B4-BE49-F238E27FC236}">
                <a16:creationId xmlns:a16="http://schemas.microsoft.com/office/drawing/2014/main" id="{7D62FFD5-5342-824A-1976-0E5B810BE3A8}"/>
              </a:ext>
            </a:extLst>
          </p:cNvPr>
          <p:cNvGrpSpPr/>
          <p:nvPr/>
        </p:nvGrpSpPr>
        <p:grpSpPr>
          <a:xfrm>
            <a:off x="10839678" y="3967032"/>
            <a:ext cx="328926" cy="309271"/>
            <a:chOff x="11262029" y="4410489"/>
            <a:chExt cx="360676" cy="377552"/>
          </a:xfrm>
        </p:grpSpPr>
        <p:sp>
          <p:nvSpPr>
            <p:cNvPr id="3342" name="TextBox 3341">
              <a:extLst>
                <a:ext uri="{FF2B5EF4-FFF2-40B4-BE49-F238E27FC236}">
                  <a16:creationId xmlns:a16="http://schemas.microsoft.com/office/drawing/2014/main" id="{E1BA7750-5285-3A40-2416-FDB3C67E701F}"/>
                </a:ext>
              </a:extLst>
            </p:cNvPr>
            <p:cNvSpPr txBox="1"/>
            <p:nvPr/>
          </p:nvSpPr>
          <p:spPr>
            <a:xfrm>
              <a:off x="11262029" y="4618963"/>
              <a:ext cx="360676" cy="169078"/>
            </a:xfrm>
            <a:prstGeom prst="rect">
              <a:avLst/>
            </a:prstGeom>
            <a:noFill/>
          </p:spPr>
          <p:txBody>
            <a:bodyPr wrap="square" lIns="0" tIns="0" rIns="0" bIns="0" rtlCol="0">
              <a:spAutoFit/>
            </a:bodyPr>
            <a:lstStyle/>
            <a:p>
              <a:pPr algn="ctr">
                <a:defRPr/>
              </a:pPr>
              <a:r>
                <a:rPr lang="en-GB" sz="900" kern="0" dirty="0">
                  <a:latin typeface="Calibri"/>
                </a:rPr>
                <a:t>NK</a:t>
              </a:r>
            </a:p>
          </p:txBody>
        </p:sp>
        <p:grpSp>
          <p:nvGrpSpPr>
            <p:cNvPr id="3343" name="Graphic 6797">
              <a:extLst>
                <a:ext uri="{FF2B5EF4-FFF2-40B4-BE49-F238E27FC236}">
                  <a16:creationId xmlns:a16="http://schemas.microsoft.com/office/drawing/2014/main" id="{F2B18501-BA0C-DB8F-A6DB-E84A1DE301CE}"/>
                </a:ext>
              </a:extLst>
            </p:cNvPr>
            <p:cNvGrpSpPr>
              <a:grpSpLocks noChangeAspect="1"/>
            </p:cNvGrpSpPr>
            <p:nvPr/>
          </p:nvGrpSpPr>
          <p:grpSpPr>
            <a:xfrm>
              <a:off x="11351818" y="4410489"/>
              <a:ext cx="181098" cy="180000"/>
              <a:chOff x="5637101" y="843547"/>
              <a:chExt cx="519874" cy="516723"/>
            </a:xfrm>
          </p:grpSpPr>
          <p:sp>
            <p:nvSpPr>
              <p:cNvPr id="3344" name="Freeform 264">
                <a:extLst>
                  <a:ext uri="{FF2B5EF4-FFF2-40B4-BE49-F238E27FC236}">
                    <a16:creationId xmlns:a16="http://schemas.microsoft.com/office/drawing/2014/main" id="{78DC378F-66D8-8D3B-8B0F-ABEE910E70E0}"/>
                  </a:ext>
                </a:extLst>
              </p:cNvPr>
              <p:cNvSpPr/>
              <p:nvPr/>
            </p:nvSpPr>
            <p:spPr>
              <a:xfrm>
                <a:off x="5637101" y="843547"/>
                <a:ext cx="519874" cy="516723"/>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rgbClr val="B3B3B3"/>
              </a:solidFill>
              <a:ln w="9525" cap="flat">
                <a:noFill/>
                <a:prstDash val="solid"/>
                <a:miter/>
              </a:ln>
            </p:spPr>
            <p:txBody>
              <a:bodyPr rtlCol="0" anchor="ctr"/>
              <a:lstStyle/>
              <a:p>
                <a:endParaRPr lang="en-GB" dirty="0"/>
              </a:p>
            </p:txBody>
          </p:sp>
          <p:sp>
            <p:nvSpPr>
              <p:cNvPr id="3345" name="Freeform 265">
                <a:extLst>
                  <a:ext uri="{FF2B5EF4-FFF2-40B4-BE49-F238E27FC236}">
                    <a16:creationId xmlns:a16="http://schemas.microsoft.com/office/drawing/2014/main" id="{757A2DAA-884A-490A-99ED-5F23ECC25EB2}"/>
                  </a:ext>
                </a:extLst>
              </p:cNvPr>
              <p:cNvSpPr/>
              <p:nvPr/>
            </p:nvSpPr>
            <p:spPr>
              <a:xfrm>
                <a:off x="5739494" y="846831"/>
                <a:ext cx="415968" cy="512871"/>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7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3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2"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7"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3"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3" y="512871"/>
                    </a:cubicBezTo>
                    <a:cubicBezTo>
                      <a:pt x="168307" y="512682"/>
                      <a:pt x="219551" y="503972"/>
                      <a:pt x="240601" y="498292"/>
                    </a:cubicBezTo>
                    <a:cubicBezTo>
                      <a:pt x="296323" y="483050"/>
                      <a:pt x="358712" y="428423"/>
                      <a:pt x="386334" y="375691"/>
                    </a:cubicBezTo>
                  </a:path>
                </a:pathLst>
              </a:custGeom>
              <a:solidFill>
                <a:srgbClr val="CCCCCC"/>
              </a:solidFill>
              <a:ln w="9525" cap="flat">
                <a:noFill/>
                <a:prstDash val="solid"/>
                <a:miter/>
              </a:ln>
            </p:spPr>
            <p:txBody>
              <a:bodyPr rtlCol="0" anchor="ctr"/>
              <a:lstStyle/>
              <a:p>
                <a:endParaRPr lang="en-GB" dirty="0"/>
              </a:p>
            </p:txBody>
          </p:sp>
          <p:sp>
            <p:nvSpPr>
              <p:cNvPr id="3346" name="Freeform 266">
                <a:extLst>
                  <a:ext uri="{FF2B5EF4-FFF2-40B4-BE49-F238E27FC236}">
                    <a16:creationId xmlns:a16="http://schemas.microsoft.com/office/drawing/2014/main" id="{237EC145-27E2-2717-4447-C8F967705FEF}"/>
                  </a:ext>
                </a:extLst>
              </p:cNvPr>
              <p:cNvSpPr/>
              <p:nvPr/>
            </p:nvSpPr>
            <p:spPr>
              <a:xfrm>
                <a:off x="5733208" y="1037342"/>
                <a:ext cx="323468" cy="293485"/>
              </a:xfrm>
              <a:custGeom>
                <a:avLst/>
                <a:gdLst>
                  <a:gd name="connsiteX0" fmla="*/ 323469 w 323468"/>
                  <a:gd name="connsiteY0" fmla="*/ 146743 h 293485"/>
                  <a:gd name="connsiteX1" fmla="*/ 161735 w 323468"/>
                  <a:gd name="connsiteY1" fmla="*/ 293485 h 293485"/>
                  <a:gd name="connsiteX2" fmla="*/ 0 w 323468"/>
                  <a:gd name="connsiteY2" fmla="*/ 146743 h 293485"/>
                  <a:gd name="connsiteX3" fmla="*/ 161735 w 323468"/>
                  <a:gd name="connsiteY3" fmla="*/ 0 h 293485"/>
                  <a:gd name="connsiteX4" fmla="*/ 323469 w 323468"/>
                  <a:gd name="connsiteY4" fmla="*/ 146743 h 29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68" h="293485">
                    <a:moveTo>
                      <a:pt x="323469" y="146743"/>
                    </a:moveTo>
                    <a:cubicBezTo>
                      <a:pt x="323469" y="227786"/>
                      <a:pt x="251058" y="293485"/>
                      <a:pt x="161735" y="293485"/>
                    </a:cubicBezTo>
                    <a:cubicBezTo>
                      <a:pt x="72411" y="293485"/>
                      <a:pt x="0" y="227786"/>
                      <a:pt x="0" y="146743"/>
                    </a:cubicBezTo>
                    <a:cubicBezTo>
                      <a:pt x="0" y="65699"/>
                      <a:pt x="72411" y="0"/>
                      <a:pt x="161735" y="0"/>
                    </a:cubicBezTo>
                    <a:cubicBezTo>
                      <a:pt x="251058" y="0"/>
                      <a:pt x="323469" y="65699"/>
                      <a:pt x="323469" y="146743"/>
                    </a:cubicBezTo>
                    <a:close/>
                  </a:path>
                </a:pathLst>
              </a:custGeom>
              <a:solidFill>
                <a:srgbClr val="666666"/>
              </a:solidFill>
              <a:ln w="9525" cap="flat">
                <a:noFill/>
                <a:prstDash val="solid"/>
                <a:miter/>
              </a:ln>
            </p:spPr>
            <p:txBody>
              <a:bodyPr rtlCol="0" anchor="ctr"/>
              <a:lstStyle/>
              <a:p>
                <a:endParaRPr lang="en-GB" dirty="0"/>
              </a:p>
            </p:txBody>
          </p:sp>
          <p:sp>
            <p:nvSpPr>
              <p:cNvPr id="3347" name="Freeform 267">
                <a:extLst>
                  <a:ext uri="{FF2B5EF4-FFF2-40B4-BE49-F238E27FC236}">
                    <a16:creationId xmlns:a16="http://schemas.microsoft.com/office/drawing/2014/main" id="{6647F545-7B8C-A76C-EA19-833A07B62532}"/>
                  </a:ext>
                </a:extLst>
              </p:cNvPr>
              <p:cNvSpPr/>
              <p:nvPr/>
            </p:nvSpPr>
            <p:spPr>
              <a:xfrm>
                <a:off x="5822389" y="891443"/>
                <a:ext cx="57531" cy="60373"/>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659"/>
                      <a:pt x="1592" y="12315"/>
                      <a:pt x="258" y="23392"/>
                    </a:cubicBezTo>
                    <a:close/>
                  </a:path>
                </a:pathLst>
              </a:custGeom>
              <a:solidFill>
                <a:srgbClr val="808080"/>
              </a:solidFill>
              <a:ln w="9525" cap="flat">
                <a:noFill/>
                <a:prstDash val="solid"/>
                <a:miter/>
              </a:ln>
            </p:spPr>
            <p:txBody>
              <a:bodyPr rtlCol="0" anchor="ctr"/>
              <a:lstStyle/>
              <a:p>
                <a:endParaRPr lang="en-GB" dirty="0"/>
              </a:p>
            </p:txBody>
          </p:sp>
          <p:sp>
            <p:nvSpPr>
              <p:cNvPr id="3348" name="Freeform 268">
                <a:extLst>
                  <a:ext uri="{FF2B5EF4-FFF2-40B4-BE49-F238E27FC236}">
                    <a16:creationId xmlns:a16="http://schemas.microsoft.com/office/drawing/2014/main" id="{547146A0-87F5-1BA4-36EF-C430440D8E46}"/>
                  </a:ext>
                </a:extLst>
              </p:cNvPr>
              <p:cNvSpPr/>
              <p:nvPr/>
            </p:nvSpPr>
            <p:spPr>
              <a:xfrm>
                <a:off x="5705358" y="1026333"/>
                <a:ext cx="61114" cy="60575"/>
              </a:xfrm>
              <a:custGeom>
                <a:avLst/>
                <a:gdLst>
                  <a:gd name="connsiteX0" fmla="*/ 703 w 61114"/>
                  <a:gd name="connsiteY0" fmla="*/ 23222 h 60575"/>
                  <a:gd name="connsiteX1" fmla="*/ 513 w 61114"/>
                  <a:gd name="connsiteY1" fmla="*/ 34867 h 60575"/>
                  <a:gd name="connsiteX2" fmla="*/ 7180 w 61114"/>
                  <a:gd name="connsiteY2" fmla="*/ 47931 h 60575"/>
                  <a:gd name="connsiteX3" fmla="*/ 18705 w 61114"/>
                  <a:gd name="connsiteY3" fmla="*/ 54559 h 60575"/>
                  <a:gd name="connsiteX4" fmla="*/ 20705 w 61114"/>
                  <a:gd name="connsiteY4" fmla="*/ 54937 h 60575"/>
                  <a:gd name="connsiteX5" fmla="*/ 22515 w 61114"/>
                  <a:gd name="connsiteY5" fmla="*/ 56831 h 60575"/>
                  <a:gd name="connsiteX6" fmla="*/ 32612 w 61114"/>
                  <a:gd name="connsiteY6" fmla="*/ 60523 h 60575"/>
                  <a:gd name="connsiteX7" fmla="*/ 52614 w 61114"/>
                  <a:gd name="connsiteY7" fmla="*/ 51056 h 60575"/>
                  <a:gd name="connsiteX8" fmla="*/ 58139 w 61114"/>
                  <a:gd name="connsiteY8" fmla="*/ 43198 h 60575"/>
                  <a:gd name="connsiteX9" fmla="*/ 61092 w 61114"/>
                  <a:gd name="connsiteY9" fmla="*/ 30701 h 60575"/>
                  <a:gd name="connsiteX10" fmla="*/ 55186 w 61114"/>
                  <a:gd name="connsiteY10" fmla="*/ 12618 h 60575"/>
                  <a:gd name="connsiteX11" fmla="*/ 45471 w 61114"/>
                  <a:gd name="connsiteY11" fmla="*/ 3909 h 60575"/>
                  <a:gd name="connsiteX12" fmla="*/ 42613 w 61114"/>
                  <a:gd name="connsiteY12" fmla="*/ 2489 h 60575"/>
                  <a:gd name="connsiteX13" fmla="*/ 36136 w 61114"/>
                  <a:gd name="connsiteY13" fmla="*/ 406 h 60575"/>
                  <a:gd name="connsiteX14" fmla="*/ 703 w 61114"/>
                  <a:gd name="connsiteY14" fmla="*/ 23222 h 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5">
                    <a:moveTo>
                      <a:pt x="703" y="23222"/>
                    </a:moveTo>
                    <a:cubicBezTo>
                      <a:pt x="-249" y="27103"/>
                      <a:pt x="-154" y="30985"/>
                      <a:pt x="513" y="34867"/>
                    </a:cubicBezTo>
                    <a:cubicBezTo>
                      <a:pt x="1465" y="39884"/>
                      <a:pt x="3656" y="44144"/>
                      <a:pt x="7180" y="47931"/>
                    </a:cubicBezTo>
                    <a:cubicBezTo>
                      <a:pt x="10228" y="51340"/>
                      <a:pt x="14419" y="53233"/>
                      <a:pt x="18705" y="54559"/>
                    </a:cubicBezTo>
                    <a:cubicBezTo>
                      <a:pt x="19372" y="54748"/>
                      <a:pt x="20039" y="54843"/>
                      <a:pt x="20705" y="54937"/>
                    </a:cubicBezTo>
                    <a:cubicBezTo>
                      <a:pt x="21182" y="55600"/>
                      <a:pt x="21753" y="56263"/>
                      <a:pt x="22515" y="56831"/>
                    </a:cubicBezTo>
                    <a:cubicBezTo>
                      <a:pt x="25277" y="59197"/>
                      <a:pt x="28897" y="60902"/>
                      <a:pt x="32612" y="60523"/>
                    </a:cubicBezTo>
                    <a:cubicBezTo>
                      <a:pt x="40232" y="59765"/>
                      <a:pt x="47185" y="56547"/>
                      <a:pt x="52614" y="51056"/>
                    </a:cubicBezTo>
                    <a:cubicBezTo>
                      <a:pt x="54805" y="48783"/>
                      <a:pt x="56805" y="46038"/>
                      <a:pt x="58139" y="43198"/>
                    </a:cubicBezTo>
                    <a:cubicBezTo>
                      <a:pt x="60139" y="38937"/>
                      <a:pt x="60901" y="35245"/>
                      <a:pt x="61092" y="30701"/>
                    </a:cubicBezTo>
                    <a:cubicBezTo>
                      <a:pt x="61377" y="24547"/>
                      <a:pt x="58996" y="17447"/>
                      <a:pt x="55186" y="12618"/>
                    </a:cubicBezTo>
                    <a:cubicBezTo>
                      <a:pt x="52233" y="8926"/>
                      <a:pt x="49566" y="6370"/>
                      <a:pt x="45471" y="3909"/>
                    </a:cubicBezTo>
                    <a:cubicBezTo>
                      <a:pt x="44518" y="3341"/>
                      <a:pt x="43566" y="2867"/>
                      <a:pt x="42613" y="2489"/>
                    </a:cubicBezTo>
                    <a:cubicBezTo>
                      <a:pt x="40517" y="1636"/>
                      <a:pt x="38422" y="784"/>
                      <a:pt x="36136" y="406"/>
                    </a:cubicBezTo>
                    <a:cubicBezTo>
                      <a:pt x="20325" y="-2150"/>
                      <a:pt x="4704" y="7601"/>
                      <a:pt x="703" y="23222"/>
                    </a:cubicBezTo>
                    <a:close/>
                  </a:path>
                </a:pathLst>
              </a:custGeom>
              <a:solidFill>
                <a:srgbClr val="808080"/>
              </a:solidFill>
              <a:ln w="9525" cap="flat">
                <a:noFill/>
                <a:prstDash val="solid"/>
                <a:miter/>
              </a:ln>
            </p:spPr>
            <p:txBody>
              <a:bodyPr rtlCol="0" anchor="ctr"/>
              <a:lstStyle/>
              <a:p>
                <a:endParaRPr lang="en-GB" dirty="0"/>
              </a:p>
            </p:txBody>
          </p:sp>
          <p:sp>
            <p:nvSpPr>
              <p:cNvPr id="3349" name="Freeform 269">
                <a:extLst>
                  <a:ext uri="{FF2B5EF4-FFF2-40B4-BE49-F238E27FC236}">
                    <a16:creationId xmlns:a16="http://schemas.microsoft.com/office/drawing/2014/main" id="{02A26038-D8B0-3A99-8018-56E87B723645}"/>
                  </a:ext>
                </a:extLst>
              </p:cNvPr>
              <p:cNvSpPr/>
              <p:nvPr/>
            </p:nvSpPr>
            <p:spPr>
              <a:xfrm>
                <a:off x="6043681" y="1043201"/>
                <a:ext cx="68581" cy="62370"/>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5000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5000" y="61264"/>
                    </a:cubicBezTo>
                    <a:cubicBezTo>
                      <a:pt x="53858" y="59181"/>
                      <a:pt x="62621" y="52554"/>
                      <a:pt x="66145" y="44033"/>
                    </a:cubicBezTo>
                    <a:cubicBezTo>
                      <a:pt x="70050" y="34661"/>
                      <a:pt x="69288" y="23773"/>
                      <a:pt x="63668" y="15158"/>
                    </a:cubicBezTo>
                    <a:cubicBezTo>
                      <a:pt x="58430" y="7111"/>
                      <a:pt x="49095" y="1336"/>
                      <a:pt x="39475" y="295"/>
                    </a:cubicBezTo>
                    <a:cubicBezTo>
                      <a:pt x="34046" y="-274"/>
                      <a:pt x="28997" y="-84"/>
                      <a:pt x="23664" y="1431"/>
                    </a:cubicBezTo>
                    <a:cubicBezTo>
                      <a:pt x="18520" y="2945"/>
                      <a:pt x="14234" y="5596"/>
                      <a:pt x="10138" y="9004"/>
                    </a:cubicBezTo>
                    <a:cubicBezTo>
                      <a:pt x="3280" y="14969"/>
                      <a:pt x="-816" y="24815"/>
                      <a:pt x="137" y="33903"/>
                    </a:cubicBezTo>
                    <a:close/>
                  </a:path>
                </a:pathLst>
              </a:custGeom>
              <a:solidFill>
                <a:srgbClr val="808080"/>
              </a:solidFill>
              <a:ln w="9525" cap="flat">
                <a:noFill/>
                <a:prstDash val="solid"/>
                <a:miter/>
              </a:ln>
            </p:spPr>
            <p:txBody>
              <a:bodyPr rtlCol="0" anchor="ctr"/>
              <a:lstStyle/>
              <a:p>
                <a:endParaRPr lang="en-GB" dirty="0"/>
              </a:p>
            </p:txBody>
          </p:sp>
          <p:sp>
            <p:nvSpPr>
              <p:cNvPr id="3350" name="Freeform 270">
                <a:extLst>
                  <a:ext uri="{FF2B5EF4-FFF2-40B4-BE49-F238E27FC236}">
                    <a16:creationId xmlns:a16="http://schemas.microsoft.com/office/drawing/2014/main" id="{D43CC496-1050-1CF6-3F87-B4687956FA99}"/>
                  </a:ext>
                </a:extLst>
              </p:cNvPr>
              <p:cNvSpPr/>
              <p:nvPr/>
            </p:nvSpPr>
            <p:spPr>
              <a:xfrm>
                <a:off x="6039033" y="965208"/>
                <a:ext cx="55014" cy="53380"/>
              </a:xfrm>
              <a:custGeom>
                <a:avLst/>
                <a:gdLst>
                  <a:gd name="connsiteX0" fmla="*/ 403 w 55014"/>
                  <a:gd name="connsiteY0" fmla="*/ 19780 h 53380"/>
                  <a:gd name="connsiteX1" fmla="*/ 2403 w 55014"/>
                  <a:gd name="connsiteY1" fmla="*/ 32940 h 53380"/>
                  <a:gd name="connsiteX2" fmla="*/ 4689 w 55014"/>
                  <a:gd name="connsiteY2" fmla="*/ 36064 h 53380"/>
                  <a:gd name="connsiteX3" fmla="*/ 4880 w 55014"/>
                  <a:gd name="connsiteY3" fmla="*/ 36916 h 53380"/>
                  <a:gd name="connsiteX4" fmla="*/ 17358 w 55014"/>
                  <a:gd name="connsiteY4" fmla="*/ 50644 h 53380"/>
                  <a:gd name="connsiteX5" fmla="*/ 36027 w 55014"/>
                  <a:gd name="connsiteY5" fmla="*/ 52632 h 53380"/>
                  <a:gd name="connsiteX6" fmla="*/ 54886 w 55014"/>
                  <a:gd name="connsiteY6" fmla="*/ 24798 h 53380"/>
                  <a:gd name="connsiteX7" fmla="*/ 46695 w 55014"/>
                  <a:gd name="connsiteY7" fmla="*/ 7473 h 53380"/>
                  <a:gd name="connsiteX8" fmla="*/ 28311 w 55014"/>
                  <a:gd name="connsiteY8" fmla="*/ 89 h 53380"/>
                  <a:gd name="connsiteX9" fmla="*/ 403 w 55014"/>
                  <a:gd name="connsiteY9" fmla="*/ 19780 h 5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80">
                    <a:moveTo>
                      <a:pt x="403" y="19780"/>
                    </a:moveTo>
                    <a:cubicBezTo>
                      <a:pt x="-549" y="24325"/>
                      <a:pt x="213" y="28774"/>
                      <a:pt x="2403" y="32940"/>
                    </a:cubicBezTo>
                    <a:cubicBezTo>
                      <a:pt x="2975" y="34076"/>
                      <a:pt x="3832" y="35117"/>
                      <a:pt x="4689" y="36064"/>
                    </a:cubicBezTo>
                    <a:cubicBezTo>
                      <a:pt x="4785" y="36348"/>
                      <a:pt x="4785" y="36632"/>
                      <a:pt x="4880" y="36916"/>
                    </a:cubicBezTo>
                    <a:cubicBezTo>
                      <a:pt x="7261" y="42881"/>
                      <a:pt x="11452" y="47804"/>
                      <a:pt x="17358" y="50644"/>
                    </a:cubicBezTo>
                    <a:cubicBezTo>
                      <a:pt x="23358" y="53484"/>
                      <a:pt x="29645" y="54052"/>
                      <a:pt x="36027" y="52632"/>
                    </a:cubicBezTo>
                    <a:cubicBezTo>
                      <a:pt x="48314" y="49886"/>
                      <a:pt x="56124" y="36822"/>
                      <a:pt x="54886" y="24798"/>
                    </a:cubicBezTo>
                    <a:cubicBezTo>
                      <a:pt x="54219" y="18266"/>
                      <a:pt x="51552" y="12017"/>
                      <a:pt x="46695" y="7473"/>
                    </a:cubicBezTo>
                    <a:cubicBezTo>
                      <a:pt x="41646" y="2645"/>
                      <a:pt x="35169" y="562"/>
                      <a:pt x="28311" y="89"/>
                    </a:cubicBezTo>
                    <a:cubicBezTo>
                      <a:pt x="16119" y="-953"/>
                      <a:pt x="2880" y="7284"/>
                      <a:pt x="403" y="19780"/>
                    </a:cubicBezTo>
                    <a:close/>
                  </a:path>
                </a:pathLst>
              </a:custGeom>
              <a:solidFill>
                <a:srgbClr val="808080"/>
              </a:solidFill>
              <a:ln w="9525" cap="flat">
                <a:noFill/>
                <a:prstDash val="solid"/>
                <a:miter/>
              </a:ln>
            </p:spPr>
            <p:txBody>
              <a:bodyPr rtlCol="0" anchor="ctr"/>
              <a:lstStyle/>
              <a:p>
                <a:endParaRPr lang="en-GB" dirty="0"/>
              </a:p>
            </p:txBody>
          </p:sp>
          <p:sp>
            <p:nvSpPr>
              <p:cNvPr id="3351" name="Freeform 271">
                <a:extLst>
                  <a:ext uri="{FF2B5EF4-FFF2-40B4-BE49-F238E27FC236}">
                    <a16:creationId xmlns:a16="http://schemas.microsoft.com/office/drawing/2014/main" id="{B178718C-F341-2DFA-8676-4019EBDB9ED0}"/>
                  </a:ext>
                </a:extLst>
              </p:cNvPr>
              <p:cNvSpPr/>
              <p:nvPr/>
            </p:nvSpPr>
            <p:spPr>
              <a:xfrm>
                <a:off x="5965188" y="935418"/>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2" name="Freeform 272">
                <a:extLst>
                  <a:ext uri="{FF2B5EF4-FFF2-40B4-BE49-F238E27FC236}">
                    <a16:creationId xmlns:a16="http://schemas.microsoft.com/office/drawing/2014/main" id="{2242CE0A-E245-1DB1-3513-2CFEBBD2974B}"/>
                  </a:ext>
                </a:extLst>
              </p:cNvPr>
              <p:cNvSpPr/>
              <p:nvPr/>
            </p:nvSpPr>
            <p:spPr>
              <a:xfrm>
                <a:off x="5909752" y="86334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3" name="Freeform 273">
                <a:extLst>
                  <a:ext uri="{FF2B5EF4-FFF2-40B4-BE49-F238E27FC236}">
                    <a16:creationId xmlns:a16="http://schemas.microsoft.com/office/drawing/2014/main" id="{8A2DC55C-6264-74B0-DCDD-A92C14CC7A12}"/>
                  </a:ext>
                </a:extLst>
              </p:cNvPr>
              <p:cNvSpPr/>
              <p:nvPr/>
            </p:nvSpPr>
            <p:spPr>
              <a:xfrm>
                <a:off x="6073582" y="114518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4" name="Freeform 274">
                <a:extLst>
                  <a:ext uri="{FF2B5EF4-FFF2-40B4-BE49-F238E27FC236}">
                    <a16:creationId xmlns:a16="http://schemas.microsoft.com/office/drawing/2014/main" id="{92E020F9-009F-365A-3273-3A4DEFA4D135}"/>
                  </a:ext>
                </a:extLst>
              </p:cNvPr>
              <p:cNvSpPr/>
              <p:nvPr/>
            </p:nvSpPr>
            <p:spPr>
              <a:xfrm>
                <a:off x="5670389" y="114518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3954"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5" name="Freeform 275">
                <a:extLst>
                  <a:ext uri="{FF2B5EF4-FFF2-40B4-BE49-F238E27FC236}">
                    <a16:creationId xmlns:a16="http://schemas.microsoft.com/office/drawing/2014/main" id="{4A943730-3025-01E5-DAA0-262CC703B7B0}"/>
                  </a:ext>
                </a:extLst>
              </p:cNvPr>
              <p:cNvSpPr/>
              <p:nvPr/>
            </p:nvSpPr>
            <p:spPr>
              <a:xfrm>
                <a:off x="5794500" y="982092"/>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6" name="Freeform 276">
                <a:extLst>
                  <a:ext uri="{FF2B5EF4-FFF2-40B4-BE49-F238E27FC236}">
                    <a16:creationId xmlns:a16="http://schemas.microsoft.com/office/drawing/2014/main" id="{04EFE305-CAC0-5663-5DC9-3358E4B76742}"/>
                  </a:ext>
                </a:extLst>
              </p:cNvPr>
              <p:cNvSpPr/>
              <p:nvPr/>
            </p:nvSpPr>
            <p:spPr>
              <a:xfrm>
                <a:off x="5893179" y="972694"/>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7" name="Freeform 278">
                <a:extLst>
                  <a:ext uri="{FF2B5EF4-FFF2-40B4-BE49-F238E27FC236}">
                    <a16:creationId xmlns:a16="http://schemas.microsoft.com/office/drawing/2014/main" id="{D79B94D4-96B6-DF17-7CDB-2525FEE48EDD}"/>
                  </a:ext>
                </a:extLst>
              </p:cNvPr>
              <p:cNvSpPr/>
              <p:nvPr/>
            </p:nvSpPr>
            <p:spPr>
              <a:xfrm>
                <a:off x="5724586" y="928128"/>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8" name="Freeform 279">
                <a:extLst>
                  <a:ext uri="{FF2B5EF4-FFF2-40B4-BE49-F238E27FC236}">
                    <a16:creationId xmlns:a16="http://schemas.microsoft.com/office/drawing/2014/main" id="{2C620704-983A-CEF5-3B6F-73C41627777C}"/>
                  </a:ext>
                </a:extLst>
              </p:cNvPr>
              <p:cNvSpPr/>
              <p:nvPr/>
            </p:nvSpPr>
            <p:spPr>
              <a:xfrm rot="-2118194">
                <a:off x="5956287" y="899392"/>
                <a:ext cx="113537" cy="143712"/>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6" y="0"/>
                      <a:pt x="56769" y="0"/>
                    </a:cubicBezTo>
                    <a:cubicBezTo>
                      <a:pt x="88121" y="0"/>
                      <a:pt x="113537" y="32171"/>
                      <a:pt x="113537" y="71856"/>
                    </a:cubicBezTo>
                    <a:close/>
                  </a:path>
                </a:pathLst>
              </a:custGeom>
              <a:solidFill>
                <a:srgbClr val="E6E6E6"/>
              </a:solidFill>
              <a:ln w="9525" cap="flat">
                <a:noFill/>
                <a:prstDash val="solid"/>
                <a:miter/>
              </a:ln>
            </p:spPr>
            <p:txBody>
              <a:bodyPr rtlCol="0" anchor="ctr"/>
              <a:lstStyle/>
              <a:p>
                <a:endParaRPr lang="en-GB" dirty="0"/>
              </a:p>
            </p:txBody>
          </p:sp>
          <p:sp>
            <p:nvSpPr>
              <p:cNvPr id="3359" name="Freeform 280">
                <a:extLst>
                  <a:ext uri="{FF2B5EF4-FFF2-40B4-BE49-F238E27FC236}">
                    <a16:creationId xmlns:a16="http://schemas.microsoft.com/office/drawing/2014/main" id="{0C54A2FB-6A6A-44ED-93AA-0BC5732B79C6}"/>
                  </a:ext>
                </a:extLst>
              </p:cNvPr>
              <p:cNvSpPr/>
              <p:nvPr/>
            </p:nvSpPr>
            <p:spPr>
              <a:xfrm rot="-2118194">
                <a:off x="5981624" y="931486"/>
                <a:ext cx="62864" cy="79524"/>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GB" dirty="0"/>
              </a:p>
            </p:txBody>
          </p:sp>
        </p:grpSp>
      </p:grpSp>
      <p:pic>
        <p:nvPicPr>
          <p:cNvPr id="10" name="Picture 9" descr="A picture containing tableware&#10;&#10;Description automatically generated">
            <a:extLst>
              <a:ext uri="{FF2B5EF4-FFF2-40B4-BE49-F238E27FC236}">
                <a16:creationId xmlns:a16="http://schemas.microsoft.com/office/drawing/2014/main" id="{41924892-304E-7CF6-5C90-ADCF005BB7A1}"/>
              </a:ext>
            </a:extLst>
          </p:cNvPr>
          <p:cNvPicPr>
            <a:picLocks noChangeAspect="1"/>
          </p:cNvPicPr>
          <p:nvPr/>
        </p:nvPicPr>
        <p:blipFill>
          <a:blip r:embed="rId28"/>
          <a:stretch>
            <a:fillRect/>
          </a:stretch>
        </p:blipFill>
        <p:spPr>
          <a:xfrm rot="13102938">
            <a:off x="7970144" y="2214884"/>
            <a:ext cx="341964" cy="430453"/>
          </a:xfrm>
          <a:prstGeom prst="rect">
            <a:avLst/>
          </a:prstGeom>
        </p:spPr>
      </p:pic>
      <p:pic>
        <p:nvPicPr>
          <p:cNvPr id="257" name="Picture 256">
            <a:extLst>
              <a:ext uri="{FF2B5EF4-FFF2-40B4-BE49-F238E27FC236}">
                <a16:creationId xmlns:a16="http://schemas.microsoft.com/office/drawing/2014/main" id="{2902C4E1-AE71-21A0-FFFE-9D2185E09C20}"/>
              </a:ext>
            </a:extLst>
          </p:cNvPr>
          <p:cNvPicPr>
            <a:picLocks noChangeAspect="1"/>
          </p:cNvPicPr>
          <p:nvPr/>
        </p:nvPicPr>
        <p:blipFill>
          <a:blip r:embed="rId25"/>
          <a:stretch>
            <a:fillRect/>
          </a:stretch>
        </p:blipFill>
        <p:spPr>
          <a:xfrm>
            <a:off x="1361416" y="2153976"/>
            <a:ext cx="368888" cy="290559"/>
          </a:xfrm>
          <a:prstGeom prst="rect">
            <a:avLst/>
          </a:prstGeom>
        </p:spPr>
      </p:pic>
      <p:sp>
        <p:nvSpPr>
          <p:cNvPr id="258" name="TextBox 257">
            <a:extLst>
              <a:ext uri="{FF2B5EF4-FFF2-40B4-BE49-F238E27FC236}">
                <a16:creationId xmlns:a16="http://schemas.microsoft.com/office/drawing/2014/main" id="{6C0EED1F-7F7E-F2CE-43E1-466C234A70F3}"/>
              </a:ext>
            </a:extLst>
          </p:cNvPr>
          <p:cNvSpPr txBox="1"/>
          <p:nvPr/>
        </p:nvSpPr>
        <p:spPr>
          <a:xfrm>
            <a:off x="1367441" y="2013092"/>
            <a:ext cx="34144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pic>
        <p:nvPicPr>
          <p:cNvPr id="259" name="Picture 258" descr="A planet in space&#10;&#10;Description automatically generated with low confidence">
            <a:extLst>
              <a:ext uri="{FF2B5EF4-FFF2-40B4-BE49-F238E27FC236}">
                <a16:creationId xmlns:a16="http://schemas.microsoft.com/office/drawing/2014/main" id="{49C70114-286B-4CB8-E082-9F48E67BA459}"/>
              </a:ext>
            </a:extLst>
          </p:cNvPr>
          <p:cNvPicPr>
            <a:picLocks noChangeAspect="1"/>
          </p:cNvPicPr>
          <p:nvPr/>
        </p:nvPicPr>
        <p:blipFill>
          <a:blip r:embed="rId24"/>
          <a:stretch>
            <a:fillRect/>
          </a:stretch>
        </p:blipFill>
        <p:spPr>
          <a:xfrm>
            <a:off x="1905452" y="2193922"/>
            <a:ext cx="527793" cy="214096"/>
          </a:xfrm>
          <a:prstGeom prst="rect">
            <a:avLst/>
          </a:prstGeom>
        </p:spPr>
      </p:pic>
      <p:sp>
        <p:nvSpPr>
          <p:cNvPr id="260" name="TextBox 259">
            <a:extLst>
              <a:ext uri="{FF2B5EF4-FFF2-40B4-BE49-F238E27FC236}">
                <a16:creationId xmlns:a16="http://schemas.microsoft.com/office/drawing/2014/main" id="{80DB969E-F4BC-0F62-282D-6D444F522F8E}"/>
              </a:ext>
            </a:extLst>
          </p:cNvPr>
          <p:cNvSpPr txBox="1"/>
          <p:nvPr/>
        </p:nvSpPr>
        <p:spPr>
          <a:xfrm>
            <a:off x="1884693" y="2013092"/>
            <a:ext cx="383118"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pic>
        <p:nvPicPr>
          <p:cNvPr id="261" name="Picture 260" descr="A planet in space&#10;&#10;Description automatically generated with low confidence">
            <a:extLst>
              <a:ext uri="{FF2B5EF4-FFF2-40B4-BE49-F238E27FC236}">
                <a16:creationId xmlns:a16="http://schemas.microsoft.com/office/drawing/2014/main" id="{EFEECE1F-D353-2D82-4CF9-2A1E406567C6}"/>
              </a:ext>
            </a:extLst>
          </p:cNvPr>
          <p:cNvPicPr>
            <a:picLocks noChangeAspect="1"/>
          </p:cNvPicPr>
          <p:nvPr/>
        </p:nvPicPr>
        <p:blipFill>
          <a:blip r:embed="rId24"/>
          <a:stretch>
            <a:fillRect/>
          </a:stretch>
        </p:blipFill>
        <p:spPr>
          <a:xfrm>
            <a:off x="9910959" y="2193922"/>
            <a:ext cx="527793" cy="214096"/>
          </a:xfrm>
          <a:prstGeom prst="rect">
            <a:avLst/>
          </a:prstGeom>
        </p:spPr>
      </p:pic>
      <p:pic>
        <p:nvPicPr>
          <p:cNvPr id="262" name="Picture 261" descr="A picture containing text&#10;&#10;Description automatically generated">
            <a:extLst>
              <a:ext uri="{FF2B5EF4-FFF2-40B4-BE49-F238E27FC236}">
                <a16:creationId xmlns:a16="http://schemas.microsoft.com/office/drawing/2014/main" id="{8E56C6EF-3303-04A1-53C5-38F24DED672C}"/>
              </a:ext>
            </a:extLst>
          </p:cNvPr>
          <p:cNvPicPr>
            <a:picLocks noChangeAspect="1"/>
          </p:cNvPicPr>
          <p:nvPr/>
        </p:nvPicPr>
        <p:blipFill>
          <a:blip r:embed="rId22"/>
          <a:stretch>
            <a:fillRect/>
          </a:stretch>
        </p:blipFill>
        <p:spPr>
          <a:xfrm>
            <a:off x="10585783" y="2157320"/>
            <a:ext cx="283760" cy="275267"/>
          </a:xfrm>
          <a:prstGeom prst="rect">
            <a:avLst/>
          </a:prstGeom>
        </p:spPr>
      </p:pic>
      <p:pic>
        <p:nvPicPr>
          <p:cNvPr id="26" name="Picture 25">
            <a:extLst>
              <a:ext uri="{FF2B5EF4-FFF2-40B4-BE49-F238E27FC236}">
                <a16:creationId xmlns:a16="http://schemas.microsoft.com/office/drawing/2014/main" id="{6DB66613-D3DD-92CE-456A-392EC5BCD81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4838" y="4585947"/>
            <a:ext cx="10538043" cy="301111"/>
          </a:xfrm>
          <a:prstGeom prst="rect">
            <a:avLst/>
          </a:prstGeom>
        </p:spPr>
      </p:pic>
      <p:sp>
        <p:nvSpPr>
          <p:cNvPr id="9" name="TextBox 8">
            <a:extLst>
              <a:ext uri="{FF2B5EF4-FFF2-40B4-BE49-F238E27FC236}">
                <a16:creationId xmlns:a16="http://schemas.microsoft.com/office/drawing/2014/main" id="{ED4AE497-DB16-B8F3-F8DB-0D655527872C}"/>
              </a:ext>
            </a:extLst>
          </p:cNvPr>
          <p:cNvSpPr txBox="1"/>
          <p:nvPr/>
        </p:nvSpPr>
        <p:spPr>
          <a:xfrm rot="1840846">
            <a:off x="5433355" y="3818347"/>
            <a:ext cx="17152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IL-5</a:t>
            </a:r>
          </a:p>
        </p:txBody>
      </p:sp>
      <p:sp>
        <p:nvSpPr>
          <p:cNvPr id="6" name="Rectangle 5">
            <a:extLst>
              <a:ext uri="{FF2B5EF4-FFF2-40B4-BE49-F238E27FC236}">
                <a16:creationId xmlns:a16="http://schemas.microsoft.com/office/drawing/2014/main" id="{B7B73C94-47F6-9C11-00F4-B95A1F70EEF4}"/>
              </a:ext>
            </a:extLst>
          </p:cNvPr>
          <p:cNvSpPr/>
          <p:nvPr/>
        </p:nvSpPr>
        <p:spPr>
          <a:xfrm>
            <a:off x="653027" y="5957716"/>
            <a:ext cx="216000" cy="73931"/>
          </a:xfrm>
          <a:prstGeom prst="rect">
            <a:avLst/>
          </a:prstGeom>
          <a:solidFill>
            <a:schemeClr val="bg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文本框 15">
            <a:extLst>
              <a:ext uri="{FF2B5EF4-FFF2-40B4-BE49-F238E27FC236}">
                <a16:creationId xmlns:a16="http://schemas.microsoft.com/office/drawing/2014/main" id="{B6740CF7-2F53-3CF8-85F8-2C5CDC724535}"/>
              </a:ext>
            </a:extLst>
          </p:cNvPr>
          <p:cNvSpPr txBox="1"/>
          <p:nvPr/>
        </p:nvSpPr>
        <p:spPr>
          <a:xfrm>
            <a:off x="9804599" y="6667150"/>
            <a:ext cx="2489304" cy="200055"/>
          </a:xfrm>
          <a:prstGeom prst="rect">
            <a:avLst/>
          </a:prstGeom>
          <a:noFill/>
        </p:spPr>
        <p:txBody>
          <a:bodyPr wrap="square">
            <a:spAutoFit/>
          </a:bodyPr>
          <a:lstStyle/>
          <a:p>
            <a:r>
              <a:rPr lang="en-US" altLang="zh-CN" sz="700" spc="20" dirty="0">
                <a:solidFill>
                  <a:srgbClr val="656665"/>
                </a:solidFill>
                <a:latin typeface="Calibri"/>
              </a:rPr>
              <a:t>For hcp reference and for non-promotional purpose only.</a:t>
            </a:r>
            <a:endParaRPr lang="zh-CN" altLang="en-US" sz="700" spc="20" dirty="0">
              <a:solidFill>
                <a:srgbClr val="656665"/>
              </a:solidFill>
              <a:latin typeface="Calibri"/>
            </a:endParaRPr>
          </a:p>
        </p:txBody>
      </p:sp>
    </p:spTree>
    <p:extLst>
      <p:ext uri="{BB962C8B-B14F-4D97-AF65-F5344CB8AC3E}">
        <p14:creationId xmlns:p14="http://schemas.microsoft.com/office/powerpoint/2010/main" val="279508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3080">
            <a:extLst>
              <a:ext uri="{FF2B5EF4-FFF2-40B4-BE49-F238E27FC236}">
                <a16:creationId xmlns:a16="http://schemas.microsoft.com/office/drawing/2014/main" id="{3AA0770A-C694-92E3-344D-E6186274A511}"/>
              </a:ext>
            </a:extLst>
          </p:cNvPr>
          <p:cNvPicPr>
            <a:picLocks noChangeAspect="1"/>
          </p:cNvPicPr>
          <p:nvPr/>
        </p:nvPicPr>
        <p:blipFill>
          <a:blip r:embed="rId3"/>
          <a:stretch>
            <a:fillRect/>
          </a:stretch>
        </p:blipFill>
        <p:spPr>
          <a:xfrm>
            <a:off x="869027" y="4849570"/>
            <a:ext cx="10622145" cy="212483"/>
          </a:xfrm>
          <a:prstGeom prst="rect">
            <a:avLst/>
          </a:prstGeom>
        </p:spPr>
      </p:pic>
      <p:sp>
        <p:nvSpPr>
          <p:cNvPr id="3270" name="TextBox 3269">
            <a:extLst>
              <a:ext uri="{FF2B5EF4-FFF2-40B4-BE49-F238E27FC236}">
                <a16:creationId xmlns:a16="http://schemas.microsoft.com/office/drawing/2014/main" id="{6FB039A4-7097-1556-02B8-AC8CD4EB87F2}"/>
              </a:ext>
            </a:extLst>
          </p:cNvPr>
          <p:cNvSpPr txBox="1"/>
          <p:nvPr/>
        </p:nvSpPr>
        <p:spPr>
          <a:xfrm>
            <a:off x="7839467" y="4774855"/>
            <a:ext cx="1430905" cy="338554"/>
          </a:xfrm>
          <a:prstGeom prst="rect">
            <a:avLst/>
          </a:prstGeom>
          <a:noFill/>
        </p:spPr>
        <p:txBody>
          <a:bodyPr wrap="none" rtlCol="0">
            <a:spAutoFit/>
          </a:bodyPr>
          <a:lstStyle/>
          <a:p>
            <a:r>
              <a:rPr lang="en-GB" sz="1600" b="1" dirty="0">
                <a:solidFill>
                  <a:schemeClr val="bg1"/>
                </a:solidFill>
                <a:latin typeface="Calibri"/>
              </a:rPr>
              <a:t>Beyond Type 2</a:t>
            </a:r>
          </a:p>
        </p:txBody>
      </p:sp>
      <p:sp>
        <p:nvSpPr>
          <p:cNvPr id="13" name="Title 12">
            <a:extLst>
              <a:ext uri="{FF2B5EF4-FFF2-40B4-BE49-F238E27FC236}">
                <a16:creationId xmlns:a16="http://schemas.microsoft.com/office/drawing/2014/main" id="{A5716CDA-1A9E-BE35-5FBB-87717FAA36F6}"/>
              </a:ext>
            </a:extLst>
          </p:cNvPr>
          <p:cNvSpPr>
            <a:spLocks noGrp="1"/>
          </p:cNvSpPr>
          <p:nvPr>
            <p:ph type="title"/>
          </p:nvPr>
        </p:nvSpPr>
        <p:spPr/>
        <p:txBody>
          <a:bodyPr/>
          <a:lstStyle/>
          <a:p>
            <a:r>
              <a:rPr lang="en-GB" dirty="0"/>
              <a:t>Similar inflammatory cascades are implicated in CRSwNP, CRSsNP, </a:t>
            </a:r>
            <a:br>
              <a:rPr lang="en-GB" dirty="0"/>
            </a:br>
            <a:r>
              <a:rPr lang="en-GB" dirty="0"/>
              <a:t>AR and NARES</a:t>
            </a:r>
            <a:r>
              <a:rPr lang="en-GB" baseline="30000" dirty="0"/>
              <a:t>1–10 </a:t>
            </a:r>
            <a:endParaRPr lang="en-GB" baseline="30000" dirty="0">
              <a:ea typeface="Cambria"/>
            </a:endParaRPr>
          </a:p>
        </p:txBody>
      </p:sp>
      <p:sp>
        <p:nvSpPr>
          <p:cNvPr id="278" name="Footer Placeholder 1">
            <a:extLst>
              <a:ext uri="{FF2B5EF4-FFF2-40B4-BE49-F238E27FC236}">
                <a16:creationId xmlns:a16="http://schemas.microsoft.com/office/drawing/2014/main" id="{B4B1D44F-73C9-9C60-F9D2-810D0E71E483}"/>
              </a:ext>
            </a:extLst>
          </p:cNvPr>
          <p:cNvSpPr>
            <a:spLocks noGrp="1"/>
          </p:cNvSpPr>
          <p:nvPr>
            <p:ph type="ftr" sz="quarter" idx="11"/>
          </p:nvPr>
        </p:nvSpPr>
        <p:spPr>
          <a:xfrm>
            <a:off x="653146" y="5812228"/>
            <a:ext cx="10044000" cy="770400"/>
          </a:xfrm>
        </p:spPr>
        <p:txBody>
          <a:bodyPr/>
          <a:lstStyle/>
          <a:p>
            <a:pPr>
              <a:defRPr/>
            </a:pPr>
            <a:r>
              <a:rPr kumimoji="0" lang="en-GB" sz="1000" b="1" i="0" u="none" strike="noStrike" kern="1200" cap="none" spc="20" normalizeH="0" baseline="0" dirty="0">
                <a:ln>
                  <a:noFill/>
                </a:ln>
                <a:solidFill>
                  <a:srgbClr val="656665"/>
                </a:solidFill>
                <a:effectLst/>
                <a:uLnTx/>
                <a:uFillTx/>
                <a:latin typeface="Calibri"/>
                <a:ea typeface="+mn-ea"/>
                <a:cs typeface="+mn-cs"/>
              </a:rPr>
              <a:t>CRSwNP can present with a T1, T2, T3, mixed or unidentifiable endotype.</a:t>
            </a:r>
            <a:r>
              <a:rPr kumimoji="0" lang="en-GB" sz="1000" b="1" i="0" u="none" strike="noStrike" kern="1200" cap="none" spc="20" normalizeH="0" baseline="30000" dirty="0">
                <a:ln>
                  <a:noFill/>
                </a:ln>
                <a:solidFill>
                  <a:srgbClr val="656665"/>
                </a:solidFill>
                <a:effectLst/>
                <a:uLnTx/>
                <a:uFillTx/>
                <a:latin typeface="Calibri"/>
                <a:ea typeface="+mn-ea"/>
                <a:cs typeface="+mn-cs"/>
              </a:rPr>
              <a:t>1</a:t>
            </a:r>
            <a:r>
              <a:rPr kumimoji="0" lang="en-GB" sz="1000" b="1" i="0" u="none" strike="noStrike" kern="1200" cap="none" spc="20" normalizeH="0" baseline="0" dirty="0">
                <a:ln>
                  <a:noFill/>
                </a:ln>
                <a:solidFill>
                  <a:srgbClr val="656665"/>
                </a:solidFill>
                <a:effectLst/>
                <a:uLnTx/>
                <a:uFillTx/>
                <a:latin typeface="Calibri"/>
                <a:ea typeface="+mn-ea"/>
                <a:cs typeface="+mn-cs"/>
              </a:rPr>
              <a:t> Prevalence of the different endotypes appears to vary geographically, and in 80% of Caucasian cases, CRSwNP is associated with a T2 signature.</a:t>
            </a:r>
            <a:r>
              <a:rPr kumimoji="0" lang="en-GB" sz="1000" b="1" i="0" u="none" strike="noStrike" kern="1200" cap="none" spc="20" normalizeH="0" baseline="30000" dirty="0">
                <a:ln>
                  <a:noFill/>
                </a:ln>
                <a:solidFill>
                  <a:srgbClr val="656665"/>
                </a:solidFill>
                <a:effectLst/>
                <a:uLnTx/>
                <a:uFillTx/>
                <a:latin typeface="Calibri"/>
                <a:ea typeface="+mn-ea"/>
                <a:cs typeface="+mn-cs"/>
              </a:rPr>
              <a:t>2 </a:t>
            </a:r>
            <a:r>
              <a:rPr kumimoji="0" lang="en-GB" sz="1000" b="1" i="0" u="none" strike="noStrike" kern="1200" cap="none" spc="20" normalizeH="0" baseline="0" dirty="0">
                <a:ln>
                  <a:noFill/>
                </a:ln>
                <a:solidFill>
                  <a:srgbClr val="656665"/>
                </a:solidFill>
                <a:effectLst/>
                <a:uLnTx/>
                <a:uFillTx/>
                <a:latin typeface="Calibri"/>
                <a:ea typeface="+mn-ea"/>
                <a:cs typeface="+mn-cs"/>
              </a:rPr>
              <a:t>CRSsNP was historically characterised by T1 inflammation, but there is now evidence that T2 inflammation may be the predominant endotype albeit with lower levels of T2 cytokines and eosinophils compared with CRSwNP.</a:t>
            </a:r>
            <a:r>
              <a:rPr kumimoji="0" lang="en-GB" sz="1000" b="1" i="0" u="none" strike="noStrike" kern="1200" cap="none" spc="20" normalizeH="0" baseline="30000" dirty="0">
                <a:ln>
                  <a:noFill/>
                </a:ln>
                <a:solidFill>
                  <a:srgbClr val="656665"/>
                </a:solidFill>
                <a:effectLst/>
                <a:uLnTx/>
                <a:uFillTx/>
                <a:latin typeface="Calibri"/>
                <a:ea typeface="+mn-ea"/>
                <a:cs typeface="+mn-cs"/>
              </a:rPr>
              <a:t>1,3 </a:t>
            </a:r>
            <a:r>
              <a:rPr kumimoji="0" lang="en-GB" sz="1000" b="1" i="0" u="none" strike="noStrike" kern="1200" cap="none" spc="20" normalizeH="0" dirty="0">
                <a:ln>
                  <a:noFill/>
                </a:ln>
                <a:solidFill>
                  <a:srgbClr val="656665"/>
                </a:solidFill>
                <a:effectLst/>
                <a:uLnTx/>
                <a:uFillTx/>
                <a:latin typeface="Calibri"/>
                <a:ea typeface="+mn-ea"/>
                <a:cs typeface="+mn-cs"/>
              </a:rPr>
              <a:t>Similarly, allergic rhinitis is characterised by T2 inflammation;</a:t>
            </a:r>
            <a:r>
              <a:rPr kumimoji="0" lang="en-GB" sz="1000" b="1" i="0" u="none" strike="noStrike" kern="1200" cap="none" spc="20" normalizeH="0" baseline="30000" dirty="0">
                <a:ln>
                  <a:noFill/>
                </a:ln>
                <a:solidFill>
                  <a:srgbClr val="656665"/>
                </a:solidFill>
                <a:effectLst/>
                <a:uLnTx/>
                <a:uFillTx/>
                <a:latin typeface="Calibri"/>
                <a:ea typeface="+mn-ea"/>
                <a:cs typeface="+mn-cs"/>
              </a:rPr>
              <a:t>4,6,9</a:t>
            </a:r>
            <a:r>
              <a:rPr kumimoji="0" lang="en-GB" sz="1000" b="1" i="0" u="none" strike="noStrike" kern="1200" cap="none" spc="20" normalizeH="0" dirty="0">
                <a:ln>
                  <a:noFill/>
                </a:ln>
                <a:solidFill>
                  <a:srgbClr val="656665"/>
                </a:solidFill>
                <a:effectLst/>
                <a:uLnTx/>
                <a:uFillTx/>
                <a:latin typeface="Calibri"/>
                <a:ea typeface="+mn-ea"/>
                <a:cs typeface="+mn-cs"/>
              </a:rPr>
              <a:t> whereas, m</a:t>
            </a:r>
            <a:r>
              <a:rPr kumimoji="0" lang="en-GB" sz="1000" b="1" i="0" u="none" strike="noStrike" kern="1200" cap="none" spc="20" normalizeH="0" baseline="0" dirty="0">
                <a:ln>
                  <a:noFill/>
                </a:ln>
                <a:solidFill>
                  <a:srgbClr val="656665"/>
                </a:solidFill>
                <a:effectLst/>
                <a:uLnTx/>
                <a:uFillTx/>
                <a:latin typeface="Calibri"/>
                <a:ea typeface="+mn-ea"/>
                <a:cs typeface="+mn-cs"/>
              </a:rPr>
              <a:t>echanisms underlying NARES require further elucidation, and the illustrated pathway is a hypothesis only</a:t>
            </a:r>
            <a:r>
              <a:rPr kumimoji="0" lang="en-GB" sz="1000" b="1" i="0" u="none" strike="noStrike" kern="1200" cap="none" spc="20" normalizeH="0" baseline="30000" dirty="0">
                <a:ln>
                  <a:noFill/>
                </a:ln>
                <a:solidFill>
                  <a:srgbClr val="656665"/>
                </a:solidFill>
                <a:effectLst/>
                <a:uLnTx/>
                <a:uFillTx/>
                <a:latin typeface="Calibri"/>
                <a:ea typeface="+mn-ea"/>
                <a:cs typeface="+mn-cs"/>
              </a:rPr>
              <a:t>4</a:t>
            </a:r>
            <a:endParaRPr lang="en-GB" sz="1000" b="1" baseline="30000" dirty="0">
              <a:solidFill>
                <a:srgbClr val="656665"/>
              </a:solidFill>
              <a:latin typeface="Calibri"/>
            </a:endParaRPr>
          </a:p>
          <a:p>
            <a:pPr>
              <a:defRPr/>
            </a:pPr>
            <a:br>
              <a:rPr lang="en-GB" sz="500" dirty="0">
                <a:solidFill>
                  <a:srgbClr val="656665"/>
                </a:solidFill>
                <a:latin typeface="Calibri"/>
              </a:rPr>
            </a:br>
            <a:r>
              <a:rPr lang="en-GB" sz="700" dirty="0">
                <a:solidFill>
                  <a:srgbClr val="656665"/>
                </a:solidFill>
                <a:latin typeface="Calibri"/>
              </a:rPr>
              <a:t>F</a:t>
            </a:r>
            <a:r>
              <a:rPr kumimoji="0" lang="en-GB" sz="700" b="0" i="0" u="none" strike="noStrike" kern="1200" cap="none" spc="20" normalizeH="0" baseline="0" dirty="0">
                <a:ln>
                  <a:noFill/>
                </a:ln>
                <a:solidFill>
                  <a:srgbClr val="656665"/>
                </a:solidFill>
                <a:effectLst/>
                <a:uLnTx/>
                <a:uFillTx/>
                <a:latin typeface="Calibri"/>
                <a:ea typeface="+mn-ea"/>
                <a:cs typeface="+mn-cs"/>
              </a:rPr>
              <a:t>igure adapted from </a:t>
            </a:r>
            <a:r>
              <a:rPr lang="en-GB" sz="700" dirty="0">
                <a:solidFill>
                  <a:srgbClr val="656665"/>
                </a:solidFill>
                <a:latin typeface="Calibri"/>
              </a:rPr>
              <a:t>Caminati M, et al. Allergy 2023;doi 10.1111/all.15986: Dec 26 [Epub ahead of print] </a:t>
            </a:r>
            <a:br>
              <a:rPr lang="en-GB" sz="700" dirty="0">
                <a:solidFill>
                  <a:srgbClr val="656665"/>
                </a:solidFill>
                <a:latin typeface="Calibri"/>
              </a:rPr>
            </a:br>
            <a:r>
              <a:rPr lang="en-GB" sz="700" dirty="0">
                <a:solidFill>
                  <a:srgbClr val="656665"/>
                </a:solidFill>
                <a:latin typeface="Calibri"/>
              </a:rPr>
              <a:t>           </a:t>
            </a:r>
            <a:r>
              <a:rPr kumimoji="0" lang="en-GB" sz="700" b="0" i="0" u="none" strike="noStrike" kern="1200" cap="none" spc="20" normalizeH="0" baseline="0" dirty="0">
                <a:ln>
                  <a:noFill/>
                </a:ln>
                <a:solidFill>
                  <a:srgbClr val="656665"/>
                </a:solidFill>
                <a:effectLst/>
                <a:uLnTx/>
                <a:uFillTx/>
                <a:latin typeface="Calibri"/>
                <a:ea typeface="+mn-ea"/>
                <a:cs typeface="+mn-cs"/>
              </a:rPr>
              <a:t>Cells thought to be involved in T1 and T3 inflammation; exact roles and pathways are hypothesised and further elucidation is required</a:t>
            </a:r>
          </a:p>
          <a:p>
            <a:pPr>
              <a:defRPr/>
            </a:pPr>
            <a:r>
              <a:rPr lang="en-GB" sz="700" dirty="0">
                <a:solidFill>
                  <a:srgbClr val="656665"/>
                </a:solidFill>
                <a:latin typeface="Calibri"/>
              </a:rPr>
              <a:t>AR, allergic rhinitis; CRSsNP, chronic rhinosinusitis without nasal polyps; CRSwNP, chronic rhinosinusitis with nasal polyps; IFN</a:t>
            </a:r>
            <a:r>
              <a:rPr kumimoji="0" lang="en-GB" sz="700" b="0" i="0" u="none" strike="noStrike" kern="1200" cap="none" spc="20" normalizeH="0" baseline="0" dirty="0">
                <a:ln>
                  <a:noFill/>
                </a:ln>
                <a:solidFill>
                  <a:srgbClr val="656665"/>
                </a:solidFill>
                <a:effectLst/>
                <a:uLnTx/>
                <a:uFillTx/>
                <a:latin typeface="Calibri"/>
                <a:ea typeface="+mn-ea"/>
                <a:cs typeface="+mn-cs"/>
              </a:rPr>
              <a:t>, interferon; IgE, immunoglobulin E; IL, interleukin; ILC1, Type 1 innate lymphoid cell; ILC2, Type 2 innate lymphoid cell; ILC3, Type 3 innate lymphoid cell;</a:t>
            </a:r>
            <a:r>
              <a:rPr lang="en-GB" sz="700" dirty="0">
                <a:solidFill>
                  <a:srgbClr val="656665"/>
                </a:solidFill>
                <a:latin typeface="Calibri"/>
              </a:rPr>
              <a:t> NARES, non-allergic rhinitis with eosinophilia syndrome; NK</a:t>
            </a:r>
            <a:r>
              <a:rPr kumimoji="0" lang="en-GB" sz="700" b="0" i="0" u="none" strike="noStrike" kern="1200" cap="none" spc="20" normalizeH="0" baseline="0" dirty="0">
                <a:ln>
                  <a:noFill/>
                </a:ln>
                <a:solidFill>
                  <a:srgbClr val="656665"/>
                </a:solidFill>
                <a:effectLst/>
                <a:uLnTx/>
                <a:uFillTx/>
                <a:latin typeface="Calibri"/>
                <a:ea typeface="+mn-ea"/>
                <a:cs typeface="+mn-cs"/>
              </a:rPr>
              <a:t>, natural killer; T1, Type 1; T2, Type 2; T3, Type 3; Th, T helper; TNF, tumour necrosis factor; TSLP, thymic stromal lymphopoietin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1. Staudacher AG, et al. Ann Allergy Asthma Immunol 2020;124:318–325; 2. Laidlaw TM, et al. J Allergy Clin Immunol Pract 2021;9:1133–1141; 3. Cho SH, et al. J Allergy Clin Immunol Pract 2016;4:575–582; 4. Yii AC, et al. Allergy 2018;73:1964–1978;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5. Stevens WW, et al. J Allergy Clin Immunol Pract 2016;4:565–572; 6. Kortekaas Krohn I, et al. Allergy 2018;73:837–850; 7. Fokkens WJ, et al. Rhinology 2020;58(Suppl. S29):1–464; 8. Wang X, et al. J Allergy Clin Immunol 2016;138:1344–1353; </a:t>
            </a:r>
            <a:br>
              <a:rPr kumimoji="0" lang="en-GB" sz="700" b="0" i="0" u="none" strike="noStrike" kern="1200" cap="none" spc="20" normalizeH="0" baseline="0" dirty="0">
                <a:ln>
                  <a:noFill/>
                </a:ln>
                <a:solidFill>
                  <a:srgbClr val="656665"/>
                </a:solidFill>
                <a:effectLst/>
                <a:uLnTx/>
                <a:uFillTx/>
                <a:latin typeface="Calibri"/>
                <a:ea typeface="+mn-ea"/>
                <a:cs typeface="+mn-cs"/>
              </a:rPr>
            </a:br>
            <a:r>
              <a:rPr kumimoji="0" lang="en-GB" sz="700" b="0" i="0" u="none" strike="noStrike" kern="1200" cap="none" spc="20" normalizeH="0" baseline="0" dirty="0">
                <a:ln>
                  <a:noFill/>
                </a:ln>
                <a:solidFill>
                  <a:srgbClr val="656665"/>
                </a:solidFill>
                <a:effectLst/>
                <a:uLnTx/>
                <a:uFillTx/>
                <a:latin typeface="Calibri"/>
                <a:ea typeface="+mn-ea"/>
                <a:cs typeface="+mn-cs"/>
              </a:rPr>
              <a:t>9. Bousquet J, et al. Nat Rev Dis Primers 2020;6:95; 10. Sin B, Togias A. Proc Am Thorac Soc 2011;8:106–114 </a:t>
            </a:r>
          </a:p>
        </p:txBody>
      </p:sp>
      <p:sp>
        <p:nvSpPr>
          <p:cNvPr id="8" name="Rectangle 7">
            <a:extLst>
              <a:ext uri="{FF2B5EF4-FFF2-40B4-BE49-F238E27FC236}">
                <a16:creationId xmlns:a16="http://schemas.microsoft.com/office/drawing/2014/main" id="{ED8A72AB-F8F8-F3E1-D311-7CD234AF6105}"/>
              </a:ext>
            </a:extLst>
          </p:cNvPr>
          <p:cNvSpPr/>
          <p:nvPr/>
        </p:nvSpPr>
        <p:spPr>
          <a:xfrm>
            <a:off x="653027" y="5956806"/>
            <a:ext cx="216000" cy="73931"/>
          </a:xfrm>
          <a:prstGeom prst="rect">
            <a:avLst/>
          </a:prstGeom>
          <a:solidFill>
            <a:schemeClr val="bg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47" name="Freeform 3146">
            <a:extLst>
              <a:ext uri="{FF2B5EF4-FFF2-40B4-BE49-F238E27FC236}">
                <a16:creationId xmlns:a16="http://schemas.microsoft.com/office/drawing/2014/main" id="{09C88E18-5610-BDDD-E852-9A24B4F8E1FE}"/>
              </a:ext>
            </a:extLst>
          </p:cNvPr>
          <p:cNvSpPr/>
          <p:nvPr/>
        </p:nvSpPr>
        <p:spPr>
          <a:xfrm>
            <a:off x="3080083" y="2537261"/>
            <a:ext cx="706666" cy="723786"/>
          </a:xfrm>
          <a:custGeom>
            <a:avLst/>
            <a:gdLst>
              <a:gd name="connsiteX0" fmla="*/ 774879 w 774878"/>
              <a:gd name="connsiteY0" fmla="*/ 82236 h 883588"/>
              <a:gd name="connsiteX1" fmla="*/ 648002 w 774878"/>
              <a:gd name="connsiteY1" fmla="*/ 883588 h 883588"/>
              <a:gd name="connsiteX2" fmla="*/ 174854 w 774878"/>
              <a:gd name="connsiteY2" fmla="*/ 613039 h 883588"/>
              <a:gd name="connsiteX3" fmla="*/ 0 w 774878"/>
              <a:gd name="connsiteY3" fmla="*/ 341958 h 883588"/>
              <a:gd name="connsiteX4" fmla="*/ 562293 w 774878"/>
              <a:gd name="connsiteY4" fmla="*/ 0 h 88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878" h="883588">
                <a:moveTo>
                  <a:pt x="774879" y="82236"/>
                </a:moveTo>
                <a:lnTo>
                  <a:pt x="648002" y="883588"/>
                </a:lnTo>
                <a:lnTo>
                  <a:pt x="174854" y="613039"/>
                </a:lnTo>
                <a:lnTo>
                  <a:pt x="0" y="341958"/>
                </a:lnTo>
                <a:lnTo>
                  <a:pt x="562293" y="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925833" scaled="1"/>
          </a:gradFill>
          <a:ln w="5919" cap="flat">
            <a:noFill/>
            <a:prstDash val="solid"/>
            <a:miter/>
          </a:ln>
        </p:spPr>
        <p:txBody>
          <a:bodyPr rtlCol="0" anchor="ctr"/>
          <a:lstStyle/>
          <a:p>
            <a:endParaRPr lang="en-GB" dirty="0"/>
          </a:p>
        </p:txBody>
      </p:sp>
      <p:sp>
        <p:nvSpPr>
          <p:cNvPr id="3148" name="Freeform 3147">
            <a:extLst>
              <a:ext uri="{FF2B5EF4-FFF2-40B4-BE49-F238E27FC236}">
                <a16:creationId xmlns:a16="http://schemas.microsoft.com/office/drawing/2014/main" id="{A607717F-E656-16F5-DE62-E2523D5D371A}"/>
              </a:ext>
            </a:extLst>
          </p:cNvPr>
          <p:cNvSpPr/>
          <p:nvPr/>
        </p:nvSpPr>
        <p:spPr>
          <a:xfrm>
            <a:off x="2629786" y="2739252"/>
            <a:ext cx="450296" cy="563666"/>
          </a:xfrm>
          <a:custGeom>
            <a:avLst/>
            <a:gdLst>
              <a:gd name="connsiteX0" fmla="*/ 476584 w 493761"/>
              <a:gd name="connsiteY0" fmla="*/ 195176 h 688116"/>
              <a:gd name="connsiteX1" fmla="*/ 48038 w 493761"/>
              <a:gd name="connsiteY1" fmla="*/ 0 h 688116"/>
              <a:gd name="connsiteX2" fmla="*/ 0 w 493761"/>
              <a:gd name="connsiteY2" fmla="*/ 301373 h 688116"/>
              <a:gd name="connsiteX3" fmla="*/ 122493 w 493761"/>
              <a:gd name="connsiteY3" fmla="*/ 688116 h 688116"/>
              <a:gd name="connsiteX4" fmla="*/ 493762 w 493761"/>
              <a:gd name="connsiteY4" fmla="*/ 318470 h 68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61" h="688116">
                <a:moveTo>
                  <a:pt x="476584" y="195176"/>
                </a:moveTo>
                <a:lnTo>
                  <a:pt x="48038" y="0"/>
                </a:lnTo>
                <a:lnTo>
                  <a:pt x="0" y="301373"/>
                </a:lnTo>
                <a:lnTo>
                  <a:pt x="122493" y="688116"/>
                </a:lnTo>
                <a:lnTo>
                  <a:pt x="493762" y="31847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0" scaled="1"/>
          </a:gradFill>
          <a:ln w="5919" cap="flat">
            <a:noFill/>
            <a:prstDash val="solid"/>
            <a:miter/>
          </a:ln>
        </p:spPr>
        <p:txBody>
          <a:bodyPr rtlCol="0" anchor="ctr"/>
          <a:lstStyle/>
          <a:p>
            <a:endParaRPr lang="en-GB" dirty="0"/>
          </a:p>
        </p:txBody>
      </p:sp>
      <p:sp>
        <p:nvSpPr>
          <p:cNvPr id="3149" name="Freeform 3148">
            <a:extLst>
              <a:ext uri="{FF2B5EF4-FFF2-40B4-BE49-F238E27FC236}">
                <a16:creationId xmlns:a16="http://schemas.microsoft.com/office/drawing/2014/main" id="{DDCB5AD7-352A-51A2-26C3-2C288A5651A0}"/>
              </a:ext>
            </a:extLst>
          </p:cNvPr>
          <p:cNvSpPr/>
          <p:nvPr/>
        </p:nvSpPr>
        <p:spPr>
          <a:xfrm>
            <a:off x="2478492" y="3545520"/>
            <a:ext cx="812974" cy="687294"/>
          </a:xfrm>
          <a:custGeom>
            <a:avLst/>
            <a:gdLst>
              <a:gd name="connsiteX0" fmla="*/ 23989 w 891447"/>
              <a:gd name="connsiteY0" fmla="*/ 58216 h 839039"/>
              <a:gd name="connsiteX1" fmla="*/ 757701 w 891447"/>
              <a:gd name="connsiteY1" fmla="*/ 0 h 839039"/>
              <a:gd name="connsiteX2" fmla="*/ 891448 w 891447"/>
              <a:gd name="connsiteY2" fmla="*/ 119863 h 839039"/>
              <a:gd name="connsiteX3" fmla="*/ 665180 w 891447"/>
              <a:gd name="connsiteY3" fmla="*/ 839039 h 839039"/>
              <a:gd name="connsiteX4" fmla="*/ 0 w 891447"/>
              <a:gd name="connsiteY4" fmla="*/ 715745 h 8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47" h="839039">
                <a:moveTo>
                  <a:pt x="23989" y="58216"/>
                </a:moveTo>
                <a:lnTo>
                  <a:pt x="757701" y="0"/>
                </a:lnTo>
                <a:lnTo>
                  <a:pt x="891448" y="119863"/>
                </a:lnTo>
                <a:lnTo>
                  <a:pt x="665180" y="839039"/>
                </a:lnTo>
                <a:lnTo>
                  <a:pt x="0" y="715745"/>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698985" scaled="1"/>
          </a:gradFill>
          <a:ln w="5919" cap="flat">
            <a:noFill/>
            <a:prstDash val="solid"/>
            <a:miter/>
          </a:ln>
        </p:spPr>
        <p:txBody>
          <a:bodyPr rtlCol="0" anchor="ctr"/>
          <a:lstStyle/>
          <a:p>
            <a:endParaRPr lang="en-GB" dirty="0"/>
          </a:p>
        </p:txBody>
      </p:sp>
      <p:sp>
        <p:nvSpPr>
          <p:cNvPr id="3150" name="Freeform 3149">
            <a:extLst>
              <a:ext uri="{FF2B5EF4-FFF2-40B4-BE49-F238E27FC236}">
                <a16:creationId xmlns:a16="http://schemas.microsoft.com/office/drawing/2014/main" id="{D50B6EC8-6E29-8B25-1BFE-E1C3EBC2F0F7}"/>
              </a:ext>
            </a:extLst>
          </p:cNvPr>
          <p:cNvSpPr/>
          <p:nvPr/>
        </p:nvSpPr>
        <p:spPr>
          <a:xfrm>
            <a:off x="3502182" y="3765977"/>
            <a:ext cx="475307" cy="446047"/>
          </a:xfrm>
          <a:custGeom>
            <a:avLst/>
            <a:gdLst>
              <a:gd name="connsiteX0" fmla="*/ 312037 w 521186"/>
              <a:gd name="connsiteY0" fmla="*/ 544529 h 544529"/>
              <a:gd name="connsiteX1" fmla="*/ 521186 w 521186"/>
              <a:gd name="connsiteY1" fmla="*/ 17098 h 544529"/>
              <a:gd name="connsiteX2" fmla="*/ 0 w 521186"/>
              <a:gd name="connsiteY2" fmla="*/ 0 h 544529"/>
              <a:gd name="connsiteX3" fmla="*/ 209150 w 521186"/>
              <a:gd name="connsiteY3" fmla="*/ 544529 h 544529"/>
            </a:gdLst>
            <a:ahLst/>
            <a:cxnLst>
              <a:cxn ang="0">
                <a:pos x="connsiteX0" y="connsiteY0"/>
              </a:cxn>
              <a:cxn ang="0">
                <a:pos x="connsiteX1" y="connsiteY1"/>
              </a:cxn>
              <a:cxn ang="0">
                <a:pos x="connsiteX2" y="connsiteY2"/>
              </a:cxn>
              <a:cxn ang="0">
                <a:pos x="connsiteX3" y="connsiteY3"/>
              </a:cxn>
            </a:cxnLst>
            <a:rect l="l" t="t" r="r" b="b"/>
            <a:pathLst>
              <a:path w="521186" h="544529">
                <a:moveTo>
                  <a:pt x="312037" y="544529"/>
                </a:moveTo>
                <a:lnTo>
                  <a:pt x="521186" y="17098"/>
                </a:lnTo>
                <a:lnTo>
                  <a:pt x="0" y="0"/>
                </a:lnTo>
                <a:lnTo>
                  <a:pt x="209150" y="544529"/>
                </a:lnTo>
                <a:close/>
              </a:path>
            </a:pathLst>
          </a:custGeom>
          <a:gradFill>
            <a:gsLst>
              <a:gs pos="0">
                <a:srgbClr val="FFFFFF">
                  <a:alpha val="0"/>
                </a:srgbClr>
              </a:gs>
              <a:gs pos="9680">
                <a:srgbClr val="F5FBFE">
                  <a:alpha val="9412"/>
                </a:srgbClr>
              </a:gs>
              <a:gs pos="25950">
                <a:srgbClr val="DBF1FA">
                  <a:alpha val="25882"/>
                </a:srgbClr>
              </a:gs>
              <a:gs pos="46830">
                <a:srgbClr val="B1E0F4">
                  <a:alpha val="46667"/>
                </a:srgbClr>
              </a:gs>
              <a:gs pos="71480">
                <a:srgbClr val="76C9EC">
                  <a:alpha val="71373"/>
                </a:srgbClr>
              </a:gs>
              <a:gs pos="99060">
                <a:srgbClr val="2BACE2">
                  <a:alpha val="99216"/>
                </a:srgbClr>
              </a:gs>
              <a:gs pos="99800">
                <a:srgbClr val="29ABE2"/>
              </a:gs>
            </a:gsLst>
            <a:lin ang="5589599" scaled="1"/>
          </a:gradFill>
          <a:ln w="5919" cap="flat">
            <a:noFill/>
            <a:prstDash val="solid"/>
            <a:miter/>
          </a:ln>
        </p:spPr>
        <p:txBody>
          <a:bodyPr rtlCol="0" anchor="ctr"/>
          <a:lstStyle/>
          <a:p>
            <a:endParaRPr lang="en-GB" dirty="0"/>
          </a:p>
        </p:txBody>
      </p:sp>
      <p:sp>
        <p:nvSpPr>
          <p:cNvPr id="3151" name="Freeform 3150">
            <a:extLst>
              <a:ext uri="{FF2B5EF4-FFF2-40B4-BE49-F238E27FC236}">
                <a16:creationId xmlns:a16="http://schemas.microsoft.com/office/drawing/2014/main" id="{840B13F9-4987-61CA-B414-C87D232A26BE}"/>
              </a:ext>
            </a:extLst>
          </p:cNvPr>
          <p:cNvSpPr/>
          <p:nvPr/>
        </p:nvSpPr>
        <p:spPr>
          <a:xfrm>
            <a:off x="3838662" y="2599125"/>
            <a:ext cx="1632216" cy="1189412"/>
          </a:xfrm>
          <a:custGeom>
            <a:avLst/>
            <a:gdLst>
              <a:gd name="connsiteX0" fmla="*/ 795432 w 1789766"/>
              <a:gd name="connsiteY0" fmla="*/ 0 h 1452019"/>
              <a:gd name="connsiteX1" fmla="*/ 1224038 w 1789766"/>
              <a:gd name="connsiteY1" fmla="*/ 0 h 1452019"/>
              <a:gd name="connsiteX2" fmla="*/ 1789767 w 1789766"/>
              <a:gd name="connsiteY2" fmla="*/ 1154078 h 1452019"/>
              <a:gd name="connsiteX3" fmla="*/ 750889 w 1789766"/>
              <a:gd name="connsiteY3" fmla="*/ 1452019 h 1452019"/>
              <a:gd name="connsiteX4" fmla="*/ 0 w 1789766"/>
              <a:gd name="connsiteY4" fmla="*/ 804784 h 145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766" h="1452019">
                <a:moveTo>
                  <a:pt x="795432" y="0"/>
                </a:moveTo>
                <a:lnTo>
                  <a:pt x="1224038" y="0"/>
                </a:lnTo>
                <a:lnTo>
                  <a:pt x="1789767" y="1154078"/>
                </a:lnTo>
                <a:lnTo>
                  <a:pt x="750889" y="1452019"/>
                </a:lnTo>
                <a:lnTo>
                  <a:pt x="0" y="804784"/>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6402460" scaled="1"/>
          </a:gradFill>
          <a:ln w="5919" cap="flat">
            <a:noFill/>
            <a:prstDash val="solid"/>
            <a:miter/>
          </a:ln>
        </p:spPr>
        <p:txBody>
          <a:bodyPr rtlCol="0" anchor="ctr"/>
          <a:lstStyle/>
          <a:p>
            <a:endParaRPr lang="en-GB" dirty="0"/>
          </a:p>
        </p:txBody>
      </p:sp>
      <p:sp>
        <p:nvSpPr>
          <p:cNvPr id="3152" name="Freeform 3151">
            <a:extLst>
              <a:ext uri="{FF2B5EF4-FFF2-40B4-BE49-F238E27FC236}">
                <a16:creationId xmlns:a16="http://schemas.microsoft.com/office/drawing/2014/main" id="{6A97E96D-D914-C525-36BC-3B00514A170E}"/>
              </a:ext>
            </a:extLst>
          </p:cNvPr>
          <p:cNvSpPr/>
          <p:nvPr/>
        </p:nvSpPr>
        <p:spPr>
          <a:xfrm>
            <a:off x="6316989" y="2581991"/>
            <a:ext cx="1575929" cy="2014145"/>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sp>
        <p:nvSpPr>
          <p:cNvPr id="3153" name="Freeform 3152">
            <a:extLst>
              <a:ext uri="{FF2B5EF4-FFF2-40B4-BE49-F238E27FC236}">
                <a16:creationId xmlns:a16="http://schemas.microsoft.com/office/drawing/2014/main" id="{C36DED2F-5408-B9EC-B51B-A0A681C60E45}"/>
              </a:ext>
            </a:extLst>
          </p:cNvPr>
          <p:cNvSpPr/>
          <p:nvPr/>
        </p:nvSpPr>
        <p:spPr>
          <a:xfrm>
            <a:off x="7788316" y="2694723"/>
            <a:ext cx="1552517" cy="1887165"/>
          </a:xfrm>
          <a:custGeom>
            <a:avLst/>
            <a:gdLst>
              <a:gd name="connsiteX0" fmla="*/ 397687 w 1871981"/>
              <a:gd name="connsiteY0" fmla="*/ 24079 h 2391752"/>
              <a:gd name="connsiteX1" fmla="*/ 0 w 1871981"/>
              <a:gd name="connsiteY1" fmla="*/ 2391753 h 2391752"/>
              <a:gd name="connsiteX2" fmla="*/ 1871981 w 1871981"/>
              <a:gd name="connsiteY2" fmla="*/ 2308275 h 2391752"/>
              <a:gd name="connsiteX3" fmla="*/ 645160 w 1871981"/>
              <a:gd name="connsiteY3" fmla="*/ 0 h 2391752"/>
            </a:gdLst>
            <a:ahLst/>
            <a:cxnLst>
              <a:cxn ang="0">
                <a:pos x="connsiteX0" y="connsiteY0"/>
              </a:cxn>
              <a:cxn ang="0">
                <a:pos x="connsiteX1" y="connsiteY1"/>
              </a:cxn>
              <a:cxn ang="0">
                <a:pos x="connsiteX2" y="connsiteY2"/>
              </a:cxn>
              <a:cxn ang="0">
                <a:pos x="connsiteX3" y="connsiteY3"/>
              </a:cxn>
            </a:cxnLst>
            <a:rect l="l" t="t" r="r" b="b"/>
            <a:pathLst>
              <a:path w="1871981" h="2391752">
                <a:moveTo>
                  <a:pt x="397687" y="24079"/>
                </a:moveTo>
                <a:lnTo>
                  <a:pt x="0" y="2391753"/>
                </a:lnTo>
                <a:lnTo>
                  <a:pt x="1871981" y="2308275"/>
                </a:lnTo>
                <a:lnTo>
                  <a:pt x="645160" y="0"/>
                </a:lnTo>
                <a:close/>
              </a:path>
            </a:pathLst>
          </a:custGeom>
          <a:gradFill>
            <a:gsLst>
              <a:gs pos="0">
                <a:srgbClr val="FFFFFF">
                  <a:alpha val="0"/>
                </a:srgbClr>
              </a:gs>
              <a:gs pos="12030">
                <a:srgbClr val="FEF6FA">
                  <a:alpha val="11765"/>
                </a:srgbClr>
              </a:gs>
              <a:gs pos="31790">
                <a:srgbClr val="FDDDED">
                  <a:alpha val="31765"/>
                </a:srgbClr>
              </a:gs>
              <a:gs pos="56830">
                <a:srgbClr val="FAB5D9">
                  <a:alpha val="56863"/>
                </a:srgbClr>
              </a:gs>
              <a:gs pos="85870">
                <a:srgbClr val="F77EBC">
                  <a:alpha val="85882"/>
                </a:srgbClr>
              </a:gs>
              <a:gs pos="99560">
                <a:srgbClr val="F561AD"/>
              </a:gs>
            </a:gsLst>
            <a:lin ang="15435476" scaled="1"/>
          </a:gradFill>
          <a:ln w="5919" cap="flat">
            <a:noFill/>
            <a:prstDash val="solid"/>
            <a:miter/>
          </a:ln>
        </p:spPr>
        <p:txBody>
          <a:bodyPr rtlCol="0" anchor="ctr"/>
          <a:lstStyle/>
          <a:p>
            <a:endParaRPr lang="en-GB" dirty="0"/>
          </a:p>
        </p:txBody>
      </p:sp>
      <p:sp>
        <p:nvSpPr>
          <p:cNvPr id="3154" name="Freeform 3153">
            <a:extLst>
              <a:ext uri="{FF2B5EF4-FFF2-40B4-BE49-F238E27FC236}">
                <a16:creationId xmlns:a16="http://schemas.microsoft.com/office/drawing/2014/main" id="{A1D6BDA6-B816-380D-22C9-9BAE2B525433}"/>
              </a:ext>
            </a:extLst>
          </p:cNvPr>
          <p:cNvSpPr/>
          <p:nvPr/>
        </p:nvSpPr>
        <p:spPr>
          <a:xfrm>
            <a:off x="8804728" y="3940634"/>
            <a:ext cx="694189" cy="678862"/>
          </a:xfrm>
          <a:custGeom>
            <a:avLst/>
            <a:gdLst>
              <a:gd name="connsiteX0" fmla="*/ 0 w 761195"/>
              <a:gd name="connsiteY0" fmla="*/ 739706 h 828745"/>
              <a:gd name="connsiteX1" fmla="*/ 407993 w 761195"/>
              <a:gd name="connsiteY1" fmla="*/ 0 h 828745"/>
              <a:gd name="connsiteX2" fmla="*/ 761196 w 761195"/>
              <a:gd name="connsiteY2" fmla="*/ 284275 h 828745"/>
              <a:gd name="connsiteX3" fmla="*/ 154300 w 761195"/>
              <a:gd name="connsiteY3" fmla="*/ 828745 h 828745"/>
            </a:gdLst>
            <a:ahLst/>
            <a:cxnLst>
              <a:cxn ang="0">
                <a:pos x="connsiteX0" y="connsiteY0"/>
              </a:cxn>
              <a:cxn ang="0">
                <a:pos x="connsiteX1" y="connsiteY1"/>
              </a:cxn>
              <a:cxn ang="0">
                <a:pos x="connsiteX2" y="connsiteY2"/>
              </a:cxn>
              <a:cxn ang="0">
                <a:pos x="connsiteX3" y="connsiteY3"/>
              </a:cxn>
            </a:cxnLst>
            <a:rect l="l" t="t" r="r" b="b"/>
            <a:pathLst>
              <a:path w="761195" h="828745">
                <a:moveTo>
                  <a:pt x="0" y="739706"/>
                </a:moveTo>
                <a:lnTo>
                  <a:pt x="407993" y="0"/>
                </a:lnTo>
                <a:lnTo>
                  <a:pt x="761196" y="284275"/>
                </a:lnTo>
                <a:lnTo>
                  <a:pt x="154300" y="828745"/>
                </a:lnTo>
                <a:close/>
              </a:path>
            </a:pathLst>
          </a:custGeom>
          <a:gradFill>
            <a:gsLst>
              <a:gs pos="0">
                <a:srgbClr val="FFFFFF">
                  <a:alpha val="0"/>
                </a:srgbClr>
              </a:gs>
              <a:gs pos="12030">
                <a:srgbClr val="FEF6FA">
                  <a:alpha val="11765"/>
                </a:srgbClr>
              </a:gs>
              <a:gs pos="31790">
                <a:srgbClr val="FDDDED">
                  <a:alpha val="31765"/>
                </a:srgbClr>
              </a:gs>
              <a:gs pos="56830">
                <a:srgbClr val="FAB5D9">
                  <a:alpha val="56863"/>
                </a:srgbClr>
              </a:gs>
              <a:gs pos="85870">
                <a:srgbClr val="F77EBC">
                  <a:alpha val="85882"/>
                </a:srgbClr>
              </a:gs>
              <a:gs pos="99560">
                <a:srgbClr val="F561AD"/>
              </a:gs>
            </a:gsLst>
            <a:lin ang="7663702" scaled="1"/>
          </a:gradFill>
          <a:ln w="5919" cap="flat">
            <a:noFill/>
            <a:prstDash val="solid"/>
            <a:miter/>
          </a:ln>
        </p:spPr>
        <p:txBody>
          <a:bodyPr rtlCol="0" anchor="ctr"/>
          <a:lstStyle/>
          <a:p>
            <a:endParaRPr lang="en-GB" dirty="0"/>
          </a:p>
        </p:txBody>
      </p:sp>
      <p:sp>
        <p:nvSpPr>
          <p:cNvPr id="3155" name="Freeform 3154">
            <a:extLst>
              <a:ext uri="{FF2B5EF4-FFF2-40B4-BE49-F238E27FC236}">
                <a16:creationId xmlns:a16="http://schemas.microsoft.com/office/drawing/2014/main" id="{FFA69C67-6265-9055-54B5-80E4025F86D8}"/>
              </a:ext>
            </a:extLst>
          </p:cNvPr>
          <p:cNvSpPr/>
          <p:nvPr/>
        </p:nvSpPr>
        <p:spPr>
          <a:xfrm>
            <a:off x="3826723" y="3140423"/>
            <a:ext cx="823022" cy="847170"/>
          </a:xfrm>
          <a:custGeom>
            <a:avLst/>
            <a:gdLst>
              <a:gd name="connsiteX0" fmla="*/ 0 w 902465"/>
              <a:gd name="connsiteY0" fmla="*/ 315512 h 1034215"/>
              <a:gd name="connsiteX1" fmla="*/ 902465 w 902465"/>
              <a:gd name="connsiteY1" fmla="*/ 0 h 1034215"/>
              <a:gd name="connsiteX2" fmla="*/ 691006 w 902465"/>
              <a:gd name="connsiteY2" fmla="*/ 1034215 h 1034215"/>
              <a:gd name="connsiteX3" fmla="*/ 47564 w 902465"/>
              <a:gd name="connsiteY3" fmla="*/ 530390 h 1034215"/>
              <a:gd name="connsiteX4" fmla="*/ 0 w 902465"/>
              <a:gd name="connsiteY4" fmla="*/ 315512 h 10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65" h="1034215">
                <a:moveTo>
                  <a:pt x="0" y="315512"/>
                </a:moveTo>
                <a:cubicBezTo>
                  <a:pt x="17118" y="312081"/>
                  <a:pt x="902465" y="0"/>
                  <a:pt x="902465" y="0"/>
                </a:cubicBezTo>
                <a:lnTo>
                  <a:pt x="691006" y="1034215"/>
                </a:lnTo>
                <a:lnTo>
                  <a:pt x="47564" y="530390"/>
                </a:lnTo>
                <a:lnTo>
                  <a:pt x="0" y="315512"/>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2771069" scaled="1"/>
          </a:gradFill>
          <a:ln w="5919" cap="flat">
            <a:noFill/>
            <a:prstDash val="solid"/>
            <a:miter/>
          </a:ln>
        </p:spPr>
        <p:txBody>
          <a:bodyPr rtlCol="0" anchor="ctr"/>
          <a:lstStyle/>
          <a:p>
            <a:endParaRPr lang="en-GB" dirty="0"/>
          </a:p>
        </p:txBody>
      </p:sp>
      <p:sp>
        <p:nvSpPr>
          <p:cNvPr id="3156" name="Freeform 3155">
            <a:extLst>
              <a:ext uri="{FF2B5EF4-FFF2-40B4-BE49-F238E27FC236}">
                <a16:creationId xmlns:a16="http://schemas.microsoft.com/office/drawing/2014/main" id="{379C26DB-7373-FDA4-36FD-DC8267CD0BA7}"/>
              </a:ext>
            </a:extLst>
          </p:cNvPr>
          <p:cNvSpPr/>
          <p:nvPr/>
        </p:nvSpPr>
        <p:spPr>
          <a:xfrm>
            <a:off x="9671071" y="2513307"/>
            <a:ext cx="1320909" cy="1126763"/>
          </a:xfrm>
          <a:custGeom>
            <a:avLst/>
            <a:gdLst>
              <a:gd name="connsiteX0" fmla="*/ 865978 w 1448410"/>
              <a:gd name="connsiteY0" fmla="*/ 16 h 1375538"/>
              <a:gd name="connsiteX1" fmla="*/ 1448410 w 1448410"/>
              <a:gd name="connsiteY1" fmla="*/ 1375539 h 1375538"/>
              <a:gd name="connsiteX2" fmla="*/ 0 w 1448410"/>
              <a:gd name="connsiteY2" fmla="*/ 1375539 h 1375538"/>
              <a:gd name="connsiteX3" fmla="*/ 865978 w 1448410"/>
              <a:gd name="connsiteY3" fmla="*/ 16 h 1375538"/>
            </a:gdLst>
            <a:ahLst/>
            <a:cxnLst>
              <a:cxn ang="0">
                <a:pos x="connsiteX0" y="connsiteY0"/>
              </a:cxn>
              <a:cxn ang="0">
                <a:pos x="connsiteX1" y="connsiteY1"/>
              </a:cxn>
              <a:cxn ang="0">
                <a:pos x="connsiteX2" y="connsiteY2"/>
              </a:cxn>
              <a:cxn ang="0">
                <a:pos x="connsiteX3" y="connsiteY3"/>
              </a:cxn>
            </a:cxnLst>
            <a:rect l="l" t="t" r="r" b="b"/>
            <a:pathLst>
              <a:path w="1448410" h="1375538">
                <a:moveTo>
                  <a:pt x="865978" y="16"/>
                </a:moveTo>
                <a:lnTo>
                  <a:pt x="1448410" y="1375539"/>
                </a:lnTo>
                <a:lnTo>
                  <a:pt x="0" y="1375539"/>
                </a:lnTo>
                <a:cubicBezTo>
                  <a:pt x="59" y="1375539"/>
                  <a:pt x="857508" y="-5486"/>
                  <a:pt x="865978" y="16"/>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sp>
        <p:nvSpPr>
          <p:cNvPr id="3157" name="Freeform 3156">
            <a:extLst>
              <a:ext uri="{FF2B5EF4-FFF2-40B4-BE49-F238E27FC236}">
                <a16:creationId xmlns:a16="http://schemas.microsoft.com/office/drawing/2014/main" id="{72CD8832-D0DC-4BC1-44A2-8D2D1BED75ED}"/>
              </a:ext>
            </a:extLst>
          </p:cNvPr>
          <p:cNvSpPr/>
          <p:nvPr/>
        </p:nvSpPr>
        <p:spPr>
          <a:xfrm>
            <a:off x="1018563" y="2513300"/>
            <a:ext cx="1111210" cy="1727268"/>
          </a:xfrm>
          <a:custGeom>
            <a:avLst/>
            <a:gdLst>
              <a:gd name="connsiteX0" fmla="*/ 705162 w 1218470"/>
              <a:gd name="connsiteY0" fmla="*/ 25 h 2108627"/>
              <a:gd name="connsiteX1" fmla="*/ 1218470 w 1218470"/>
              <a:gd name="connsiteY1" fmla="*/ 2108628 h 2108627"/>
              <a:gd name="connsiteX2" fmla="*/ 0 w 1218470"/>
              <a:gd name="connsiteY2" fmla="*/ 2108628 h 2108627"/>
              <a:gd name="connsiteX3" fmla="*/ 705162 w 1218470"/>
              <a:gd name="connsiteY3" fmla="*/ 25 h 2108627"/>
            </a:gdLst>
            <a:ahLst/>
            <a:cxnLst>
              <a:cxn ang="0">
                <a:pos x="connsiteX0" y="connsiteY0"/>
              </a:cxn>
              <a:cxn ang="0">
                <a:pos x="connsiteX1" y="connsiteY1"/>
              </a:cxn>
              <a:cxn ang="0">
                <a:pos x="connsiteX2" y="connsiteY2"/>
              </a:cxn>
              <a:cxn ang="0">
                <a:pos x="connsiteX3" y="connsiteY3"/>
              </a:cxn>
            </a:cxnLst>
            <a:rect l="l" t="t" r="r" b="b"/>
            <a:pathLst>
              <a:path w="1218470" h="2108627">
                <a:moveTo>
                  <a:pt x="705162" y="25"/>
                </a:moveTo>
                <a:lnTo>
                  <a:pt x="1218470" y="2108628"/>
                </a:lnTo>
                <a:lnTo>
                  <a:pt x="0" y="2108628"/>
                </a:lnTo>
                <a:cubicBezTo>
                  <a:pt x="0" y="2108628"/>
                  <a:pt x="696692" y="-8435"/>
                  <a:pt x="705162" y="25"/>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pic>
        <p:nvPicPr>
          <p:cNvPr id="23" name="Graphic 22">
            <a:extLst>
              <a:ext uri="{FF2B5EF4-FFF2-40B4-BE49-F238E27FC236}">
                <a16:creationId xmlns:a16="http://schemas.microsoft.com/office/drawing/2014/main" id="{F1351539-1513-444F-C3C1-3996119F1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571" y="2327545"/>
            <a:ext cx="10727719" cy="517009"/>
          </a:xfrm>
          <a:prstGeom prst="rect">
            <a:avLst/>
          </a:prstGeom>
        </p:spPr>
      </p:pic>
      <p:pic>
        <p:nvPicPr>
          <p:cNvPr id="3214" name="Picture 3213" descr="Icon&#10;&#10;Description automatically generated">
            <a:extLst>
              <a:ext uri="{FF2B5EF4-FFF2-40B4-BE49-F238E27FC236}">
                <a16:creationId xmlns:a16="http://schemas.microsoft.com/office/drawing/2014/main" id="{A2B89DA0-B2DC-5911-1B92-B147BC1E1262}"/>
              </a:ext>
            </a:extLst>
          </p:cNvPr>
          <p:cNvPicPr>
            <a:picLocks noChangeAspect="1"/>
          </p:cNvPicPr>
          <p:nvPr/>
        </p:nvPicPr>
        <p:blipFill>
          <a:blip r:embed="rId6"/>
          <a:stretch>
            <a:fillRect/>
          </a:stretch>
        </p:blipFill>
        <p:spPr>
          <a:xfrm>
            <a:off x="4050686" y="2330824"/>
            <a:ext cx="488067" cy="677971"/>
          </a:xfrm>
          <a:prstGeom prst="rect">
            <a:avLst/>
          </a:prstGeom>
        </p:spPr>
      </p:pic>
      <p:pic>
        <p:nvPicPr>
          <p:cNvPr id="3215" name="Picture 3214" descr="Icon&#10;&#10;Description automatically generated">
            <a:extLst>
              <a:ext uri="{FF2B5EF4-FFF2-40B4-BE49-F238E27FC236}">
                <a16:creationId xmlns:a16="http://schemas.microsoft.com/office/drawing/2014/main" id="{51D051CB-16B8-48AC-F272-AF0EB0D273A1}"/>
              </a:ext>
            </a:extLst>
          </p:cNvPr>
          <p:cNvPicPr>
            <a:picLocks noChangeAspect="1"/>
          </p:cNvPicPr>
          <p:nvPr/>
        </p:nvPicPr>
        <p:blipFill>
          <a:blip r:embed="rId7"/>
          <a:stretch>
            <a:fillRect/>
          </a:stretch>
        </p:blipFill>
        <p:spPr>
          <a:xfrm>
            <a:off x="3606559" y="3801388"/>
            <a:ext cx="283760" cy="331339"/>
          </a:xfrm>
          <a:prstGeom prst="rect">
            <a:avLst/>
          </a:prstGeom>
        </p:spPr>
      </p:pic>
      <p:pic>
        <p:nvPicPr>
          <p:cNvPr id="3216" name="Picture 3215" descr="A picture containing room, gambling house&#10;&#10;Description automatically generated">
            <a:extLst>
              <a:ext uri="{FF2B5EF4-FFF2-40B4-BE49-F238E27FC236}">
                <a16:creationId xmlns:a16="http://schemas.microsoft.com/office/drawing/2014/main" id="{218B064C-EFC7-865D-8648-6F51D243486A}"/>
              </a:ext>
            </a:extLst>
          </p:cNvPr>
          <p:cNvPicPr>
            <a:picLocks noChangeAspect="1"/>
          </p:cNvPicPr>
          <p:nvPr/>
        </p:nvPicPr>
        <p:blipFill>
          <a:blip r:embed="rId8"/>
          <a:stretch>
            <a:fillRect/>
          </a:stretch>
        </p:blipFill>
        <p:spPr>
          <a:xfrm>
            <a:off x="3576225" y="4105144"/>
            <a:ext cx="419965" cy="341535"/>
          </a:xfrm>
          <a:prstGeom prst="rect">
            <a:avLst/>
          </a:prstGeom>
        </p:spPr>
      </p:pic>
      <p:pic>
        <p:nvPicPr>
          <p:cNvPr id="3217" name="Picture 3216" descr="Icon&#10;&#10;Description automatically generated">
            <a:extLst>
              <a:ext uri="{FF2B5EF4-FFF2-40B4-BE49-F238E27FC236}">
                <a16:creationId xmlns:a16="http://schemas.microsoft.com/office/drawing/2014/main" id="{C07C9AA4-9D26-8BBA-A63D-FFFA930B81C9}"/>
              </a:ext>
            </a:extLst>
          </p:cNvPr>
          <p:cNvPicPr>
            <a:picLocks noChangeAspect="1"/>
          </p:cNvPicPr>
          <p:nvPr/>
        </p:nvPicPr>
        <p:blipFill>
          <a:blip r:embed="rId9"/>
          <a:stretch>
            <a:fillRect/>
          </a:stretch>
        </p:blipFill>
        <p:spPr>
          <a:xfrm>
            <a:off x="4347274" y="3337904"/>
            <a:ext cx="295111" cy="285462"/>
          </a:xfrm>
          <a:prstGeom prst="rect">
            <a:avLst/>
          </a:prstGeom>
        </p:spPr>
      </p:pic>
      <p:pic>
        <p:nvPicPr>
          <p:cNvPr id="3218" name="Picture 3217" descr="Icon&#10;&#10;Description automatically generated">
            <a:extLst>
              <a:ext uri="{FF2B5EF4-FFF2-40B4-BE49-F238E27FC236}">
                <a16:creationId xmlns:a16="http://schemas.microsoft.com/office/drawing/2014/main" id="{04FB4925-43C9-41C3-3DDA-CC86DD9B1B89}"/>
              </a:ext>
            </a:extLst>
          </p:cNvPr>
          <p:cNvPicPr>
            <a:picLocks noChangeAspect="1"/>
          </p:cNvPicPr>
          <p:nvPr/>
        </p:nvPicPr>
        <p:blipFill>
          <a:blip r:embed="rId10"/>
          <a:stretch>
            <a:fillRect/>
          </a:stretch>
        </p:blipFill>
        <p:spPr>
          <a:xfrm>
            <a:off x="5358407" y="2763841"/>
            <a:ext cx="578871" cy="428193"/>
          </a:xfrm>
          <a:prstGeom prst="rect">
            <a:avLst/>
          </a:prstGeom>
        </p:spPr>
      </p:pic>
      <p:pic>
        <p:nvPicPr>
          <p:cNvPr id="3220" name="Picture 3219" descr="A picture containing clock, vector graphics&#10;&#10;Description automatically generated">
            <a:extLst>
              <a:ext uri="{FF2B5EF4-FFF2-40B4-BE49-F238E27FC236}">
                <a16:creationId xmlns:a16="http://schemas.microsoft.com/office/drawing/2014/main" id="{DC7DAAE3-27A1-0BFF-F593-659422724D1F}"/>
              </a:ext>
            </a:extLst>
          </p:cNvPr>
          <p:cNvPicPr>
            <a:picLocks noChangeAspect="1"/>
          </p:cNvPicPr>
          <p:nvPr/>
        </p:nvPicPr>
        <p:blipFill>
          <a:blip r:embed="rId11"/>
          <a:stretch>
            <a:fillRect/>
          </a:stretch>
        </p:blipFill>
        <p:spPr>
          <a:xfrm>
            <a:off x="2999556" y="2787335"/>
            <a:ext cx="520565" cy="347965"/>
          </a:xfrm>
          <a:prstGeom prst="rect">
            <a:avLst/>
          </a:prstGeom>
        </p:spPr>
      </p:pic>
      <p:pic>
        <p:nvPicPr>
          <p:cNvPr id="3221" name="Picture 3220" descr="A picture containing clock, vector graphics&#10;&#10;Description automatically generated">
            <a:extLst>
              <a:ext uri="{FF2B5EF4-FFF2-40B4-BE49-F238E27FC236}">
                <a16:creationId xmlns:a16="http://schemas.microsoft.com/office/drawing/2014/main" id="{DBABA4D8-3D87-28B0-DFEF-D526792C137D}"/>
              </a:ext>
            </a:extLst>
          </p:cNvPr>
          <p:cNvPicPr>
            <a:picLocks noChangeAspect="1"/>
          </p:cNvPicPr>
          <p:nvPr/>
        </p:nvPicPr>
        <p:blipFill>
          <a:blip r:embed="rId11"/>
          <a:stretch>
            <a:fillRect/>
          </a:stretch>
        </p:blipFill>
        <p:spPr>
          <a:xfrm rot="19590329">
            <a:off x="2991959" y="3334105"/>
            <a:ext cx="520565" cy="347965"/>
          </a:xfrm>
          <a:prstGeom prst="rect">
            <a:avLst/>
          </a:prstGeom>
        </p:spPr>
      </p:pic>
      <p:pic>
        <p:nvPicPr>
          <p:cNvPr id="3222" name="Picture 3221" descr="A picture containing clock, vector graphics&#10;&#10;Description automatically generated">
            <a:extLst>
              <a:ext uri="{FF2B5EF4-FFF2-40B4-BE49-F238E27FC236}">
                <a16:creationId xmlns:a16="http://schemas.microsoft.com/office/drawing/2014/main" id="{DBC65293-FEC1-E310-4DD3-193529590434}"/>
              </a:ext>
            </a:extLst>
          </p:cNvPr>
          <p:cNvPicPr>
            <a:picLocks noChangeAspect="1"/>
          </p:cNvPicPr>
          <p:nvPr/>
        </p:nvPicPr>
        <p:blipFill>
          <a:blip r:embed="rId11"/>
          <a:stretch>
            <a:fillRect/>
          </a:stretch>
        </p:blipFill>
        <p:spPr>
          <a:xfrm rot="7197618">
            <a:off x="3603065" y="3439245"/>
            <a:ext cx="436651" cy="361775"/>
          </a:xfrm>
          <a:prstGeom prst="rect">
            <a:avLst/>
          </a:prstGeom>
        </p:spPr>
      </p:pic>
      <p:pic>
        <p:nvPicPr>
          <p:cNvPr id="3223" name="Picture 3222" descr="Icon&#10;&#10;Description automatically generated">
            <a:extLst>
              <a:ext uri="{FF2B5EF4-FFF2-40B4-BE49-F238E27FC236}">
                <a16:creationId xmlns:a16="http://schemas.microsoft.com/office/drawing/2014/main" id="{E76D843A-1CFA-83A2-0BAB-FE0A11E8DC63}"/>
              </a:ext>
            </a:extLst>
          </p:cNvPr>
          <p:cNvPicPr>
            <a:picLocks noChangeAspect="1"/>
          </p:cNvPicPr>
          <p:nvPr/>
        </p:nvPicPr>
        <p:blipFill>
          <a:blip r:embed="rId12"/>
          <a:stretch>
            <a:fillRect/>
          </a:stretch>
        </p:blipFill>
        <p:spPr>
          <a:xfrm>
            <a:off x="4992461" y="3282796"/>
            <a:ext cx="218260" cy="190744"/>
          </a:xfrm>
          <a:prstGeom prst="rect">
            <a:avLst/>
          </a:prstGeom>
        </p:spPr>
      </p:pic>
      <p:pic>
        <p:nvPicPr>
          <p:cNvPr id="3224" name="Picture 3223" descr="Icon&#10;&#10;Description automatically generated">
            <a:extLst>
              <a:ext uri="{FF2B5EF4-FFF2-40B4-BE49-F238E27FC236}">
                <a16:creationId xmlns:a16="http://schemas.microsoft.com/office/drawing/2014/main" id="{3378C619-B048-22C8-C18C-59FDA636BF57}"/>
              </a:ext>
            </a:extLst>
          </p:cNvPr>
          <p:cNvPicPr>
            <a:picLocks noChangeAspect="1"/>
          </p:cNvPicPr>
          <p:nvPr/>
        </p:nvPicPr>
        <p:blipFill>
          <a:blip r:embed="rId12"/>
          <a:stretch>
            <a:fillRect/>
          </a:stretch>
        </p:blipFill>
        <p:spPr>
          <a:xfrm>
            <a:off x="4931656" y="3639102"/>
            <a:ext cx="218260" cy="190744"/>
          </a:xfrm>
          <a:prstGeom prst="rect">
            <a:avLst/>
          </a:prstGeom>
        </p:spPr>
      </p:pic>
      <p:pic>
        <p:nvPicPr>
          <p:cNvPr id="3225" name="Picture 3224" descr="Icon&#10;&#10;Description automatically generated with medium confidence">
            <a:extLst>
              <a:ext uri="{FF2B5EF4-FFF2-40B4-BE49-F238E27FC236}">
                <a16:creationId xmlns:a16="http://schemas.microsoft.com/office/drawing/2014/main" id="{7B283A7A-002D-4195-CC50-9B29196FE894}"/>
              </a:ext>
            </a:extLst>
          </p:cNvPr>
          <p:cNvPicPr>
            <a:picLocks noChangeAspect="1"/>
          </p:cNvPicPr>
          <p:nvPr/>
        </p:nvPicPr>
        <p:blipFill>
          <a:blip r:embed="rId13"/>
          <a:stretch>
            <a:fillRect/>
          </a:stretch>
        </p:blipFill>
        <p:spPr>
          <a:xfrm>
            <a:off x="5173076" y="3623160"/>
            <a:ext cx="214268" cy="187256"/>
          </a:xfrm>
          <a:prstGeom prst="rect">
            <a:avLst/>
          </a:prstGeom>
        </p:spPr>
      </p:pic>
      <p:pic>
        <p:nvPicPr>
          <p:cNvPr id="3226" name="Picture 3225" descr="Icon&#10;&#10;Description automatically generated with medium confidence">
            <a:extLst>
              <a:ext uri="{FF2B5EF4-FFF2-40B4-BE49-F238E27FC236}">
                <a16:creationId xmlns:a16="http://schemas.microsoft.com/office/drawing/2014/main" id="{991C67EA-B5CA-97C1-BDD6-98B7B2CB7ED3}"/>
              </a:ext>
            </a:extLst>
          </p:cNvPr>
          <p:cNvPicPr>
            <a:picLocks noChangeAspect="1"/>
          </p:cNvPicPr>
          <p:nvPr/>
        </p:nvPicPr>
        <p:blipFill>
          <a:blip r:embed="rId13"/>
          <a:stretch>
            <a:fillRect/>
          </a:stretch>
        </p:blipFill>
        <p:spPr>
          <a:xfrm>
            <a:off x="5074628" y="3807815"/>
            <a:ext cx="214268" cy="187256"/>
          </a:xfrm>
          <a:prstGeom prst="rect">
            <a:avLst/>
          </a:prstGeom>
        </p:spPr>
      </p:pic>
      <p:pic>
        <p:nvPicPr>
          <p:cNvPr id="3227" name="Picture 3226" descr="A picture containing shape&#10;&#10;Description automatically generated">
            <a:extLst>
              <a:ext uri="{FF2B5EF4-FFF2-40B4-BE49-F238E27FC236}">
                <a16:creationId xmlns:a16="http://schemas.microsoft.com/office/drawing/2014/main" id="{9430C3C4-EA0D-0E59-2790-0F52FC2FB7A6}"/>
              </a:ext>
            </a:extLst>
          </p:cNvPr>
          <p:cNvPicPr>
            <a:picLocks noChangeAspect="1"/>
          </p:cNvPicPr>
          <p:nvPr/>
        </p:nvPicPr>
        <p:blipFill rotWithShape="1">
          <a:blip r:embed="rId14"/>
          <a:srcRect l="56042" b="41933"/>
          <a:stretch/>
        </p:blipFill>
        <p:spPr>
          <a:xfrm>
            <a:off x="3702738" y="2804766"/>
            <a:ext cx="523020" cy="573268"/>
          </a:xfrm>
          <a:prstGeom prst="rect">
            <a:avLst/>
          </a:prstGeom>
        </p:spPr>
      </p:pic>
      <p:pic>
        <p:nvPicPr>
          <p:cNvPr id="3228" name="Picture 3227" descr="Icon&#10;&#10;Description automatically generated">
            <a:extLst>
              <a:ext uri="{FF2B5EF4-FFF2-40B4-BE49-F238E27FC236}">
                <a16:creationId xmlns:a16="http://schemas.microsoft.com/office/drawing/2014/main" id="{58A401FC-68E8-1D54-C674-4EDF070DF859}"/>
              </a:ext>
            </a:extLst>
          </p:cNvPr>
          <p:cNvPicPr>
            <a:picLocks noChangeAspect="1"/>
          </p:cNvPicPr>
          <p:nvPr/>
        </p:nvPicPr>
        <p:blipFill>
          <a:blip r:embed="rId10"/>
          <a:stretch>
            <a:fillRect/>
          </a:stretch>
        </p:blipFill>
        <p:spPr>
          <a:xfrm>
            <a:off x="1426359" y="2778325"/>
            <a:ext cx="578871" cy="428193"/>
          </a:xfrm>
          <a:prstGeom prst="rect">
            <a:avLst/>
          </a:prstGeom>
        </p:spPr>
      </p:pic>
      <p:pic>
        <p:nvPicPr>
          <p:cNvPr id="3236" name="Picture 3235" descr="Icon&#10;&#10;Description automatically generated">
            <a:extLst>
              <a:ext uri="{FF2B5EF4-FFF2-40B4-BE49-F238E27FC236}">
                <a16:creationId xmlns:a16="http://schemas.microsoft.com/office/drawing/2014/main" id="{48E58182-C0FB-5628-A511-07A395F652DE}"/>
              </a:ext>
            </a:extLst>
          </p:cNvPr>
          <p:cNvPicPr>
            <a:picLocks noChangeAspect="1"/>
          </p:cNvPicPr>
          <p:nvPr/>
        </p:nvPicPr>
        <p:blipFill>
          <a:blip r:embed="rId10"/>
          <a:stretch>
            <a:fillRect/>
          </a:stretch>
        </p:blipFill>
        <p:spPr>
          <a:xfrm rot="19836827">
            <a:off x="10307010" y="2623528"/>
            <a:ext cx="548122" cy="405448"/>
          </a:xfrm>
          <a:prstGeom prst="rect">
            <a:avLst/>
          </a:prstGeom>
        </p:spPr>
      </p:pic>
      <p:pic>
        <p:nvPicPr>
          <p:cNvPr id="3237" name="Picture 3236" descr="Icon&#10;&#10;Description automatically generated with medium confidence">
            <a:extLst>
              <a:ext uri="{FF2B5EF4-FFF2-40B4-BE49-F238E27FC236}">
                <a16:creationId xmlns:a16="http://schemas.microsoft.com/office/drawing/2014/main" id="{D277B0CD-E5E9-D72F-FFB4-20442AF448C1}"/>
              </a:ext>
            </a:extLst>
          </p:cNvPr>
          <p:cNvPicPr>
            <a:picLocks noChangeAspect="1"/>
          </p:cNvPicPr>
          <p:nvPr/>
        </p:nvPicPr>
        <p:blipFill>
          <a:blip r:embed="rId15"/>
          <a:stretch>
            <a:fillRect/>
          </a:stretch>
        </p:blipFill>
        <p:spPr>
          <a:xfrm>
            <a:off x="6649287" y="3574138"/>
            <a:ext cx="499417" cy="438387"/>
          </a:xfrm>
          <a:prstGeom prst="rect">
            <a:avLst/>
          </a:prstGeom>
        </p:spPr>
      </p:pic>
      <p:pic>
        <p:nvPicPr>
          <p:cNvPr id="3238" name="Picture 3237" descr="A picture containing icon&#10;&#10;Description automatically generated">
            <a:extLst>
              <a:ext uri="{FF2B5EF4-FFF2-40B4-BE49-F238E27FC236}">
                <a16:creationId xmlns:a16="http://schemas.microsoft.com/office/drawing/2014/main" id="{285661BB-64ED-BFCD-279A-BA3E49B3AEC3}"/>
              </a:ext>
            </a:extLst>
          </p:cNvPr>
          <p:cNvPicPr>
            <a:picLocks noChangeAspect="1"/>
          </p:cNvPicPr>
          <p:nvPr/>
        </p:nvPicPr>
        <p:blipFill>
          <a:blip r:embed="rId16"/>
          <a:stretch>
            <a:fillRect/>
          </a:stretch>
        </p:blipFill>
        <p:spPr>
          <a:xfrm>
            <a:off x="5605119" y="3930890"/>
            <a:ext cx="266234" cy="229171"/>
          </a:xfrm>
          <a:prstGeom prst="rect">
            <a:avLst/>
          </a:prstGeom>
        </p:spPr>
      </p:pic>
      <p:pic>
        <p:nvPicPr>
          <p:cNvPr id="3239" name="Picture 3238" descr="Icon&#10;&#10;Description automatically generated">
            <a:extLst>
              <a:ext uri="{FF2B5EF4-FFF2-40B4-BE49-F238E27FC236}">
                <a16:creationId xmlns:a16="http://schemas.microsoft.com/office/drawing/2014/main" id="{56CF9378-6AA6-9D7D-C619-739F7E62554A}"/>
              </a:ext>
            </a:extLst>
          </p:cNvPr>
          <p:cNvPicPr>
            <a:picLocks noChangeAspect="1"/>
          </p:cNvPicPr>
          <p:nvPr/>
        </p:nvPicPr>
        <p:blipFill>
          <a:blip r:embed="rId17"/>
          <a:stretch>
            <a:fillRect/>
          </a:stretch>
        </p:blipFill>
        <p:spPr>
          <a:xfrm>
            <a:off x="5843674" y="3710643"/>
            <a:ext cx="257485" cy="246694"/>
          </a:xfrm>
          <a:prstGeom prst="rect">
            <a:avLst/>
          </a:prstGeom>
        </p:spPr>
      </p:pic>
      <p:pic>
        <p:nvPicPr>
          <p:cNvPr id="3240" name="Picture 3239" descr="A picture containing icon&#10;&#10;Description automatically generated">
            <a:extLst>
              <a:ext uri="{FF2B5EF4-FFF2-40B4-BE49-F238E27FC236}">
                <a16:creationId xmlns:a16="http://schemas.microsoft.com/office/drawing/2014/main" id="{5E8E470F-7A10-1472-494D-7A006496B3AE}"/>
              </a:ext>
            </a:extLst>
          </p:cNvPr>
          <p:cNvPicPr>
            <a:picLocks noChangeAspect="1"/>
          </p:cNvPicPr>
          <p:nvPr/>
        </p:nvPicPr>
        <p:blipFill>
          <a:blip r:embed="rId18"/>
          <a:stretch>
            <a:fillRect/>
          </a:stretch>
        </p:blipFill>
        <p:spPr>
          <a:xfrm>
            <a:off x="6056895" y="3923973"/>
            <a:ext cx="259873" cy="243569"/>
          </a:xfrm>
          <a:prstGeom prst="rect">
            <a:avLst/>
          </a:prstGeom>
        </p:spPr>
      </p:pic>
      <p:pic>
        <p:nvPicPr>
          <p:cNvPr id="3241" name="Picture 3240" descr="Circle&#10;&#10;Description automatically generated">
            <a:extLst>
              <a:ext uri="{FF2B5EF4-FFF2-40B4-BE49-F238E27FC236}">
                <a16:creationId xmlns:a16="http://schemas.microsoft.com/office/drawing/2014/main" id="{AEABE477-2974-21EF-5189-871C5D8BE875}"/>
              </a:ext>
            </a:extLst>
          </p:cNvPr>
          <p:cNvPicPr>
            <a:picLocks noChangeAspect="1"/>
          </p:cNvPicPr>
          <p:nvPr/>
        </p:nvPicPr>
        <p:blipFill>
          <a:blip r:embed="rId19"/>
          <a:stretch>
            <a:fillRect/>
          </a:stretch>
        </p:blipFill>
        <p:spPr>
          <a:xfrm rot="20298096">
            <a:off x="8233061" y="3530253"/>
            <a:ext cx="285430" cy="251036"/>
          </a:xfrm>
          <a:prstGeom prst="rect">
            <a:avLst/>
          </a:prstGeom>
        </p:spPr>
      </p:pic>
      <p:pic>
        <p:nvPicPr>
          <p:cNvPr id="3242" name="Picture 3241" descr="Circle&#10;&#10;Description automatically generated">
            <a:extLst>
              <a:ext uri="{FF2B5EF4-FFF2-40B4-BE49-F238E27FC236}">
                <a16:creationId xmlns:a16="http://schemas.microsoft.com/office/drawing/2014/main" id="{1D1D9E1B-1D50-56D3-1AC4-C8F2775092E2}"/>
              </a:ext>
            </a:extLst>
          </p:cNvPr>
          <p:cNvPicPr>
            <a:picLocks noChangeAspect="1"/>
          </p:cNvPicPr>
          <p:nvPr/>
        </p:nvPicPr>
        <p:blipFill>
          <a:blip r:embed="rId19"/>
          <a:stretch>
            <a:fillRect/>
          </a:stretch>
        </p:blipFill>
        <p:spPr>
          <a:xfrm rot="605260">
            <a:off x="8186732" y="3821541"/>
            <a:ext cx="285430" cy="251036"/>
          </a:xfrm>
          <a:prstGeom prst="rect">
            <a:avLst/>
          </a:prstGeom>
        </p:spPr>
      </p:pic>
      <p:pic>
        <p:nvPicPr>
          <p:cNvPr id="3243" name="Picture 3242" descr="Circle&#10;&#10;Description automatically generated">
            <a:extLst>
              <a:ext uri="{FF2B5EF4-FFF2-40B4-BE49-F238E27FC236}">
                <a16:creationId xmlns:a16="http://schemas.microsoft.com/office/drawing/2014/main" id="{B697DFC7-CC68-DF85-438C-48D842F1ED0D}"/>
              </a:ext>
            </a:extLst>
          </p:cNvPr>
          <p:cNvPicPr>
            <a:picLocks noChangeAspect="1"/>
          </p:cNvPicPr>
          <p:nvPr/>
        </p:nvPicPr>
        <p:blipFill>
          <a:blip r:embed="rId19"/>
          <a:stretch>
            <a:fillRect/>
          </a:stretch>
        </p:blipFill>
        <p:spPr>
          <a:xfrm rot="21333664">
            <a:off x="8508133" y="3733113"/>
            <a:ext cx="285430" cy="251036"/>
          </a:xfrm>
          <a:prstGeom prst="rect">
            <a:avLst/>
          </a:prstGeom>
        </p:spPr>
      </p:pic>
      <p:pic>
        <p:nvPicPr>
          <p:cNvPr id="3244" name="Picture 3243" descr="Background pattern&#10;&#10;Description automatically generated">
            <a:extLst>
              <a:ext uri="{FF2B5EF4-FFF2-40B4-BE49-F238E27FC236}">
                <a16:creationId xmlns:a16="http://schemas.microsoft.com/office/drawing/2014/main" id="{32056414-988B-0009-94F7-33F83B01E9EF}"/>
              </a:ext>
            </a:extLst>
          </p:cNvPr>
          <p:cNvPicPr>
            <a:picLocks noChangeAspect="1"/>
          </p:cNvPicPr>
          <p:nvPr/>
        </p:nvPicPr>
        <p:blipFill>
          <a:blip r:embed="rId20"/>
          <a:stretch>
            <a:fillRect/>
          </a:stretch>
        </p:blipFill>
        <p:spPr>
          <a:xfrm>
            <a:off x="9015078" y="3102728"/>
            <a:ext cx="362990" cy="338117"/>
          </a:xfrm>
          <a:prstGeom prst="rect">
            <a:avLst/>
          </a:prstGeom>
        </p:spPr>
      </p:pic>
      <p:pic>
        <p:nvPicPr>
          <p:cNvPr id="3245" name="Picture 3244" descr="A picture containing icon&#10;&#10;Description automatically generated">
            <a:extLst>
              <a:ext uri="{FF2B5EF4-FFF2-40B4-BE49-F238E27FC236}">
                <a16:creationId xmlns:a16="http://schemas.microsoft.com/office/drawing/2014/main" id="{4F61FB06-8E35-DCF4-A49C-3E71612CA527}"/>
              </a:ext>
            </a:extLst>
          </p:cNvPr>
          <p:cNvPicPr>
            <a:picLocks noChangeAspect="1"/>
          </p:cNvPicPr>
          <p:nvPr/>
        </p:nvPicPr>
        <p:blipFill>
          <a:blip r:embed="rId21"/>
          <a:stretch>
            <a:fillRect/>
          </a:stretch>
        </p:blipFill>
        <p:spPr>
          <a:xfrm>
            <a:off x="8509855" y="3284721"/>
            <a:ext cx="491930" cy="184107"/>
          </a:xfrm>
          <a:prstGeom prst="rect">
            <a:avLst/>
          </a:prstGeom>
        </p:spPr>
      </p:pic>
      <p:pic>
        <p:nvPicPr>
          <p:cNvPr id="3246" name="Picture 3245" descr="A picture containing icon&#10;&#10;Description automatically generated">
            <a:extLst>
              <a:ext uri="{FF2B5EF4-FFF2-40B4-BE49-F238E27FC236}">
                <a16:creationId xmlns:a16="http://schemas.microsoft.com/office/drawing/2014/main" id="{11C857C3-DB1D-732B-A892-C55BEDC15CC1}"/>
              </a:ext>
            </a:extLst>
          </p:cNvPr>
          <p:cNvPicPr>
            <a:picLocks noChangeAspect="1"/>
          </p:cNvPicPr>
          <p:nvPr/>
        </p:nvPicPr>
        <p:blipFill>
          <a:blip r:embed="rId21"/>
          <a:stretch>
            <a:fillRect/>
          </a:stretch>
        </p:blipFill>
        <p:spPr>
          <a:xfrm>
            <a:off x="8848717" y="3506907"/>
            <a:ext cx="469916" cy="175868"/>
          </a:xfrm>
          <a:prstGeom prst="rect">
            <a:avLst/>
          </a:prstGeom>
        </p:spPr>
      </p:pic>
      <p:pic>
        <p:nvPicPr>
          <p:cNvPr id="3247" name="Picture 3246" descr="A picture containing pallette&#10;&#10;Description automatically generated">
            <a:extLst>
              <a:ext uri="{FF2B5EF4-FFF2-40B4-BE49-F238E27FC236}">
                <a16:creationId xmlns:a16="http://schemas.microsoft.com/office/drawing/2014/main" id="{115DEF91-7F07-E996-AA02-8D84EF87FBDB}"/>
              </a:ext>
            </a:extLst>
          </p:cNvPr>
          <p:cNvPicPr>
            <a:picLocks noChangeAspect="1"/>
          </p:cNvPicPr>
          <p:nvPr/>
        </p:nvPicPr>
        <p:blipFill>
          <a:blip r:embed="rId22"/>
          <a:stretch>
            <a:fillRect/>
          </a:stretch>
        </p:blipFill>
        <p:spPr>
          <a:xfrm>
            <a:off x="3189944" y="2147089"/>
            <a:ext cx="539144" cy="224291"/>
          </a:xfrm>
          <a:prstGeom prst="rect">
            <a:avLst/>
          </a:prstGeom>
        </p:spPr>
      </p:pic>
      <p:pic>
        <p:nvPicPr>
          <p:cNvPr id="3248" name="Picture 3247" descr="A picture containing text&#10;&#10;Description automatically generated">
            <a:extLst>
              <a:ext uri="{FF2B5EF4-FFF2-40B4-BE49-F238E27FC236}">
                <a16:creationId xmlns:a16="http://schemas.microsoft.com/office/drawing/2014/main" id="{FE1E2D2B-5BE3-8451-943B-E8DB9EC36B5A}"/>
              </a:ext>
            </a:extLst>
          </p:cNvPr>
          <p:cNvPicPr>
            <a:picLocks noChangeAspect="1"/>
          </p:cNvPicPr>
          <p:nvPr/>
        </p:nvPicPr>
        <p:blipFill>
          <a:blip r:embed="rId23"/>
          <a:stretch>
            <a:fillRect/>
          </a:stretch>
        </p:blipFill>
        <p:spPr>
          <a:xfrm>
            <a:off x="4573711" y="2106520"/>
            <a:ext cx="283760" cy="275267"/>
          </a:xfrm>
          <a:prstGeom prst="rect">
            <a:avLst/>
          </a:prstGeom>
        </p:spPr>
      </p:pic>
      <p:pic>
        <p:nvPicPr>
          <p:cNvPr id="3249" name="Picture 3248" descr="Background pattern&#10;&#10;Description automatically generated">
            <a:extLst>
              <a:ext uri="{FF2B5EF4-FFF2-40B4-BE49-F238E27FC236}">
                <a16:creationId xmlns:a16="http://schemas.microsoft.com/office/drawing/2014/main" id="{5B88C74A-7BE7-C2EF-AD00-D1E230AF6DC4}"/>
              </a:ext>
            </a:extLst>
          </p:cNvPr>
          <p:cNvPicPr>
            <a:picLocks noChangeAspect="1"/>
          </p:cNvPicPr>
          <p:nvPr/>
        </p:nvPicPr>
        <p:blipFill>
          <a:blip r:embed="rId24"/>
          <a:stretch>
            <a:fillRect/>
          </a:stretch>
        </p:blipFill>
        <p:spPr>
          <a:xfrm>
            <a:off x="3973993" y="2193731"/>
            <a:ext cx="249362" cy="145587"/>
          </a:xfrm>
          <a:prstGeom prst="rect">
            <a:avLst/>
          </a:prstGeom>
        </p:spPr>
      </p:pic>
      <p:pic>
        <p:nvPicPr>
          <p:cNvPr id="3251" name="Picture 3250" descr="A planet in space&#10;&#10;Description automatically generated with low confidence">
            <a:extLst>
              <a:ext uri="{FF2B5EF4-FFF2-40B4-BE49-F238E27FC236}">
                <a16:creationId xmlns:a16="http://schemas.microsoft.com/office/drawing/2014/main" id="{35B749D8-F46D-6C77-E35B-6727A5946797}"/>
              </a:ext>
            </a:extLst>
          </p:cNvPr>
          <p:cNvPicPr>
            <a:picLocks noChangeAspect="1"/>
          </p:cNvPicPr>
          <p:nvPr/>
        </p:nvPicPr>
        <p:blipFill>
          <a:blip r:embed="rId25"/>
          <a:stretch>
            <a:fillRect/>
          </a:stretch>
        </p:blipFill>
        <p:spPr>
          <a:xfrm>
            <a:off x="6114696" y="2143122"/>
            <a:ext cx="527793" cy="214096"/>
          </a:xfrm>
          <a:prstGeom prst="rect">
            <a:avLst/>
          </a:prstGeom>
        </p:spPr>
      </p:pic>
      <p:pic>
        <p:nvPicPr>
          <p:cNvPr id="3252" name="Picture 3251">
            <a:extLst>
              <a:ext uri="{FF2B5EF4-FFF2-40B4-BE49-F238E27FC236}">
                <a16:creationId xmlns:a16="http://schemas.microsoft.com/office/drawing/2014/main" id="{620F9E82-9491-740E-94DB-9E2E7F3BE584}"/>
              </a:ext>
            </a:extLst>
          </p:cNvPr>
          <p:cNvPicPr>
            <a:picLocks noChangeAspect="1"/>
          </p:cNvPicPr>
          <p:nvPr/>
        </p:nvPicPr>
        <p:blipFill>
          <a:blip r:embed="rId26"/>
          <a:stretch>
            <a:fillRect/>
          </a:stretch>
        </p:blipFill>
        <p:spPr>
          <a:xfrm>
            <a:off x="6861471" y="2103176"/>
            <a:ext cx="368888" cy="290559"/>
          </a:xfrm>
          <a:prstGeom prst="rect">
            <a:avLst/>
          </a:prstGeom>
        </p:spPr>
      </p:pic>
      <p:pic>
        <p:nvPicPr>
          <p:cNvPr id="3253" name="Picture 3252" descr="Icon&#10;&#10;Description automatically generated">
            <a:extLst>
              <a:ext uri="{FF2B5EF4-FFF2-40B4-BE49-F238E27FC236}">
                <a16:creationId xmlns:a16="http://schemas.microsoft.com/office/drawing/2014/main" id="{E119B0BD-0BFB-57C1-8FCD-EE35C473958D}"/>
              </a:ext>
            </a:extLst>
          </p:cNvPr>
          <p:cNvPicPr>
            <a:picLocks noChangeAspect="1"/>
          </p:cNvPicPr>
          <p:nvPr/>
        </p:nvPicPr>
        <p:blipFill>
          <a:blip r:embed="rId27"/>
          <a:stretch>
            <a:fillRect/>
          </a:stretch>
        </p:blipFill>
        <p:spPr>
          <a:xfrm>
            <a:off x="7474352" y="2114885"/>
            <a:ext cx="307896" cy="272165"/>
          </a:xfrm>
          <a:prstGeom prst="rect">
            <a:avLst/>
          </a:prstGeom>
        </p:spPr>
      </p:pic>
      <p:pic>
        <p:nvPicPr>
          <p:cNvPr id="3254" name="Picture 3253" descr="Shape&#10;&#10;Description automatically generated">
            <a:extLst>
              <a:ext uri="{FF2B5EF4-FFF2-40B4-BE49-F238E27FC236}">
                <a16:creationId xmlns:a16="http://schemas.microsoft.com/office/drawing/2014/main" id="{1A122D75-FCEB-94D9-DDB0-02224C0275BC}"/>
              </a:ext>
            </a:extLst>
          </p:cNvPr>
          <p:cNvPicPr>
            <a:picLocks noChangeAspect="1"/>
          </p:cNvPicPr>
          <p:nvPr/>
        </p:nvPicPr>
        <p:blipFill>
          <a:blip r:embed="rId28"/>
          <a:stretch>
            <a:fillRect/>
          </a:stretch>
        </p:blipFill>
        <p:spPr>
          <a:xfrm>
            <a:off x="8395535" y="2111644"/>
            <a:ext cx="646622" cy="250127"/>
          </a:xfrm>
          <a:prstGeom prst="rect">
            <a:avLst/>
          </a:prstGeom>
        </p:spPr>
      </p:pic>
      <p:sp>
        <p:nvSpPr>
          <p:cNvPr id="3256" name="TextBox 3255">
            <a:extLst>
              <a:ext uri="{FF2B5EF4-FFF2-40B4-BE49-F238E27FC236}">
                <a16:creationId xmlns:a16="http://schemas.microsoft.com/office/drawing/2014/main" id="{F515D4D0-960A-9B9C-EC69-44A76EE9074C}"/>
              </a:ext>
            </a:extLst>
          </p:cNvPr>
          <p:cNvSpPr txBox="1"/>
          <p:nvPr/>
        </p:nvSpPr>
        <p:spPr>
          <a:xfrm>
            <a:off x="648022" y="1952501"/>
            <a:ext cx="447238" cy="161583"/>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srgbClr val="000000"/>
                </a:solidFill>
                <a:effectLst/>
                <a:uLnTx/>
                <a:uFillTx/>
                <a:latin typeface="Calibri"/>
                <a:ea typeface="+mn-ea"/>
                <a:cs typeface="Calibri"/>
              </a:rPr>
              <a:t>Triggers</a:t>
            </a:r>
            <a:endParaRPr kumimoji="0" lang="en-GB"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57" name="TextBox 3256">
            <a:extLst>
              <a:ext uri="{FF2B5EF4-FFF2-40B4-BE49-F238E27FC236}">
                <a16:creationId xmlns:a16="http://schemas.microsoft.com/office/drawing/2014/main" id="{D08EB817-3B07-325F-4AA2-3947FB325002}"/>
              </a:ext>
            </a:extLst>
          </p:cNvPr>
          <p:cNvSpPr txBox="1"/>
          <p:nvPr/>
        </p:nvSpPr>
        <p:spPr>
          <a:xfrm>
            <a:off x="3208603" y="1962292"/>
            <a:ext cx="43762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Allergens</a:t>
            </a:r>
          </a:p>
        </p:txBody>
      </p:sp>
      <p:sp>
        <p:nvSpPr>
          <p:cNvPr id="3259" name="TextBox 3258">
            <a:extLst>
              <a:ext uri="{FF2B5EF4-FFF2-40B4-BE49-F238E27FC236}">
                <a16:creationId xmlns:a16="http://schemas.microsoft.com/office/drawing/2014/main" id="{339214D6-437C-4CC5-6F28-D7F324594745}"/>
              </a:ext>
            </a:extLst>
          </p:cNvPr>
          <p:cNvSpPr txBox="1"/>
          <p:nvPr/>
        </p:nvSpPr>
        <p:spPr>
          <a:xfrm>
            <a:off x="4606364" y="1962292"/>
            <a:ext cx="25648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Fungi</a:t>
            </a:r>
          </a:p>
        </p:txBody>
      </p:sp>
      <p:sp>
        <p:nvSpPr>
          <p:cNvPr id="3262" name="TextBox 3261">
            <a:extLst>
              <a:ext uri="{FF2B5EF4-FFF2-40B4-BE49-F238E27FC236}">
                <a16:creationId xmlns:a16="http://schemas.microsoft.com/office/drawing/2014/main" id="{BD035A3F-22D8-6E82-59C4-93EF0204283B}"/>
              </a:ext>
            </a:extLst>
          </p:cNvPr>
          <p:cNvSpPr txBox="1"/>
          <p:nvPr/>
        </p:nvSpPr>
        <p:spPr>
          <a:xfrm>
            <a:off x="3655247" y="1121399"/>
            <a:ext cx="2339238" cy="738664"/>
          </a:xfrm>
          <a:prstGeom prst="rect">
            <a:avLst/>
          </a:prstGeom>
          <a:noFill/>
        </p:spPr>
        <p:txBody>
          <a:bodyPr wrap="square" lIns="0" tIns="0" rIns="0" bIns="0" rtlCol="0" anchor="t">
            <a:spAutoFit/>
          </a:bodyPr>
          <a:lstStyle/>
          <a:p>
            <a:pPr algn="ctr">
              <a:defRPr/>
            </a:pPr>
            <a:r>
              <a:rPr lang="en-GB" sz="1600" b="1" kern="0" dirty="0">
                <a:solidFill>
                  <a:srgbClr val="1882AE"/>
                </a:solidFill>
                <a:latin typeface="Calibri"/>
                <a:cs typeface="Calibri"/>
              </a:rPr>
              <a:t>CRSwNP</a:t>
            </a:r>
            <a:endParaRPr lang="en-GB" dirty="0">
              <a:solidFill>
                <a:srgbClr val="656665"/>
              </a:solidFill>
              <a:latin typeface="Calibri"/>
              <a:cs typeface="Calibri"/>
            </a:endParaRPr>
          </a:p>
          <a:p>
            <a:pPr algn="ctr">
              <a:defRPr/>
            </a:pPr>
            <a:r>
              <a:rPr lang="en-GB" sz="1600" b="1" kern="0" dirty="0">
                <a:solidFill>
                  <a:srgbClr val="1882AE"/>
                </a:solidFill>
                <a:latin typeface="Calibri"/>
                <a:cs typeface="Calibri"/>
              </a:rPr>
              <a:t>CRSsNP</a:t>
            </a:r>
          </a:p>
          <a:p>
            <a:pPr algn="ctr">
              <a:defRPr/>
            </a:pPr>
            <a:r>
              <a:rPr lang="en-GB" sz="1600" b="1" kern="0" dirty="0">
                <a:solidFill>
                  <a:srgbClr val="1882AE"/>
                </a:solidFill>
                <a:cs typeface="Calibri"/>
              </a:rPr>
              <a:t>Allergic rhinitis</a:t>
            </a:r>
            <a:endParaRPr lang="en-GB" dirty="0"/>
          </a:p>
        </p:txBody>
      </p:sp>
      <p:sp>
        <p:nvSpPr>
          <p:cNvPr id="3263" name="TextBox 3262">
            <a:extLst>
              <a:ext uri="{FF2B5EF4-FFF2-40B4-BE49-F238E27FC236}">
                <a16:creationId xmlns:a16="http://schemas.microsoft.com/office/drawing/2014/main" id="{59CDDF81-6616-F287-1C4E-9680B89851FE}"/>
              </a:ext>
            </a:extLst>
          </p:cNvPr>
          <p:cNvSpPr txBox="1"/>
          <p:nvPr/>
        </p:nvSpPr>
        <p:spPr>
          <a:xfrm>
            <a:off x="5351845" y="1962292"/>
            <a:ext cx="314189"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Mucus</a:t>
            </a:r>
          </a:p>
        </p:txBody>
      </p:sp>
      <p:sp>
        <p:nvSpPr>
          <p:cNvPr id="3264" name="TextBox 3263">
            <a:extLst>
              <a:ext uri="{FF2B5EF4-FFF2-40B4-BE49-F238E27FC236}">
                <a16:creationId xmlns:a16="http://schemas.microsoft.com/office/drawing/2014/main" id="{E5460CCF-978F-475F-BB68-DFE358CEBBAF}"/>
              </a:ext>
            </a:extLst>
          </p:cNvPr>
          <p:cNvSpPr txBox="1"/>
          <p:nvPr/>
        </p:nvSpPr>
        <p:spPr>
          <a:xfrm>
            <a:off x="8526689" y="1962292"/>
            <a:ext cx="423193"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
        <p:nvSpPr>
          <p:cNvPr id="3281" name="TextBox 3280">
            <a:extLst>
              <a:ext uri="{FF2B5EF4-FFF2-40B4-BE49-F238E27FC236}">
                <a16:creationId xmlns:a16="http://schemas.microsoft.com/office/drawing/2014/main" id="{6673B3BB-998B-C89D-EDEE-111992C764C7}"/>
              </a:ext>
            </a:extLst>
          </p:cNvPr>
          <p:cNvSpPr txBox="1"/>
          <p:nvPr/>
        </p:nvSpPr>
        <p:spPr>
          <a:xfrm>
            <a:off x="2731177" y="2859115"/>
            <a:ext cx="22923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IL-13</a:t>
            </a:r>
          </a:p>
        </p:txBody>
      </p:sp>
      <p:sp>
        <p:nvSpPr>
          <p:cNvPr id="3282" name="TextBox 3281">
            <a:extLst>
              <a:ext uri="{FF2B5EF4-FFF2-40B4-BE49-F238E27FC236}">
                <a16:creationId xmlns:a16="http://schemas.microsoft.com/office/drawing/2014/main" id="{9FF1E7BA-066C-CC7F-C014-ACEEAEA32B9B}"/>
              </a:ext>
            </a:extLst>
          </p:cNvPr>
          <p:cNvSpPr txBox="1"/>
          <p:nvPr/>
        </p:nvSpPr>
        <p:spPr>
          <a:xfrm>
            <a:off x="3534721" y="2816329"/>
            <a:ext cx="219902" cy="230832"/>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p:txBody>
      </p:sp>
      <p:sp>
        <p:nvSpPr>
          <p:cNvPr id="3283" name="TextBox 3282">
            <a:extLst>
              <a:ext uri="{FF2B5EF4-FFF2-40B4-BE49-F238E27FC236}">
                <a16:creationId xmlns:a16="http://schemas.microsoft.com/office/drawing/2014/main" id="{B89FCD93-EF86-858C-BC24-1AD70C759FCC}"/>
              </a:ext>
            </a:extLst>
          </p:cNvPr>
          <p:cNvSpPr txBox="1"/>
          <p:nvPr/>
        </p:nvSpPr>
        <p:spPr>
          <a:xfrm>
            <a:off x="2962317" y="3141583"/>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287" name="TextBox 3286">
            <a:extLst>
              <a:ext uri="{FF2B5EF4-FFF2-40B4-BE49-F238E27FC236}">
                <a16:creationId xmlns:a16="http://schemas.microsoft.com/office/drawing/2014/main" id="{744CC2C6-6061-9814-A155-4CB1DAD6681E}"/>
              </a:ext>
            </a:extLst>
          </p:cNvPr>
          <p:cNvSpPr txBox="1"/>
          <p:nvPr/>
        </p:nvSpPr>
        <p:spPr>
          <a:xfrm>
            <a:off x="3991217" y="3453394"/>
            <a:ext cx="212141" cy="115416"/>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p:txBody>
      </p:sp>
      <p:sp>
        <p:nvSpPr>
          <p:cNvPr id="3288" name="TextBox 3287">
            <a:extLst>
              <a:ext uri="{FF2B5EF4-FFF2-40B4-BE49-F238E27FC236}">
                <a16:creationId xmlns:a16="http://schemas.microsoft.com/office/drawing/2014/main" id="{77A0C975-922F-2FD0-E30E-44490402EC1D}"/>
              </a:ext>
            </a:extLst>
          </p:cNvPr>
          <p:cNvSpPr txBox="1"/>
          <p:nvPr/>
        </p:nvSpPr>
        <p:spPr>
          <a:xfrm rot="19772218">
            <a:off x="4214605" y="4018514"/>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289" name="TextBox 3288">
            <a:extLst>
              <a:ext uri="{FF2B5EF4-FFF2-40B4-BE49-F238E27FC236}">
                <a16:creationId xmlns:a16="http://schemas.microsoft.com/office/drawing/2014/main" id="{18B7A7C6-5145-8FFE-2D20-B3AA3A623F46}"/>
              </a:ext>
            </a:extLst>
          </p:cNvPr>
          <p:cNvSpPr txBox="1"/>
          <p:nvPr/>
        </p:nvSpPr>
        <p:spPr>
          <a:xfrm rot="18020063">
            <a:off x="3888193" y="3808875"/>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290" name="TextBox 3289">
            <a:extLst>
              <a:ext uri="{FF2B5EF4-FFF2-40B4-BE49-F238E27FC236}">
                <a16:creationId xmlns:a16="http://schemas.microsoft.com/office/drawing/2014/main" id="{CF029A50-A17E-A96B-0014-E98D54E1DF9F}"/>
              </a:ext>
            </a:extLst>
          </p:cNvPr>
          <p:cNvSpPr txBox="1"/>
          <p:nvPr/>
        </p:nvSpPr>
        <p:spPr>
          <a:xfrm>
            <a:off x="4532410" y="4301752"/>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endParaRPr kumimoji="0" lang="en-GB" sz="8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294" name="TextBox 3293">
            <a:extLst>
              <a:ext uri="{FF2B5EF4-FFF2-40B4-BE49-F238E27FC236}">
                <a16:creationId xmlns:a16="http://schemas.microsoft.com/office/drawing/2014/main" id="{89215542-3C14-6518-F22E-E258E60AE140}"/>
              </a:ext>
            </a:extLst>
          </p:cNvPr>
          <p:cNvSpPr txBox="1"/>
          <p:nvPr/>
        </p:nvSpPr>
        <p:spPr>
          <a:xfrm>
            <a:off x="2577536" y="3671341"/>
            <a:ext cx="621965"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Histamine</a:t>
            </a:r>
          </a:p>
          <a:p>
            <a:pPr marL="0" marR="0" lvl="0" indent="0" defTabSz="914400" eaLnBrk="1" fontAlgn="auto" latinLnBrk="0" hangingPunct="1">
              <a:lnSpc>
                <a:spcPct val="100000"/>
              </a:lnSpc>
              <a:spcBef>
                <a:spcPts val="0"/>
              </a:spcBef>
              <a:spcAft>
                <a:spcPts val="0"/>
              </a:spcAft>
              <a:buClrTx/>
              <a:buSzTx/>
              <a:buFontTx/>
              <a:buNone/>
              <a:tabLst/>
              <a:defRPr/>
            </a:pPr>
            <a:r>
              <a:rPr lang="en-GB" sz="900" b="1" kern="0" dirty="0">
                <a:solidFill>
                  <a:srgbClr val="2491BF"/>
                </a:solidFill>
                <a:latin typeface="Calibri" panose="020F0502020204030204" pitchFamily="34" charset="0"/>
                <a:cs typeface="Calibri" panose="020F0502020204030204" pitchFamily="34" charset="0"/>
              </a:rPr>
              <a:t>Leukotrienes</a:t>
            </a:r>
            <a:endParaRPr kumimoji="0" lang="en-GB" sz="8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297" name="TextBox 3296">
            <a:extLst>
              <a:ext uri="{FF2B5EF4-FFF2-40B4-BE49-F238E27FC236}">
                <a16:creationId xmlns:a16="http://schemas.microsoft.com/office/drawing/2014/main" id="{3F4DD134-7FCD-8BC7-CF8A-0B0DC3F865B8}"/>
              </a:ext>
            </a:extLst>
          </p:cNvPr>
          <p:cNvSpPr txBox="1"/>
          <p:nvPr/>
        </p:nvSpPr>
        <p:spPr>
          <a:xfrm>
            <a:off x="5321251" y="3117218"/>
            <a:ext cx="6171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Dendritic cell</a:t>
            </a:r>
          </a:p>
        </p:txBody>
      </p:sp>
      <p:sp>
        <p:nvSpPr>
          <p:cNvPr id="3298" name="TextBox 3297">
            <a:extLst>
              <a:ext uri="{FF2B5EF4-FFF2-40B4-BE49-F238E27FC236}">
                <a16:creationId xmlns:a16="http://schemas.microsoft.com/office/drawing/2014/main" id="{3D585D54-66D6-DD4B-8F40-061BADBA780F}"/>
              </a:ext>
            </a:extLst>
          </p:cNvPr>
          <p:cNvSpPr txBox="1"/>
          <p:nvPr/>
        </p:nvSpPr>
        <p:spPr>
          <a:xfrm>
            <a:off x="5221419" y="3253938"/>
            <a:ext cx="266098"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Naïve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T cell</a:t>
            </a:r>
          </a:p>
        </p:txBody>
      </p:sp>
      <p:sp>
        <p:nvSpPr>
          <p:cNvPr id="3301" name="TextBox 3300">
            <a:extLst>
              <a:ext uri="{FF2B5EF4-FFF2-40B4-BE49-F238E27FC236}">
                <a16:creationId xmlns:a16="http://schemas.microsoft.com/office/drawing/2014/main" id="{D14BC0F3-936E-2446-FA88-8B0CFB28FB75}"/>
              </a:ext>
            </a:extLst>
          </p:cNvPr>
          <p:cNvSpPr txBox="1"/>
          <p:nvPr/>
        </p:nvSpPr>
        <p:spPr>
          <a:xfrm rot="1721568">
            <a:off x="5220407" y="4372183"/>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302" name="TextBox 3301">
            <a:extLst>
              <a:ext uri="{FF2B5EF4-FFF2-40B4-BE49-F238E27FC236}">
                <a16:creationId xmlns:a16="http://schemas.microsoft.com/office/drawing/2014/main" id="{BC17DB0D-2892-F9C1-2088-FDD7859C8FD1}"/>
              </a:ext>
            </a:extLst>
          </p:cNvPr>
          <p:cNvSpPr txBox="1"/>
          <p:nvPr/>
        </p:nvSpPr>
        <p:spPr>
          <a:xfrm rot="20196430">
            <a:off x="6557245" y="4372679"/>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3" name="TextBox 3302">
            <a:extLst>
              <a:ext uri="{FF2B5EF4-FFF2-40B4-BE49-F238E27FC236}">
                <a16:creationId xmlns:a16="http://schemas.microsoft.com/office/drawing/2014/main" id="{1884B418-6EA8-0163-6045-D7D4E8DB9D28}"/>
              </a:ext>
            </a:extLst>
          </p:cNvPr>
          <p:cNvSpPr txBox="1"/>
          <p:nvPr/>
        </p:nvSpPr>
        <p:spPr>
          <a:xfrm rot="19675173">
            <a:off x="6393169" y="3763410"/>
            <a:ext cx="17152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3304" name="TextBox 3303">
            <a:extLst>
              <a:ext uri="{FF2B5EF4-FFF2-40B4-BE49-F238E27FC236}">
                <a16:creationId xmlns:a16="http://schemas.microsoft.com/office/drawing/2014/main" id="{556F098A-FC2A-672C-E318-44E921740AFE}"/>
              </a:ext>
            </a:extLst>
          </p:cNvPr>
          <p:cNvSpPr txBox="1"/>
          <p:nvPr/>
        </p:nvSpPr>
        <p:spPr>
          <a:xfrm>
            <a:off x="6909143" y="3938093"/>
            <a:ext cx="24045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ILC2s</a:t>
            </a:r>
          </a:p>
        </p:txBody>
      </p:sp>
      <p:sp>
        <p:nvSpPr>
          <p:cNvPr id="3305" name="TextBox 3304">
            <a:extLst>
              <a:ext uri="{FF2B5EF4-FFF2-40B4-BE49-F238E27FC236}">
                <a16:creationId xmlns:a16="http://schemas.microsoft.com/office/drawing/2014/main" id="{B07971FF-6F80-3A98-B63B-CAC877A949D2}"/>
              </a:ext>
            </a:extLst>
          </p:cNvPr>
          <p:cNvSpPr txBox="1"/>
          <p:nvPr/>
        </p:nvSpPr>
        <p:spPr>
          <a:xfrm rot="19693684">
            <a:off x="5527043" y="3362008"/>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306" name="TextBox 3305">
            <a:extLst>
              <a:ext uri="{FF2B5EF4-FFF2-40B4-BE49-F238E27FC236}">
                <a16:creationId xmlns:a16="http://schemas.microsoft.com/office/drawing/2014/main" id="{DAE7D754-D452-BC50-08EB-8FD45FF9F829}"/>
              </a:ext>
            </a:extLst>
          </p:cNvPr>
          <p:cNvSpPr txBox="1"/>
          <p:nvPr/>
        </p:nvSpPr>
        <p:spPr>
          <a:xfrm rot="1850750">
            <a:off x="6241978" y="3345702"/>
            <a:ext cx="22923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7" name="TextBox 3306">
            <a:extLst>
              <a:ext uri="{FF2B5EF4-FFF2-40B4-BE49-F238E27FC236}">
                <a16:creationId xmlns:a16="http://schemas.microsoft.com/office/drawing/2014/main" id="{43C540AB-884D-AD58-81BD-3C51D72BBC4E}"/>
              </a:ext>
            </a:extLst>
          </p:cNvPr>
          <p:cNvSpPr txBox="1"/>
          <p:nvPr/>
        </p:nvSpPr>
        <p:spPr>
          <a:xfrm>
            <a:off x="6581875" y="2806099"/>
            <a:ext cx="286460" cy="468487"/>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sp>
        <p:nvSpPr>
          <p:cNvPr id="3308" name="TextBox 3307">
            <a:extLst>
              <a:ext uri="{FF2B5EF4-FFF2-40B4-BE49-F238E27FC236}">
                <a16:creationId xmlns:a16="http://schemas.microsoft.com/office/drawing/2014/main" id="{07EC393F-D0FB-DD58-DC9A-31165A2F2551}"/>
              </a:ext>
            </a:extLst>
          </p:cNvPr>
          <p:cNvSpPr txBox="1"/>
          <p:nvPr/>
        </p:nvSpPr>
        <p:spPr>
          <a:xfrm>
            <a:off x="8107027" y="2824906"/>
            <a:ext cx="284547" cy="153888"/>
          </a:xfrm>
          <a:prstGeom prst="rect">
            <a:avLst/>
          </a:prstGeom>
          <a:solidFill>
            <a:schemeClr val="bg1"/>
          </a:solid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F35FAC">
                    <a:lumMod val="75000"/>
                  </a:srgbClr>
                </a:solidFill>
                <a:effectLst/>
                <a:uLnTx/>
                <a:uFillTx/>
                <a:latin typeface="Calibri"/>
                <a:cs typeface="Calibri"/>
              </a:rPr>
              <a:t>TSLP</a:t>
            </a:r>
          </a:p>
        </p:txBody>
      </p:sp>
      <p:sp>
        <p:nvSpPr>
          <p:cNvPr id="3309" name="TextBox 3308">
            <a:extLst>
              <a:ext uri="{FF2B5EF4-FFF2-40B4-BE49-F238E27FC236}">
                <a16:creationId xmlns:a16="http://schemas.microsoft.com/office/drawing/2014/main" id="{1CC9322A-889B-968C-E115-619ED6F2D8C6}"/>
              </a:ext>
            </a:extLst>
          </p:cNvPr>
          <p:cNvSpPr txBox="1"/>
          <p:nvPr/>
        </p:nvSpPr>
        <p:spPr>
          <a:xfrm>
            <a:off x="8395666" y="4278218"/>
            <a:ext cx="236166" cy="138499"/>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TSLP</a:t>
            </a:r>
          </a:p>
        </p:txBody>
      </p:sp>
      <p:sp>
        <p:nvSpPr>
          <p:cNvPr id="3310" name="TextBox 3309">
            <a:extLst>
              <a:ext uri="{FF2B5EF4-FFF2-40B4-BE49-F238E27FC236}">
                <a16:creationId xmlns:a16="http://schemas.microsoft.com/office/drawing/2014/main" id="{AF7FFC77-4BD7-FC7C-71D7-9256995104AA}"/>
              </a:ext>
            </a:extLst>
          </p:cNvPr>
          <p:cNvSpPr txBox="1"/>
          <p:nvPr/>
        </p:nvSpPr>
        <p:spPr>
          <a:xfrm>
            <a:off x="9008958" y="4263225"/>
            <a:ext cx="193077" cy="1384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IL-6</a:t>
            </a:r>
          </a:p>
        </p:txBody>
      </p:sp>
      <p:sp>
        <p:nvSpPr>
          <p:cNvPr id="3311" name="TextBox 3310">
            <a:extLst>
              <a:ext uri="{FF2B5EF4-FFF2-40B4-BE49-F238E27FC236}">
                <a16:creationId xmlns:a16="http://schemas.microsoft.com/office/drawing/2014/main" id="{B2DDD091-042A-7CB0-B14C-B8A91849930F}"/>
              </a:ext>
            </a:extLst>
          </p:cNvPr>
          <p:cNvSpPr txBox="1"/>
          <p:nvPr/>
        </p:nvSpPr>
        <p:spPr>
          <a:xfrm>
            <a:off x="7782858" y="3686312"/>
            <a:ext cx="306355" cy="153888"/>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F561AD"/>
                </a:solidFill>
                <a:effectLst/>
                <a:uLnTx/>
                <a:uFillTx/>
                <a:latin typeface="Calibri" panose="020F0502020204030204" pitchFamily="34" charset="0"/>
                <a:cs typeface="Calibri" panose="020F0502020204030204" pitchFamily="34" charset="0"/>
              </a:rPr>
              <a:t>TSLP</a:t>
            </a:r>
          </a:p>
        </p:txBody>
      </p:sp>
      <p:sp>
        <p:nvSpPr>
          <p:cNvPr id="3312" name="TextBox 3311">
            <a:extLst>
              <a:ext uri="{FF2B5EF4-FFF2-40B4-BE49-F238E27FC236}">
                <a16:creationId xmlns:a16="http://schemas.microsoft.com/office/drawing/2014/main" id="{C3C38359-1048-E289-B24B-4A5B26567B40}"/>
              </a:ext>
            </a:extLst>
          </p:cNvPr>
          <p:cNvSpPr txBox="1"/>
          <p:nvPr/>
        </p:nvSpPr>
        <p:spPr>
          <a:xfrm>
            <a:off x="8517359" y="3997607"/>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313" name="TextBox 3312">
            <a:extLst>
              <a:ext uri="{FF2B5EF4-FFF2-40B4-BE49-F238E27FC236}">
                <a16:creationId xmlns:a16="http://schemas.microsoft.com/office/drawing/2014/main" id="{7D4B8FF7-2E04-1F89-3C09-AD9F54D1786A}"/>
              </a:ext>
            </a:extLst>
          </p:cNvPr>
          <p:cNvSpPr txBox="1"/>
          <p:nvPr/>
        </p:nvSpPr>
        <p:spPr>
          <a:xfrm>
            <a:off x="8877226" y="3694719"/>
            <a:ext cx="46807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Fibroblast</a:t>
            </a:r>
          </a:p>
        </p:txBody>
      </p:sp>
      <p:sp>
        <p:nvSpPr>
          <p:cNvPr id="3314" name="TextBox 3313">
            <a:extLst>
              <a:ext uri="{FF2B5EF4-FFF2-40B4-BE49-F238E27FC236}">
                <a16:creationId xmlns:a16="http://schemas.microsoft.com/office/drawing/2014/main" id="{C1807BE6-F0F9-5076-B344-C7B0504F1ACF}"/>
              </a:ext>
            </a:extLst>
          </p:cNvPr>
          <p:cNvSpPr txBox="1"/>
          <p:nvPr/>
        </p:nvSpPr>
        <p:spPr>
          <a:xfrm>
            <a:off x="8746956" y="2984206"/>
            <a:ext cx="4039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Collagen</a:t>
            </a:r>
          </a:p>
        </p:txBody>
      </p:sp>
      <p:sp>
        <p:nvSpPr>
          <p:cNvPr id="3315" name="TextBox 3314">
            <a:extLst>
              <a:ext uri="{FF2B5EF4-FFF2-40B4-BE49-F238E27FC236}">
                <a16:creationId xmlns:a16="http://schemas.microsoft.com/office/drawing/2014/main" id="{473B209E-61E8-E3EE-B709-5B1CFB8DAD60}"/>
              </a:ext>
            </a:extLst>
          </p:cNvPr>
          <p:cNvSpPr txBox="1"/>
          <p:nvPr/>
        </p:nvSpPr>
        <p:spPr>
          <a:xfrm>
            <a:off x="9017291" y="2757196"/>
            <a:ext cx="503343"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Goblet cell</a:t>
            </a:r>
          </a:p>
        </p:txBody>
      </p:sp>
      <p:sp>
        <p:nvSpPr>
          <p:cNvPr id="2" name="TextBox 1">
            <a:extLst>
              <a:ext uri="{FF2B5EF4-FFF2-40B4-BE49-F238E27FC236}">
                <a16:creationId xmlns:a16="http://schemas.microsoft.com/office/drawing/2014/main" id="{F9B1CE71-4F3F-79A2-2F45-47733860CAB6}"/>
              </a:ext>
            </a:extLst>
          </p:cNvPr>
          <p:cNvSpPr txBox="1"/>
          <p:nvPr/>
        </p:nvSpPr>
        <p:spPr>
          <a:xfrm>
            <a:off x="9611794" y="3524468"/>
            <a:ext cx="360944"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56665">
                    <a:lumMod val="50000"/>
                  </a:srgbClr>
                </a:solidFill>
                <a:effectLst/>
                <a:uLnTx/>
                <a:uFillTx/>
                <a:latin typeface="Calibri" panose="020F0502020204030204" pitchFamily="34" charset="0"/>
                <a:ea typeface="+mn-ea"/>
                <a:cs typeface="Calibri" panose="020F0502020204030204" pitchFamily="34" charset="0"/>
              </a:rPr>
              <a:t>ILC3s</a:t>
            </a:r>
          </a:p>
        </p:txBody>
      </p:sp>
      <p:sp>
        <p:nvSpPr>
          <p:cNvPr id="3" name="TextBox 2">
            <a:extLst>
              <a:ext uri="{FF2B5EF4-FFF2-40B4-BE49-F238E27FC236}">
                <a16:creationId xmlns:a16="http://schemas.microsoft.com/office/drawing/2014/main" id="{1B7C4C6D-E7E3-93FC-C95B-281DE49D77C7}"/>
              </a:ext>
            </a:extLst>
          </p:cNvPr>
          <p:cNvSpPr txBox="1"/>
          <p:nvPr/>
        </p:nvSpPr>
        <p:spPr>
          <a:xfrm>
            <a:off x="10236958" y="3073449"/>
            <a:ext cx="617157"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4" name="TextBox 3">
            <a:extLst>
              <a:ext uri="{FF2B5EF4-FFF2-40B4-BE49-F238E27FC236}">
                <a16:creationId xmlns:a16="http://schemas.microsoft.com/office/drawing/2014/main" id="{85D2D44D-194B-FA11-FA0D-E9745F258BB1}"/>
              </a:ext>
            </a:extLst>
          </p:cNvPr>
          <p:cNvSpPr txBox="1"/>
          <p:nvPr/>
        </p:nvSpPr>
        <p:spPr>
          <a:xfrm>
            <a:off x="10502227" y="3548321"/>
            <a:ext cx="360944" cy="276999"/>
          </a:xfrm>
          <a:prstGeom prst="rect">
            <a:avLst/>
          </a:prstGeom>
          <a:noFill/>
        </p:spPr>
        <p:txBody>
          <a:bodyPr wrap="square" lIns="0" tIns="0" rIns="0" bIns="0" rtlCol="0">
            <a:spAutoFit/>
          </a:bodyPr>
          <a:lstStyle>
            <a:defPPr>
              <a:defRPr lang="en-US"/>
            </a:defPPr>
            <a:lvl1pPr algn="ctr">
              <a:defRPr sz="900" b="1">
                <a:solidFill>
                  <a:srgbClr val="656665"/>
                </a:solidFill>
                <a:latin typeface="Calibri" panose="020F0502020204030204" pitchFamily="34" charset="0"/>
                <a:cs typeface="Calibri" panose="020F0502020204030204" pitchFamily="34" charset="0"/>
              </a:defRPr>
            </a:lvl1pPr>
          </a:lstStyle>
          <a:p>
            <a:r>
              <a:rPr lang="en-GB" dirty="0"/>
              <a:t>IL-17</a:t>
            </a:r>
          </a:p>
          <a:p>
            <a:r>
              <a:rPr lang="en-GB" dirty="0"/>
              <a:t>IL-22</a:t>
            </a:r>
          </a:p>
        </p:txBody>
      </p:sp>
      <p:sp>
        <p:nvSpPr>
          <p:cNvPr id="7" name="TextBox 6">
            <a:extLst>
              <a:ext uri="{FF2B5EF4-FFF2-40B4-BE49-F238E27FC236}">
                <a16:creationId xmlns:a16="http://schemas.microsoft.com/office/drawing/2014/main" id="{6E349002-CACA-7924-C45B-F289FFFC0B89}"/>
              </a:ext>
            </a:extLst>
          </p:cNvPr>
          <p:cNvSpPr txBox="1"/>
          <p:nvPr/>
        </p:nvSpPr>
        <p:spPr>
          <a:xfrm>
            <a:off x="9757563" y="3027191"/>
            <a:ext cx="360944" cy="138499"/>
          </a:xfrm>
          <a:prstGeom prst="rect">
            <a:avLst/>
          </a:prstGeom>
          <a:noFill/>
        </p:spPr>
        <p:txBody>
          <a:bodyPr wrap="square" lIns="0" tIns="0" rIns="0" bIns="0" rtlCol="0">
            <a:spAutoFit/>
          </a:bodyPr>
          <a:lstStyle>
            <a:defPPr>
              <a:defRPr lang="en-US"/>
            </a:defPPr>
            <a:lvl1pPr algn="ctr">
              <a:defRPr sz="900" b="1">
                <a:solidFill>
                  <a:srgbClr val="656665"/>
                </a:solidFill>
                <a:latin typeface="Calibri" panose="020F0502020204030204" pitchFamily="34" charset="0"/>
                <a:cs typeface="Calibri" panose="020F0502020204030204" pitchFamily="34" charset="0"/>
              </a:defRPr>
            </a:lvl1pPr>
          </a:lstStyle>
          <a:p>
            <a:r>
              <a:rPr lang="en-GB" dirty="0"/>
              <a:t>IL-18</a:t>
            </a:r>
          </a:p>
        </p:txBody>
      </p:sp>
      <p:pic>
        <p:nvPicPr>
          <p:cNvPr id="3250" name="Picture 3249" descr="A picture containing tableware&#10;&#10;Description automatically generated">
            <a:extLst>
              <a:ext uri="{FF2B5EF4-FFF2-40B4-BE49-F238E27FC236}">
                <a16:creationId xmlns:a16="http://schemas.microsoft.com/office/drawing/2014/main" id="{2A74E6FC-25F3-6CBC-A0C0-7B5C45A698BF}"/>
              </a:ext>
            </a:extLst>
          </p:cNvPr>
          <p:cNvPicPr>
            <a:picLocks noChangeAspect="1"/>
          </p:cNvPicPr>
          <p:nvPr/>
        </p:nvPicPr>
        <p:blipFill>
          <a:blip r:embed="rId29"/>
          <a:stretch>
            <a:fillRect/>
          </a:stretch>
        </p:blipFill>
        <p:spPr>
          <a:xfrm rot="13102938">
            <a:off x="5416305" y="2164084"/>
            <a:ext cx="341964" cy="430453"/>
          </a:xfrm>
          <a:prstGeom prst="rect">
            <a:avLst/>
          </a:prstGeom>
        </p:spPr>
      </p:pic>
      <p:sp>
        <p:nvSpPr>
          <p:cNvPr id="17" name="TextBox 16">
            <a:extLst>
              <a:ext uri="{FF2B5EF4-FFF2-40B4-BE49-F238E27FC236}">
                <a16:creationId xmlns:a16="http://schemas.microsoft.com/office/drawing/2014/main" id="{F4477F78-DE0B-0027-50F8-6F51FBBC7A56}"/>
              </a:ext>
            </a:extLst>
          </p:cNvPr>
          <p:cNvSpPr txBox="1"/>
          <p:nvPr/>
        </p:nvSpPr>
        <p:spPr>
          <a:xfrm>
            <a:off x="1338586" y="3173944"/>
            <a:ext cx="617157" cy="138499"/>
          </a:xfrm>
          <a:prstGeom prst="rect">
            <a:avLst/>
          </a:prstGeom>
          <a:noFill/>
        </p:spPr>
        <p:txBody>
          <a:bodyPr wrap="none" lIns="0" tIns="0" rIns="0" bIns="0" rtlCol="0">
            <a:spAutoFit/>
          </a:bodyPr>
          <a:lstStyle/>
          <a:p>
            <a:pPr>
              <a:defRPr/>
            </a:pPr>
            <a:r>
              <a:rPr lang="en-GB" sz="900" dirty="0">
                <a:solidFill>
                  <a:srgbClr val="656665">
                    <a:lumMod val="50000"/>
                  </a:srgbClr>
                </a:solidFill>
                <a:latin typeface="Calibri" panose="020F0502020204030204" pitchFamily="34" charset="0"/>
                <a:cs typeface="Calibri" panose="020F0502020204030204" pitchFamily="34" charset="0"/>
              </a:rPr>
              <a:t>Dendritic cell</a:t>
            </a:r>
          </a:p>
        </p:txBody>
      </p:sp>
      <p:sp>
        <p:nvSpPr>
          <p:cNvPr id="18" name="TextBox 17">
            <a:extLst>
              <a:ext uri="{FF2B5EF4-FFF2-40B4-BE49-F238E27FC236}">
                <a16:creationId xmlns:a16="http://schemas.microsoft.com/office/drawing/2014/main" id="{0073D683-A0F0-4B70-6AD8-1B99A5AAEE6E}"/>
              </a:ext>
            </a:extLst>
          </p:cNvPr>
          <p:cNvSpPr txBox="1"/>
          <p:nvPr/>
        </p:nvSpPr>
        <p:spPr>
          <a:xfrm>
            <a:off x="1416322" y="3998194"/>
            <a:ext cx="360944" cy="138499"/>
          </a:xfrm>
          <a:prstGeom prst="rect">
            <a:avLst/>
          </a:prstGeom>
          <a:noFill/>
        </p:spPr>
        <p:txBody>
          <a:bodyPr wrap="square" lIns="0" tIns="0" rIns="0" bIns="0" rtlCol="0">
            <a:spAutoFit/>
          </a:bodyPr>
          <a:lstStyle/>
          <a:p>
            <a:pPr algn="ctr">
              <a:defRPr/>
            </a:pPr>
            <a:r>
              <a:rPr lang="en-GB" sz="900" dirty="0">
                <a:solidFill>
                  <a:srgbClr val="656665">
                    <a:lumMod val="50000"/>
                  </a:srgbClr>
                </a:solidFill>
                <a:latin typeface="Calibri" panose="020F0502020204030204" pitchFamily="34" charset="0"/>
                <a:cs typeface="Calibri" panose="020F0502020204030204" pitchFamily="34" charset="0"/>
              </a:rPr>
              <a:t>ILC1s</a:t>
            </a:r>
          </a:p>
        </p:txBody>
      </p:sp>
      <p:sp>
        <p:nvSpPr>
          <p:cNvPr id="19" name="TextBox 18">
            <a:extLst>
              <a:ext uri="{FF2B5EF4-FFF2-40B4-BE49-F238E27FC236}">
                <a16:creationId xmlns:a16="http://schemas.microsoft.com/office/drawing/2014/main" id="{8690129B-2DAC-6633-FCDC-1D6AF494C3A7}"/>
              </a:ext>
            </a:extLst>
          </p:cNvPr>
          <p:cNvSpPr txBox="1"/>
          <p:nvPr/>
        </p:nvSpPr>
        <p:spPr>
          <a:xfrm>
            <a:off x="1321186" y="3396380"/>
            <a:ext cx="229230" cy="138499"/>
          </a:xfrm>
          <a:prstGeom prst="rect">
            <a:avLst/>
          </a:prstGeom>
          <a:noFill/>
        </p:spPr>
        <p:txBody>
          <a:bodyPr wrap="none" lIns="0" tIns="0" rIns="0" bIns="0" rtlCol="0">
            <a:spAutoFit/>
          </a:bodyPr>
          <a:lstStyle/>
          <a:p>
            <a:pPr>
              <a:defRPr/>
            </a:pPr>
            <a:r>
              <a:rPr lang="en-GB" sz="900" b="1" dirty="0">
                <a:solidFill>
                  <a:srgbClr val="656665"/>
                </a:solidFill>
                <a:latin typeface="Calibri" panose="020F0502020204030204" pitchFamily="34" charset="0"/>
                <a:cs typeface="Calibri" panose="020F0502020204030204" pitchFamily="34" charset="0"/>
              </a:rPr>
              <a:t>IL-12</a:t>
            </a:r>
          </a:p>
        </p:txBody>
      </p:sp>
      <p:sp>
        <p:nvSpPr>
          <p:cNvPr id="20" name="TextBox 19">
            <a:extLst>
              <a:ext uri="{FF2B5EF4-FFF2-40B4-BE49-F238E27FC236}">
                <a16:creationId xmlns:a16="http://schemas.microsoft.com/office/drawing/2014/main" id="{F06F11AD-88B0-63C7-AE40-14EFC36EA68C}"/>
              </a:ext>
            </a:extLst>
          </p:cNvPr>
          <p:cNvSpPr txBox="1"/>
          <p:nvPr/>
        </p:nvSpPr>
        <p:spPr>
          <a:xfrm>
            <a:off x="1310389" y="3525730"/>
            <a:ext cx="229230" cy="138499"/>
          </a:xfrm>
          <a:prstGeom prst="rect">
            <a:avLst/>
          </a:prstGeom>
          <a:noFill/>
        </p:spPr>
        <p:txBody>
          <a:bodyPr wrap="none" lIns="0" tIns="0" rIns="0" bIns="0" rtlCol="0">
            <a:spAutoFit/>
          </a:bodyPr>
          <a:lstStyle/>
          <a:p>
            <a:pPr>
              <a:defRPr/>
            </a:pPr>
            <a:r>
              <a:rPr lang="en-GB" sz="900" b="1" dirty="0">
                <a:solidFill>
                  <a:srgbClr val="656665"/>
                </a:solidFill>
                <a:latin typeface="Calibri" panose="020F0502020204030204" pitchFamily="34" charset="0"/>
                <a:cs typeface="Calibri" panose="020F0502020204030204" pitchFamily="34" charset="0"/>
              </a:rPr>
              <a:t>IL-18</a:t>
            </a:r>
          </a:p>
        </p:txBody>
      </p:sp>
      <p:sp>
        <p:nvSpPr>
          <p:cNvPr id="21" name="TextBox 20">
            <a:extLst>
              <a:ext uri="{FF2B5EF4-FFF2-40B4-BE49-F238E27FC236}">
                <a16:creationId xmlns:a16="http://schemas.microsoft.com/office/drawing/2014/main" id="{810A13EC-441E-2170-5217-E61593284E09}"/>
              </a:ext>
            </a:extLst>
          </p:cNvPr>
          <p:cNvSpPr txBox="1"/>
          <p:nvPr/>
        </p:nvSpPr>
        <p:spPr>
          <a:xfrm>
            <a:off x="1956074" y="4059579"/>
            <a:ext cx="360944" cy="276999"/>
          </a:xfrm>
          <a:prstGeom prst="rect">
            <a:avLst/>
          </a:prstGeom>
          <a:noFill/>
        </p:spPr>
        <p:txBody>
          <a:bodyPr wrap="square" lIns="0" tIns="0" rIns="0" bIns="0" rtlCol="0">
            <a:spAutoFit/>
          </a:bodyPr>
          <a:lstStyle/>
          <a:p>
            <a:pPr algn="ctr">
              <a:defRPr/>
            </a:pPr>
            <a:r>
              <a:rPr lang="en-GB" sz="900" b="1" dirty="0">
                <a:solidFill>
                  <a:srgbClr val="656665"/>
                </a:solidFill>
                <a:latin typeface="Calibri" panose="020F0502020204030204" pitchFamily="34" charset="0"/>
                <a:cs typeface="Calibri" panose="020F0502020204030204" pitchFamily="34" charset="0"/>
              </a:rPr>
              <a:t>IFN-γ</a:t>
            </a:r>
          </a:p>
          <a:p>
            <a:pPr algn="ctr">
              <a:defRPr/>
            </a:pPr>
            <a:r>
              <a:rPr lang="en-GB" sz="900" b="1" dirty="0">
                <a:solidFill>
                  <a:srgbClr val="656665"/>
                </a:solidFill>
                <a:latin typeface="Calibri" panose="020F0502020204030204" pitchFamily="34" charset="0"/>
                <a:cs typeface="Calibri" panose="020F0502020204030204" pitchFamily="34" charset="0"/>
              </a:rPr>
              <a:t>TNF-α</a:t>
            </a:r>
          </a:p>
        </p:txBody>
      </p:sp>
      <p:grpSp>
        <p:nvGrpSpPr>
          <p:cNvPr id="3159" name="Graphic 12">
            <a:extLst>
              <a:ext uri="{FF2B5EF4-FFF2-40B4-BE49-F238E27FC236}">
                <a16:creationId xmlns:a16="http://schemas.microsoft.com/office/drawing/2014/main" id="{6A361E67-FD17-FE4E-2EE1-4307EFEC1BD2}"/>
              </a:ext>
            </a:extLst>
          </p:cNvPr>
          <p:cNvGrpSpPr/>
          <p:nvPr/>
        </p:nvGrpSpPr>
        <p:grpSpPr>
          <a:xfrm>
            <a:off x="4008764" y="3700961"/>
            <a:ext cx="329673" cy="498725"/>
            <a:chOff x="3771760" y="4076763"/>
            <a:chExt cx="361495" cy="608838"/>
          </a:xfrm>
          <a:solidFill>
            <a:srgbClr val="666666"/>
          </a:solidFill>
        </p:grpSpPr>
        <p:sp>
          <p:nvSpPr>
            <p:cNvPr id="3212" name="Freeform 3211">
              <a:extLst>
                <a:ext uri="{FF2B5EF4-FFF2-40B4-BE49-F238E27FC236}">
                  <a16:creationId xmlns:a16="http://schemas.microsoft.com/office/drawing/2014/main" id="{E8334EC9-1277-7F99-86DA-810B3318A1DF}"/>
                </a:ext>
              </a:extLst>
            </p:cNvPr>
            <p:cNvSpPr/>
            <p:nvPr/>
          </p:nvSpPr>
          <p:spPr>
            <a:xfrm>
              <a:off x="3793439" y="4076763"/>
              <a:ext cx="339816" cy="572335"/>
            </a:xfrm>
            <a:custGeom>
              <a:avLst/>
              <a:gdLst>
                <a:gd name="connsiteX0" fmla="*/ 339816 w 339816"/>
                <a:gd name="connsiteY0" fmla="*/ 0 h 572335"/>
                <a:gd name="connsiteX1" fmla="*/ 0 w 339816"/>
                <a:gd name="connsiteY1" fmla="*/ 572336 h 572335"/>
              </a:gdLst>
              <a:ahLst/>
              <a:cxnLst>
                <a:cxn ang="0">
                  <a:pos x="connsiteX0" y="connsiteY0"/>
                </a:cxn>
                <a:cxn ang="0">
                  <a:pos x="connsiteX1" y="connsiteY1"/>
                </a:cxn>
              </a:cxnLst>
              <a:rect l="l" t="t" r="r" b="b"/>
              <a:pathLst>
                <a:path w="339816" h="572335">
                  <a:moveTo>
                    <a:pt x="339816" y="0"/>
                  </a:moveTo>
                  <a:lnTo>
                    <a:pt x="0" y="572336"/>
                  </a:lnTo>
                </a:path>
              </a:pathLst>
            </a:custGeom>
            <a:ln w="12700" cap="flat">
              <a:solidFill>
                <a:srgbClr val="666666"/>
              </a:solidFill>
              <a:prstDash val="solid"/>
              <a:miter/>
            </a:ln>
          </p:spPr>
          <p:txBody>
            <a:bodyPr rtlCol="0" anchor="ctr"/>
            <a:lstStyle/>
            <a:p>
              <a:endParaRPr lang="en-GB" dirty="0"/>
            </a:p>
          </p:txBody>
        </p:sp>
        <p:sp>
          <p:nvSpPr>
            <p:cNvPr id="3213" name="Freeform 3212">
              <a:extLst>
                <a:ext uri="{FF2B5EF4-FFF2-40B4-BE49-F238E27FC236}">
                  <a16:creationId xmlns:a16="http://schemas.microsoft.com/office/drawing/2014/main" id="{7BF3324F-2EF9-CD00-F4E2-6ADFCCDAA2E5}"/>
                </a:ext>
              </a:extLst>
            </p:cNvPr>
            <p:cNvSpPr/>
            <p:nvPr/>
          </p:nvSpPr>
          <p:spPr>
            <a:xfrm>
              <a:off x="3771760" y="4626617"/>
              <a:ext cx="51472" cy="58984"/>
            </a:xfrm>
            <a:custGeom>
              <a:avLst/>
              <a:gdLst>
                <a:gd name="connsiteX0" fmla="*/ 651 w 51472"/>
                <a:gd name="connsiteY0" fmla="*/ 0 h 58984"/>
                <a:gd name="connsiteX1" fmla="*/ 0 w 51472"/>
                <a:gd name="connsiteY1" fmla="*/ 58985 h 58984"/>
                <a:gd name="connsiteX2" fmla="*/ 51473 w 51472"/>
                <a:gd name="connsiteY2" fmla="*/ 30114 h 58984"/>
              </a:gdLst>
              <a:ahLst/>
              <a:cxnLst>
                <a:cxn ang="0">
                  <a:pos x="connsiteX0" y="connsiteY0"/>
                </a:cxn>
                <a:cxn ang="0">
                  <a:pos x="connsiteX1" y="connsiteY1"/>
                </a:cxn>
                <a:cxn ang="0">
                  <a:pos x="connsiteX2" y="connsiteY2"/>
                </a:cxn>
              </a:cxnLst>
              <a:rect l="l" t="t" r="r" b="b"/>
              <a:pathLst>
                <a:path w="51472" h="58984">
                  <a:moveTo>
                    <a:pt x="651" y="0"/>
                  </a:moveTo>
                  <a:lnTo>
                    <a:pt x="0" y="58985"/>
                  </a:lnTo>
                  <a:lnTo>
                    <a:pt x="51473" y="30114"/>
                  </a:lnTo>
                  <a:close/>
                </a:path>
              </a:pathLst>
            </a:custGeom>
            <a:solidFill>
              <a:srgbClr val="666666"/>
            </a:solidFill>
            <a:ln w="5919" cap="flat">
              <a:noFill/>
              <a:prstDash val="solid"/>
              <a:miter/>
            </a:ln>
          </p:spPr>
          <p:txBody>
            <a:bodyPr rtlCol="0" anchor="ctr"/>
            <a:lstStyle/>
            <a:p>
              <a:endParaRPr lang="en-GB" dirty="0"/>
            </a:p>
          </p:txBody>
        </p:sp>
      </p:grpSp>
      <p:grpSp>
        <p:nvGrpSpPr>
          <p:cNvPr id="3160" name="Graphic 12">
            <a:extLst>
              <a:ext uri="{FF2B5EF4-FFF2-40B4-BE49-F238E27FC236}">
                <a16:creationId xmlns:a16="http://schemas.microsoft.com/office/drawing/2014/main" id="{C0901971-405D-2F20-3118-D7991265CA8A}"/>
              </a:ext>
            </a:extLst>
          </p:cNvPr>
          <p:cNvGrpSpPr/>
          <p:nvPr/>
        </p:nvGrpSpPr>
        <p:grpSpPr>
          <a:xfrm>
            <a:off x="4130899" y="3918460"/>
            <a:ext cx="775809" cy="456273"/>
            <a:chOff x="3905684" y="4342283"/>
            <a:chExt cx="850695" cy="557012"/>
          </a:xfrm>
          <a:solidFill>
            <a:srgbClr val="666666"/>
          </a:solidFill>
        </p:grpSpPr>
        <p:sp>
          <p:nvSpPr>
            <p:cNvPr id="3210" name="Freeform 3209">
              <a:extLst>
                <a:ext uri="{FF2B5EF4-FFF2-40B4-BE49-F238E27FC236}">
                  <a16:creationId xmlns:a16="http://schemas.microsoft.com/office/drawing/2014/main" id="{61C0A0A5-D9DC-D1CD-BB0F-E6553E9A88C7}"/>
                </a:ext>
              </a:extLst>
            </p:cNvPr>
            <p:cNvSpPr/>
            <p:nvPr/>
          </p:nvSpPr>
          <p:spPr>
            <a:xfrm>
              <a:off x="3941224" y="4342283"/>
              <a:ext cx="815156" cy="533761"/>
            </a:xfrm>
            <a:custGeom>
              <a:avLst/>
              <a:gdLst>
                <a:gd name="connsiteX0" fmla="*/ 815156 w 815156"/>
                <a:gd name="connsiteY0" fmla="*/ 0 h 533761"/>
                <a:gd name="connsiteX1" fmla="*/ 0 w 815156"/>
                <a:gd name="connsiteY1" fmla="*/ 533762 h 533761"/>
              </a:gdLst>
              <a:ahLst/>
              <a:cxnLst>
                <a:cxn ang="0">
                  <a:pos x="connsiteX0" y="connsiteY0"/>
                </a:cxn>
                <a:cxn ang="0">
                  <a:pos x="connsiteX1" y="connsiteY1"/>
                </a:cxn>
              </a:cxnLst>
              <a:rect l="l" t="t" r="r" b="b"/>
              <a:pathLst>
                <a:path w="815156" h="533761">
                  <a:moveTo>
                    <a:pt x="815156" y="0"/>
                  </a:moveTo>
                  <a:lnTo>
                    <a:pt x="0" y="533762"/>
                  </a:lnTo>
                </a:path>
              </a:pathLst>
            </a:custGeom>
            <a:ln w="12700" cap="flat">
              <a:solidFill>
                <a:srgbClr val="666666"/>
              </a:solidFill>
              <a:prstDash val="solid"/>
              <a:miter/>
            </a:ln>
          </p:spPr>
          <p:txBody>
            <a:bodyPr rtlCol="0" anchor="ctr"/>
            <a:lstStyle/>
            <a:p>
              <a:endParaRPr lang="en-GB" dirty="0"/>
            </a:p>
          </p:txBody>
        </p:sp>
        <p:sp>
          <p:nvSpPr>
            <p:cNvPr id="3211" name="Freeform 3210">
              <a:extLst>
                <a:ext uri="{FF2B5EF4-FFF2-40B4-BE49-F238E27FC236}">
                  <a16:creationId xmlns:a16="http://schemas.microsoft.com/office/drawing/2014/main" id="{5F657A8B-152C-0EF8-15C3-3EA933CB52E9}"/>
                </a:ext>
              </a:extLst>
            </p:cNvPr>
            <p:cNvSpPr/>
            <p:nvPr/>
          </p:nvSpPr>
          <p:spPr>
            <a:xfrm>
              <a:off x="3905684" y="4846641"/>
              <a:ext cx="58995" cy="52654"/>
            </a:xfrm>
            <a:custGeom>
              <a:avLst/>
              <a:gdLst>
                <a:gd name="connsiteX0" fmla="*/ 26595 w 58995"/>
                <a:gd name="connsiteY0" fmla="*/ 0 h 52654"/>
                <a:gd name="connsiteX1" fmla="*/ 0 w 58995"/>
                <a:gd name="connsiteY1" fmla="*/ 52654 h 52654"/>
                <a:gd name="connsiteX2" fmla="*/ 58996 w 58995"/>
                <a:gd name="connsiteY2" fmla="*/ 49341 h 52654"/>
              </a:gdLst>
              <a:ahLst/>
              <a:cxnLst>
                <a:cxn ang="0">
                  <a:pos x="connsiteX0" y="connsiteY0"/>
                </a:cxn>
                <a:cxn ang="0">
                  <a:pos x="connsiteX1" y="connsiteY1"/>
                </a:cxn>
                <a:cxn ang="0">
                  <a:pos x="connsiteX2" y="connsiteY2"/>
                </a:cxn>
              </a:cxnLst>
              <a:rect l="l" t="t" r="r" b="b"/>
              <a:pathLst>
                <a:path w="58995" h="52654">
                  <a:moveTo>
                    <a:pt x="26595" y="0"/>
                  </a:moveTo>
                  <a:lnTo>
                    <a:pt x="0" y="52654"/>
                  </a:lnTo>
                  <a:lnTo>
                    <a:pt x="58996" y="49341"/>
                  </a:lnTo>
                  <a:close/>
                </a:path>
              </a:pathLst>
            </a:custGeom>
            <a:solidFill>
              <a:srgbClr val="666666"/>
            </a:solidFill>
            <a:ln w="5919" cap="flat">
              <a:noFill/>
              <a:prstDash val="solid"/>
              <a:miter/>
            </a:ln>
          </p:spPr>
          <p:txBody>
            <a:bodyPr rtlCol="0" anchor="ctr"/>
            <a:lstStyle/>
            <a:p>
              <a:endParaRPr lang="en-GB" dirty="0"/>
            </a:p>
          </p:txBody>
        </p:sp>
      </p:grpSp>
      <p:sp>
        <p:nvSpPr>
          <p:cNvPr id="3208" name="Freeform 3207">
            <a:extLst>
              <a:ext uri="{FF2B5EF4-FFF2-40B4-BE49-F238E27FC236}">
                <a16:creationId xmlns:a16="http://schemas.microsoft.com/office/drawing/2014/main" id="{9917A697-2158-169F-C12F-2E2F084F4BD7}"/>
              </a:ext>
            </a:extLst>
          </p:cNvPr>
          <p:cNvSpPr/>
          <p:nvPr/>
        </p:nvSpPr>
        <p:spPr>
          <a:xfrm>
            <a:off x="4480613" y="4216503"/>
            <a:ext cx="5402" cy="275412"/>
          </a:xfrm>
          <a:custGeom>
            <a:avLst/>
            <a:gdLst>
              <a:gd name="connsiteX0" fmla="*/ 0 w 5923"/>
              <a:gd name="connsiteY0" fmla="*/ 0 h 336219"/>
              <a:gd name="connsiteX1" fmla="*/ 0 w 5923"/>
              <a:gd name="connsiteY1" fmla="*/ 336219 h 336219"/>
            </a:gdLst>
            <a:ahLst/>
            <a:cxnLst>
              <a:cxn ang="0">
                <a:pos x="connsiteX0" y="connsiteY0"/>
              </a:cxn>
              <a:cxn ang="0">
                <a:pos x="connsiteX1" y="connsiteY1"/>
              </a:cxn>
            </a:cxnLst>
            <a:rect l="l" t="t" r="r" b="b"/>
            <a:pathLst>
              <a:path w="5923" h="336219">
                <a:moveTo>
                  <a:pt x="0" y="0"/>
                </a:moveTo>
                <a:lnTo>
                  <a:pt x="0" y="336219"/>
                </a:lnTo>
              </a:path>
            </a:pathLst>
          </a:custGeom>
          <a:ln w="12700" cap="flat">
            <a:solidFill>
              <a:srgbClr val="666666"/>
            </a:solidFill>
            <a:prstDash val="solid"/>
            <a:miter/>
          </a:ln>
        </p:spPr>
        <p:txBody>
          <a:bodyPr rtlCol="0" anchor="ctr"/>
          <a:lstStyle/>
          <a:p>
            <a:endParaRPr lang="en-GB" dirty="0"/>
          </a:p>
        </p:txBody>
      </p:sp>
      <p:sp>
        <p:nvSpPr>
          <p:cNvPr id="3209" name="Freeform 3208">
            <a:extLst>
              <a:ext uri="{FF2B5EF4-FFF2-40B4-BE49-F238E27FC236}">
                <a16:creationId xmlns:a16="http://schemas.microsoft.com/office/drawing/2014/main" id="{156037D5-9A71-FF64-5F66-5D425C29D629}"/>
              </a:ext>
            </a:extLst>
          </p:cNvPr>
          <p:cNvSpPr/>
          <p:nvPr/>
        </p:nvSpPr>
        <p:spPr>
          <a:xfrm>
            <a:off x="4453659" y="4484840"/>
            <a:ext cx="53856" cy="41871"/>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grpSp>
        <p:nvGrpSpPr>
          <p:cNvPr id="12" name="Group 11">
            <a:extLst>
              <a:ext uri="{FF2B5EF4-FFF2-40B4-BE49-F238E27FC236}">
                <a16:creationId xmlns:a16="http://schemas.microsoft.com/office/drawing/2014/main" id="{129D8EBC-057A-F1EB-B1C0-959C1654CEFD}"/>
              </a:ext>
            </a:extLst>
          </p:cNvPr>
          <p:cNvGrpSpPr/>
          <p:nvPr/>
        </p:nvGrpSpPr>
        <p:grpSpPr>
          <a:xfrm>
            <a:off x="1589375" y="3297802"/>
            <a:ext cx="53856" cy="476493"/>
            <a:chOff x="1235522" y="3348337"/>
            <a:chExt cx="59054" cy="581696"/>
          </a:xfrm>
        </p:grpSpPr>
        <p:sp>
          <p:nvSpPr>
            <p:cNvPr id="15" name="Freeform 14">
              <a:extLst>
                <a:ext uri="{FF2B5EF4-FFF2-40B4-BE49-F238E27FC236}">
                  <a16:creationId xmlns:a16="http://schemas.microsoft.com/office/drawing/2014/main" id="{F5739305-725E-D5AA-BC14-CF6FFC88DC41}"/>
                </a:ext>
              </a:extLst>
            </p:cNvPr>
            <p:cNvSpPr/>
            <p:nvPr/>
          </p:nvSpPr>
          <p:spPr>
            <a:xfrm>
              <a:off x="1235522" y="3878917"/>
              <a:ext cx="59054" cy="51116"/>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3206" name="Freeform 3205">
              <a:extLst>
                <a:ext uri="{FF2B5EF4-FFF2-40B4-BE49-F238E27FC236}">
                  <a16:creationId xmlns:a16="http://schemas.microsoft.com/office/drawing/2014/main" id="{48A6EF16-6DC0-6E2C-C887-6850C3AC6FFC}"/>
                </a:ext>
              </a:extLst>
            </p:cNvPr>
            <p:cNvSpPr/>
            <p:nvPr/>
          </p:nvSpPr>
          <p:spPr>
            <a:xfrm>
              <a:off x="1263385" y="3348337"/>
              <a:ext cx="5923" cy="531809"/>
            </a:xfrm>
            <a:custGeom>
              <a:avLst/>
              <a:gdLst>
                <a:gd name="connsiteX0" fmla="*/ 0 w 5923"/>
                <a:gd name="connsiteY0" fmla="*/ 0 h 531809"/>
                <a:gd name="connsiteX1" fmla="*/ 0 w 5923"/>
                <a:gd name="connsiteY1" fmla="*/ 531809 h 531809"/>
              </a:gdLst>
              <a:ahLst/>
              <a:cxnLst>
                <a:cxn ang="0">
                  <a:pos x="connsiteX0" y="connsiteY0"/>
                </a:cxn>
                <a:cxn ang="0">
                  <a:pos x="connsiteX1" y="connsiteY1"/>
                </a:cxn>
              </a:cxnLst>
              <a:rect l="l" t="t" r="r" b="b"/>
              <a:pathLst>
                <a:path w="5923" h="531809">
                  <a:moveTo>
                    <a:pt x="0" y="0"/>
                  </a:moveTo>
                  <a:lnTo>
                    <a:pt x="0" y="531809"/>
                  </a:lnTo>
                </a:path>
              </a:pathLst>
            </a:custGeom>
            <a:ln w="12700" cap="flat">
              <a:solidFill>
                <a:srgbClr val="666666"/>
              </a:solidFill>
              <a:prstDash val="solid"/>
              <a:miter/>
            </a:ln>
          </p:spPr>
          <p:txBody>
            <a:bodyPr rtlCol="0" anchor="ctr"/>
            <a:lstStyle/>
            <a:p>
              <a:endParaRPr lang="en-GB" dirty="0"/>
            </a:p>
          </p:txBody>
        </p:sp>
      </p:grpSp>
      <p:grpSp>
        <p:nvGrpSpPr>
          <p:cNvPr id="3163" name="Graphic 12">
            <a:extLst>
              <a:ext uri="{FF2B5EF4-FFF2-40B4-BE49-F238E27FC236}">
                <a16:creationId xmlns:a16="http://schemas.microsoft.com/office/drawing/2014/main" id="{DF33F454-BB71-97BE-972E-374160A03789}"/>
              </a:ext>
            </a:extLst>
          </p:cNvPr>
          <p:cNvGrpSpPr/>
          <p:nvPr/>
        </p:nvGrpSpPr>
        <p:grpSpPr>
          <a:xfrm>
            <a:off x="1734815" y="3969878"/>
            <a:ext cx="261447" cy="191801"/>
            <a:chOff x="1395000" y="4405054"/>
            <a:chExt cx="286684" cy="234149"/>
          </a:xfrm>
          <a:solidFill>
            <a:srgbClr val="666666"/>
          </a:solidFill>
        </p:grpSpPr>
        <p:sp>
          <p:nvSpPr>
            <p:cNvPr id="3204" name="Freeform 3203">
              <a:extLst>
                <a:ext uri="{FF2B5EF4-FFF2-40B4-BE49-F238E27FC236}">
                  <a16:creationId xmlns:a16="http://schemas.microsoft.com/office/drawing/2014/main" id="{9DC7352D-F299-A01A-DC42-197191DFA7AF}"/>
                </a:ext>
              </a:extLst>
            </p:cNvPr>
            <p:cNvSpPr/>
            <p:nvPr/>
          </p:nvSpPr>
          <p:spPr>
            <a:xfrm>
              <a:off x="1395000" y="4405054"/>
              <a:ext cx="254225" cy="208132"/>
            </a:xfrm>
            <a:custGeom>
              <a:avLst/>
              <a:gdLst>
                <a:gd name="connsiteX0" fmla="*/ 0 w 254225"/>
                <a:gd name="connsiteY0" fmla="*/ 0 h 208132"/>
                <a:gd name="connsiteX1" fmla="*/ 254226 w 254225"/>
                <a:gd name="connsiteY1" fmla="*/ 208133 h 208132"/>
              </a:gdLst>
              <a:ahLst/>
              <a:cxnLst>
                <a:cxn ang="0">
                  <a:pos x="connsiteX0" y="connsiteY0"/>
                </a:cxn>
                <a:cxn ang="0">
                  <a:pos x="connsiteX1" y="connsiteY1"/>
                </a:cxn>
              </a:cxnLst>
              <a:rect l="l" t="t" r="r" b="b"/>
              <a:pathLst>
                <a:path w="254225" h="208132">
                  <a:moveTo>
                    <a:pt x="0" y="0"/>
                  </a:moveTo>
                  <a:lnTo>
                    <a:pt x="254226" y="208133"/>
                  </a:lnTo>
                </a:path>
              </a:pathLst>
            </a:custGeom>
            <a:ln w="12700" cap="flat">
              <a:solidFill>
                <a:srgbClr val="666666"/>
              </a:solidFill>
              <a:prstDash val="solid"/>
              <a:miter/>
            </a:ln>
          </p:spPr>
          <p:txBody>
            <a:bodyPr rtlCol="0" anchor="ctr"/>
            <a:lstStyle/>
            <a:p>
              <a:endParaRPr lang="en-GB" dirty="0"/>
            </a:p>
          </p:txBody>
        </p:sp>
        <p:sp>
          <p:nvSpPr>
            <p:cNvPr id="3205" name="Freeform 3204">
              <a:extLst>
                <a:ext uri="{FF2B5EF4-FFF2-40B4-BE49-F238E27FC236}">
                  <a16:creationId xmlns:a16="http://schemas.microsoft.com/office/drawing/2014/main" id="{7B1D5B7E-148D-3EDF-FA90-7D7A4483BA80}"/>
                </a:ext>
              </a:extLst>
            </p:cNvPr>
            <p:cNvSpPr/>
            <p:nvPr/>
          </p:nvSpPr>
          <p:spPr>
            <a:xfrm>
              <a:off x="1624111" y="4585203"/>
              <a:ext cx="57573" cy="54000"/>
            </a:xfrm>
            <a:custGeom>
              <a:avLst/>
              <a:gdLst>
                <a:gd name="connsiteX0" fmla="*/ 0 w 57573"/>
                <a:gd name="connsiteY0" fmla="*/ 45141 h 54606"/>
                <a:gd name="connsiteX1" fmla="*/ 57574 w 57573"/>
                <a:gd name="connsiteY1" fmla="*/ 54607 h 54606"/>
                <a:gd name="connsiteX2" fmla="*/ 37020 w 57573"/>
                <a:gd name="connsiteY2" fmla="*/ 0 h 54606"/>
              </a:gdLst>
              <a:ahLst/>
              <a:cxnLst>
                <a:cxn ang="0">
                  <a:pos x="connsiteX0" y="connsiteY0"/>
                </a:cxn>
                <a:cxn ang="0">
                  <a:pos x="connsiteX1" y="connsiteY1"/>
                </a:cxn>
                <a:cxn ang="0">
                  <a:pos x="connsiteX2" y="connsiteY2"/>
                </a:cxn>
              </a:cxnLst>
              <a:rect l="l" t="t" r="r" b="b"/>
              <a:pathLst>
                <a:path w="57573" h="54606">
                  <a:moveTo>
                    <a:pt x="0" y="45141"/>
                  </a:moveTo>
                  <a:lnTo>
                    <a:pt x="57574" y="54607"/>
                  </a:lnTo>
                  <a:lnTo>
                    <a:pt x="37020" y="0"/>
                  </a:lnTo>
                  <a:close/>
                </a:path>
              </a:pathLst>
            </a:custGeom>
            <a:solidFill>
              <a:srgbClr val="666666"/>
            </a:solidFill>
            <a:ln w="5919" cap="flat">
              <a:noFill/>
              <a:prstDash val="solid"/>
              <a:miter/>
            </a:ln>
          </p:spPr>
          <p:txBody>
            <a:bodyPr rtlCol="0" anchor="ctr"/>
            <a:lstStyle/>
            <a:p>
              <a:endParaRPr lang="en-GB" dirty="0"/>
            </a:p>
          </p:txBody>
        </p:sp>
      </p:grpSp>
      <p:sp>
        <p:nvSpPr>
          <p:cNvPr id="3164" name="Freeform 3163">
            <a:extLst>
              <a:ext uri="{FF2B5EF4-FFF2-40B4-BE49-F238E27FC236}">
                <a16:creationId xmlns:a16="http://schemas.microsoft.com/office/drawing/2014/main" id="{C1957B86-3821-522A-FC6A-20D48830AE7C}"/>
              </a:ext>
            </a:extLst>
          </p:cNvPr>
          <p:cNvSpPr/>
          <p:nvPr/>
        </p:nvSpPr>
        <p:spPr>
          <a:xfrm>
            <a:off x="4480613" y="3640140"/>
            <a:ext cx="5402" cy="288448"/>
          </a:xfrm>
          <a:custGeom>
            <a:avLst/>
            <a:gdLst>
              <a:gd name="connsiteX0" fmla="*/ 0 w 5923"/>
              <a:gd name="connsiteY0" fmla="*/ 0 h 352133"/>
              <a:gd name="connsiteX1" fmla="*/ 0 w 5923"/>
              <a:gd name="connsiteY1" fmla="*/ 352134 h 352133"/>
            </a:gdLst>
            <a:ahLst/>
            <a:cxnLst>
              <a:cxn ang="0">
                <a:pos x="connsiteX0" y="connsiteY0"/>
              </a:cxn>
              <a:cxn ang="0">
                <a:pos x="connsiteX1" y="connsiteY1"/>
              </a:cxn>
            </a:cxnLst>
            <a:rect l="l" t="t" r="r" b="b"/>
            <a:pathLst>
              <a:path w="5923" h="352133">
                <a:moveTo>
                  <a:pt x="0" y="0"/>
                </a:moveTo>
                <a:lnTo>
                  <a:pt x="0" y="352134"/>
                </a:lnTo>
              </a:path>
            </a:pathLst>
          </a:custGeom>
          <a:ln w="12700" cap="flat">
            <a:solidFill>
              <a:srgbClr val="666666"/>
            </a:solidFill>
            <a:prstDash val="solid"/>
            <a:miter/>
          </a:ln>
        </p:spPr>
        <p:txBody>
          <a:bodyPr rtlCol="0" anchor="ctr"/>
          <a:lstStyle/>
          <a:p>
            <a:endParaRPr lang="en-GB" dirty="0"/>
          </a:p>
        </p:txBody>
      </p:sp>
      <p:grpSp>
        <p:nvGrpSpPr>
          <p:cNvPr id="3165" name="Graphic 12">
            <a:extLst>
              <a:ext uri="{FF2B5EF4-FFF2-40B4-BE49-F238E27FC236}">
                <a16:creationId xmlns:a16="http://schemas.microsoft.com/office/drawing/2014/main" id="{211178BD-8549-1403-DD87-C0A0589D59B8}"/>
              </a:ext>
            </a:extLst>
          </p:cNvPr>
          <p:cNvGrpSpPr/>
          <p:nvPr/>
        </p:nvGrpSpPr>
        <p:grpSpPr>
          <a:xfrm>
            <a:off x="5164108" y="4013349"/>
            <a:ext cx="540398" cy="521697"/>
            <a:chOff x="5038623" y="4458122"/>
            <a:chExt cx="592560" cy="636881"/>
          </a:xfrm>
        </p:grpSpPr>
        <p:sp>
          <p:nvSpPr>
            <p:cNvPr id="3202" name="Freeform 3201">
              <a:extLst>
                <a:ext uri="{FF2B5EF4-FFF2-40B4-BE49-F238E27FC236}">
                  <a16:creationId xmlns:a16="http://schemas.microsoft.com/office/drawing/2014/main" id="{46D61C81-D011-5FE1-4520-E2479F218083}"/>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3203" name="Freeform 3202">
              <a:extLst>
                <a:ext uri="{FF2B5EF4-FFF2-40B4-BE49-F238E27FC236}">
                  <a16:creationId xmlns:a16="http://schemas.microsoft.com/office/drawing/2014/main" id="{C6EAC42B-9056-045F-50E6-9DC4FC38D96D}"/>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grpSp>
        <p:nvGrpSpPr>
          <p:cNvPr id="3166" name="Graphic 12">
            <a:extLst>
              <a:ext uri="{FF2B5EF4-FFF2-40B4-BE49-F238E27FC236}">
                <a16:creationId xmlns:a16="http://schemas.microsoft.com/office/drawing/2014/main" id="{B74617A4-157F-8A50-248C-19D02A589FB9}"/>
              </a:ext>
            </a:extLst>
          </p:cNvPr>
          <p:cNvGrpSpPr/>
          <p:nvPr/>
        </p:nvGrpSpPr>
        <p:grpSpPr>
          <a:xfrm>
            <a:off x="5389687" y="2807605"/>
            <a:ext cx="597874" cy="862679"/>
            <a:chOff x="5285977" y="2986165"/>
            <a:chExt cx="655584" cy="1053147"/>
          </a:xfrm>
        </p:grpSpPr>
        <p:sp>
          <p:nvSpPr>
            <p:cNvPr id="3200" name="Freeform 3199">
              <a:extLst>
                <a:ext uri="{FF2B5EF4-FFF2-40B4-BE49-F238E27FC236}">
                  <a16:creationId xmlns:a16="http://schemas.microsoft.com/office/drawing/2014/main" id="{7BF46206-FB6E-A941-29D7-163815605BD3}"/>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3201" name="Freeform 3200">
              <a:extLst>
                <a:ext uri="{FF2B5EF4-FFF2-40B4-BE49-F238E27FC236}">
                  <a16:creationId xmlns:a16="http://schemas.microsoft.com/office/drawing/2014/main" id="{946DC7A7-0815-B712-9F4F-0AF36A620568}"/>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67" name="Graphic 12">
            <a:extLst>
              <a:ext uri="{FF2B5EF4-FFF2-40B4-BE49-F238E27FC236}">
                <a16:creationId xmlns:a16="http://schemas.microsoft.com/office/drawing/2014/main" id="{86779C24-FDA3-4F8E-FF97-55382855FAEA}"/>
              </a:ext>
            </a:extLst>
          </p:cNvPr>
          <p:cNvGrpSpPr/>
          <p:nvPr/>
        </p:nvGrpSpPr>
        <p:grpSpPr>
          <a:xfrm>
            <a:off x="5351334" y="3826721"/>
            <a:ext cx="271280" cy="161428"/>
            <a:chOff x="5243922" y="4230289"/>
            <a:chExt cx="297465" cy="197069"/>
          </a:xfrm>
          <a:solidFill>
            <a:srgbClr val="666666"/>
          </a:solidFill>
        </p:grpSpPr>
        <p:sp>
          <p:nvSpPr>
            <p:cNvPr id="3198" name="Freeform 3197">
              <a:extLst>
                <a:ext uri="{FF2B5EF4-FFF2-40B4-BE49-F238E27FC236}">
                  <a16:creationId xmlns:a16="http://schemas.microsoft.com/office/drawing/2014/main" id="{410863FF-E274-2DEA-AC92-5C46B280EC4A}"/>
                </a:ext>
              </a:extLst>
            </p:cNvPr>
            <p:cNvSpPr/>
            <p:nvPr/>
          </p:nvSpPr>
          <p:spPr>
            <a:xfrm>
              <a:off x="5243922" y="4230289"/>
              <a:ext cx="262044" cy="173582"/>
            </a:xfrm>
            <a:custGeom>
              <a:avLst/>
              <a:gdLst>
                <a:gd name="connsiteX0" fmla="*/ 262044 w 262044"/>
                <a:gd name="connsiteY0" fmla="*/ 173582 h 173582"/>
                <a:gd name="connsiteX1" fmla="*/ 0 w 262044"/>
                <a:gd name="connsiteY1" fmla="*/ 0 h 173582"/>
              </a:gdLst>
              <a:ahLst/>
              <a:cxnLst>
                <a:cxn ang="0">
                  <a:pos x="connsiteX0" y="connsiteY0"/>
                </a:cxn>
                <a:cxn ang="0">
                  <a:pos x="connsiteX1" y="connsiteY1"/>
                </a:cxn>
              </a:cxnLst>
              <a:rect l="l" t="t" r="r" b="b"/>
              <a:pathLst>
                <a:path w="262044" h="173582">
                  <a:moveTo>
                    <a:pt x="262044" y="173582"/>
                  </a:moveTo>
                  <a:lnTo>
                    <a:pt x="0" y="0"/>
                  </a:lnTo>
                </a:path>
              </a:pathLst>
            </a:custGeom>
            <a:ln w="12700" cap="flat">
              <a:solidFill>
                <a:srgbClr val="666666"/>
              </a:solidFill>
              <a:prstDash val="solid"/>
              <a:miter/>
            </a:ln>
          </p:spPr>
          <p:txBody>
            <a:bodyPr rtlCol="0" anchor="ctr"/>
            <a:lstStyle/>
            <a:p>
              <a:endParaRPr lang="en-GB" dirty="0"/>
            </a:p>
          </p:txBody>
        </p:sp>
        <p:sp>
          <p:nvSpPr>
            <p:cNvPr id="3199" name="Freeform 3198">
              <a:extLst>
                <a:ext uri="{FF2B5EF4-FFF2-40B4-BE49-F238E27FC236}">
                  <a16:creationId xmlns:a16="http://schemas.microsoft.com/office/drawing/2014/main" id="{7017369C-F16C-E958-25E9-C0D726FE4E54}"/>
                </a:ext>
              </a:extLst>
            </p:cNvPr>
            <p:cNvSpPr/>
            <p:nvPr/>
          </p:nvSpPr>
          <p:spPr>
            <a:xfrm>
              <a:off x="5482392" y="4374526"/>
              <a:ext cx="58995" cy="52832"/>
            </a:xfrm>
            <a:custGeom>
              <a:avLst/>
              <a:gdLst>
                <a:gd name="connsiteX0" fmla="*/ 32696 w 58995"/>
                <a:gd name="connsiteY0" fmla="*/ 0 h 52832"/>
                <a:gd name="connsiteX1" fmla="*/ 58996 w 58995"/>
                <a:gd name="connsiteY1" fmla="*/ 52832 h 52832"/>
                <a:gd name="connsiteX2" fmla="*/ 0 w 58995"/>
                <a:gd name="connsiteY2" fmla="*/ 49164 h 52832"/>
              </a:gdLst>
              <a:ahLst/>
              <a:cxnLst>
                <a:cxn ang="0">
                  <a:pos x="connsiteX0" y="connsiteY0"/>
                </a:cxn>
                <a:cxn ang="0">
                  <a:pos x="connsiteX1" y="connsiteY1"/>
                </a:cxn>
                <a:cxn ang="0">
                  <a:pos x="connsiteX2" y="connsiteY2"/>
                </a:cxn>
              </a:cxnLst>
              <a:rect l="l" t="t" r="r" b="b"/>
              <a:pathLst>
                <a:path w="58995" h="52832">
                  <a:moveTo>
                    <a:pt x="32696" y="0"/>
                  </a:moveTo>
                  <a:lnTo>
                    <a:pt x="58996" y="52832"/>
                  </a:lnTo>
                  <a:lnTo>
                    <a:pt x="0" y="49164"/>
                  </a:lnTo>
                  <a:close/>
                </a:path>
              </a:pathLst>
            </a:custGeom>
            <a:solidFill>
              <a:srgbClr val="666666"/>
            </a:solidFill>
            <a:ln w="5919" cap="flat">
              <a:noFill/>
              <a:prstDash val="solid"/>
              <a:miter/>
            </a:ln>
          </p:spPr>
          <p:txBody>
            <a:bodyPr rtlCol="0" anchor="ctr"/>
            <a:lstStyle/>
            <a:p>
              <a:endParaRPr lang="en-GB" dirty="0"/>
            </a:p>
          </p:txBody>
        </p:sp>
      </p:grpSp>
      <p:grpSp>
        <p:nvGrpSpPr>
          <p:cNvPr id="3168" name="Graphic 12">
            <a:extLst>
              <a:ext uri="{FF2B5EF4-FFF2-40B4-BE49-F238E27FC236}">
                <a16:creationId xmlns:a16="http://schemas.microsoft.com/office/drawing/2014/main" id="{FF229152-83C3-6671-6F0A-8DDCB08EFA61}"/>
              </a:ext>
            </a:extLst>
          </p:cNvPr>
          <p:cNvGrpSpPr/>
          <p:nvPr/>
        </p:nvGrpSpPr>
        <p:grpSpPr>
          <a:xfrm>
            <a:off x="5107010" y="3502846"/>
            <a:ext cx="78056" cy="130751"/>
            <a:chOff x="4976014" y="3834907"/>
            <a:chExt cx="85590" cy="159619"/>
          </a:xfrm>
          <a:solidFill>
            <a:srgbClr val="666666"/>
          </a:solidFill>
        </p:grpSpPr>
        <p:sp>
          <p:nvSpPr>
            <p:cNvPr id="3196" name="Freeform 3195">
              <a:extLst>
                <a:ext uri="{FF2B5EF4-FFF2-40B4-BE49-F238E27FC236}">
                  <a16:creationId xmlns:a16="http://schemas.microsoft.com/office/drawing/2014/main" id="{599F99EE-47AC-243A-E0C6-C83ABF956AF5}"/>
                </a:ext>
              </a:extLst>
            </p:cNvPr>
            <p:cNvSpPr/>
            <p:nvPr/>
          </p:nvSpPr>
          <p:spPr>
            <a:xfrm>
              <a:off x="5018839" y="3834907"/>
              <a:ext cx="5923" cy="122584"/>
            </a:xfrm>
            <a:custGeom>
              <a:avLst/>
              <a:gdLst>
                <a:gd name="connsiteX0" fmla="*/ 0 w 5923"/>
                <a:gd name="connsiteY0" fmla="*/ 122584 h 122584"/>
                <a:gd name="connsiteX1" fmla="*/ 0 w 5923"/>
                <a:gd name="connsiteY1" fmla="*/ 0 h 122584"/>
              </a:gdLst>
              <a:ahLst/>
              <a:cxnLst>
                <a:cxn ang="0">
                  <a:pos x="connsiteX0" y="connsiteY0"/>
                </a:cxn>
                <a:cxn ang="0">
                  <a:pos x="connsiteX1" y="connsiteY1"/>
                </a:cxn>
              </a:cxnLst>
              <a:rect l="l" t="t" r="r" b="b"/>
              <a:pathLst>
                <a:path w="5923" h="122584">
                  <a:moveTo>
                    <a:pt x="0" y="122584"/>
                  </a:moveTo>
                  <a:lnTo>
                    <a:pt x="0" y="0"/>
                  </a:lnTo>
                </a:path>
              </a:pathLst>
            </a:custGeom>
            <a:ln w="41433" cap="flat">
              <a:solidFill>
                <a:srgbClr val="666666"/>
              </a:solidFill>
              <a:prstDash val="solid"/>
              <a:miter/>
            </a:ln>
          </p:spPr>
          <p:txBody>
            <a:bodyPr rtlCol="0" anchor="ctr"/>
            <a:lstStyle/>
            <a:p>
              <a:endParaRPr lang="en-GB" dirty="0"/>
            </a:p>
          </p:txBody>
        </p:sp>
        <p:sp>
          <p:nvSpPr>
            <p:cNvPr id="3197" name="Freeform 3196">
              <a:extLst>
                <a:ext uri="{FF2B5EF4-FFF2-40B4-BE49-F238E27FC236}">
                  <a16:creationId xmlns:a16="http://schemas.microsoft.com/office/drawing/2014/main" id="{DAF0DFFF-564F-5F4F-D53F-3D6EB572E091}"/>
                </a:ext>
              </a:extLst>
            </p:cNvPr>
            <p:cNvSpPr/>
            <p:nvPr/>
          </p:nvSpPr>
          <p:spPr>
            <a:xfrm>
              <a:off x="4976014" y="3951753"/>
              <a:ext cx="85590" cy="42774"/>
            </a:xfrm>
            <a:custGeom>
              <a:avLst/>
              <a:gdLst>
                <a:gd name="connsiteX0" fmla="*/ 0 w 85590"/>
                <a:gd name="connsiteY0" fmla="*/ 0 h 42774"/>
                <a:gd name="connsiteX1" fmla="*/ 85591 w 85590"/>
                <a:gd name="connsiteY1" fmla="*/ 0 h 42774"/>
                <a:gd name="connsiteX2" fmla="*/ 42825 w 85590"/>
                <a:gd name="connsiteY2" fmla="*/ 42774 h 42774"/>
              </a:gdLst>
              <a:ahLst/>
              <a:cxnLst>
                <a:cxn ang="0">
                  <a:pos x="connsiteX0" y="connsiteY0"/>
                </a:cxn>
                <a:cxn ang="0">
                  <a:pos x="connsiteX1" y="connsiteY1"/>
                </a:cxn>
                <a:cxn ang="0">
                  <a:pos x="connsiteX2" y="connsiteY2"/>
                </a:cxn>
              </a:cxnLst>
              <a:rect l="l" t="t" r="r" b="b"/>
              <a:pathLst>
                <a:path w="85590" h="42774">
                  <a:moveTo>
                    <a:pt x="0" y="0"/>
                  </a:moveTo>
                  <a:lnTo>
                    <a:pt x="85591" y="0"/>
                  </a:lnTo>
                  <a:lnTo>
                    <a:pt x="42825" y="42774"/>
                  </a:lnTo>
                  <a:close/>
                </a:path>
              </a:pathLst>
            </a:custGeom>
            <a:solidFill>
              <a:srgbClr val="666666"/>
            </a:solidFill>
            <a:ln w="5919" cap="flat">
              <a:noFill/>
              <a:prstDash val="solid"/>
              <a:miter/>
            </a:ln>
          </p:spPr>
          <p:txBody>
            <a:bodyPr rtlCol="0" anchor="ctr"/>
            <a:lstStyle/>
            <a:p>
              <a:endParaRPr lang="en-GB" dirty="0"/>
            </a:p>
          </p:txBody>
        </p:sp>
      </p:grpSp>
      <p:grpSp>
        <p:nvGrpSpPr>
          <p:cNvPr id="3169" name="Graphic 12">
            <a:extLst>
              <a:ext uri="{FF2B5EF4-FFF2-40B4-BE49-F238E27FC236}">
                <a16:creationId xmlns:a16="http://schemas.microsoft.com/office/drawing/2014/main" id="{6EB6F4FE-3B1B-75B5-1810-105C1B50B33C}"/>
              </a:ext>
            </a:extLst>
          </p:cNvPr>
          <p:cNvGrpSpPr/>
          <p:nvPr/>
        </p:nvGrpSpPr>
        <p:grpSpPr>
          <a:xfrm>
            <a:off x="6289469" y="4013349"/>
            <a:ext cx="540452" cy="521697"/>
            <a:chOff x="6272611" y="4458122"/>
            <a:chExt cx="592620" cy="636881"/>
          </a:xfrm>
        </p:grpSpPr>
        <p:sp>
          <p:nvSpPr>
            <p:cNvPr id="3194" name="Freeform 3193">
              <a:extLst>
                <a:ext uri="{FF2B5EF4-FFF2-40B4-BE49-F238E27FC236}">
                  <a16:creationId xmlns:a16="http://schemas.microsoft.com/office/drawing/2014/main" id="{E610175B-91CB-F3C8-9BCB-15C4B4799490}"/>
                </a:ext>
              </a:extLst>
            </p:cNvPr>
            <p:cNvSpPr/>
            <p:nvPr/>
          </p:nvSpPr>
          <p:spPr>
            <a:xfrm>
              <a:off x="6310875" y="4458122"/>
              <a:ext cx="554356" cy="614104"/>
            </a:xfrm>
            <a:custGeom>
              <a:avLst/>
              <a:gdLst>
                <a:gd name="connsiteX0" fmla="*/ 0 w 554356"/>
                <a:gd name="connsiteY0" fmla="*/ 614104 h 614104"/>
                <a:gd name="connsiteX1" fmla="*/ 554356 w 554356"/>
                <a:gd name="connsiteY1" fmla="*/ 345685 h 614104"/>
                <a:gd name="connsiteX2" fmla="*/ 554356 w 554356"/>
                <a:gd name="connsiteY2" fmla="*/ 0 h 614104"/>
              </a:gdLst>
              <a:ahLst/>
              <a:cxnLst>
                <a:cxn ang="0">
                  <a:pos x="connsiteX0" y="connsiteY0"/>
                </a:cxn>
                <a:cxn ang="0">
                  <a:pos x="connsiteX1" y="connsiteY1"/>
                </a:cxn>
                <a:cxn ang="0">
                  <a:pos x="connsiteX2" y="connsiteY2"/>
                </a:cxn>
              </a:cxnLst>
              <a:rect l="l" t="t" r="r" b="b"/>
              <a:pathLst>
                <a:path w="554356" h="614104">
                  <a:moveTo>
                    <a:pt x="0" y="614104"/>
                  </a:moveTo>
                  <a:lnTo>
                    <a:pt x="554356" y="345685"/>
                  </a:lnTo>
                  <a:lnTo>
                    <a:pt x="554356" y="0"/>
                  </a:lnTo>
                </a:path>
              </a:pathLst>
            </a:custGeom>
            <a:noFill/>
            <a:ln w="12700" cap="flat">
              <a:solidFill>
                <a:srgbClr val="666666"/>
              </a:solidFill>
              <a:prstDash val="solid"/>
              <a:miter/>
            </a:ln>
          </p:spPr>
          <p:txBody>
            <a:bodyPr rtlCol="0" anchor="ctr"/>
            <a:lstStyle/>
            <a:p>
              <a:endParaRPr lang="en-GB" dirty="0"/>
            </a:p>
          </p:txBody>
        </p:sp>
        <p:sp>
          <p:nvSpPr>
            <p:cNvPr id="3195" name="Freeform 3194">
              <a:extLst>
                <a:ext uri="{FF2B5EF4-FFF2-40B4-BE49-F238E27FC236}">
                  <a16:creationId xmlns:a16="http://schemas.microsoft.com/office/drawing/2014/main" id="{BF7EDAEA-7A3F-6018-ECB5-93067308E467}"/>
                </a:ext>
              </a:extLst>
            </p:cNvPr>
            <p:cNvSpPr/>
            <p:nvPr/>
          </p:nvSpPr>
          <p:spPr>
            <a:xfrm>
              <a:off x="6272611" y="5041876"/>
              <a:ext cx="58936" cy="53127"/>
            </a:xfrm>
            <a:custGeom>
              <a:avLst/>
              <a:gdLst>
                <a:gd name="connsiteX0" fmla="*/ 58936 w 58936"/>
                <a:gd name="connsiteY0" fmla="*/ 53128 h 53127"/>
                <a:gd name="connsiteX1" fmla="*/ 0 w 58936"/>
                <a:gd name="connsiteY1" fmla="*/ 48868 h 53127"/>
                <a:gd name="connsiteX2" fmla="*/ 33170 w 58936"/>
                <a:gd name="connsiteY2" fmla="*/ 0 h 53127"/>
              </a:gdLst>
              <a:ahLst/>
              <a:cxnLst>
                <a:cxn ang="0">
                  <a:pos x="connsiteX0" y="connsiteY0"/>
                </a:cxn>
                <a:cxn ang="0">
                  <a:pos x="connsiteX1" y="connsiteY1"/>
                </a:cxn>
                <a:cxn ang="0">
                  <a:pos x="connsiteX2" y="connsiteY2"/>
                </a:cxn>
              </a:cxnLst>
              <a:rect l="l" t="t" r="r" b="b"/>
              <a:pathLst>
                <a:path w="58936" h="53127">
                  <a:moveTo>
                    <a:pt x="58936" y="53128"/>
                  </a:moveTo>
                  <a:lnTo>
                    <a:pt x="0" y="48868"/>
                  </a:lnTo>
                  <a:lnTo>
                    <a:pt x="33170" y="0"/>
                  </a:lnTo>
                  <a:close/>
                </a:path>
              </a:pathLst>
            </a:custGeom>
            <a:solidFill>
              <a:srgbClr val="666666"/>
            </a:solidFill>
            <a:ln w="5919" cap="flat">
              <a:noFill/>
              <a:prstDash val="solid"/>
              <a:miter/>
            </a:ln>
          </p:spPr>
          <p:txBody>
            <a:bodyPr rtlCol="0" anchor="ctr"/>
            <a:lstStyle/>
            <a:p>
              <a:endParaRPr lang="en-GB" dirty="0"/>
            </a:p>
          </p:txBody>
        </p:sp>
      </p:grpSp>
      <p:grpSp>
        <p:nvGrpSpPr>
          <p:cNvPr id="3172" name="Graphic 12">
            <a:extLst>
              <a:ext uri="{FF2B5EF4-FFF2-40B4-BE49-F238E27FC236}">
                <a16:creationId xmlns:a16="http://schemas.microsoft.com/office/drawing/2014/main" id="{2B21D072-A1B0-9EB7-DF07-CDE1911AA8C2}"/>
              </a:ext>
            </a:extLst>
          </p:cNvPr>
          <p:cNvGrpSpPr/>
          <p:nvPr/>
        </p:nvGrpSpPr>
        <p:grpSpPr>
          <a:xfrm>
            <a:off x="8588647" y="3545687"/>
            <a:ext cx="143851" cy="121737"/>
            <a:chOff x="8680764" y="3887207"/>
            <a:chExt cx="157736" cy="148615"/>
          </a:xfrm>
          <a:solidFill>
            <a:srgbClr val="666666"/>
          </a:solidFill>
        </p:grpSpPr>
        <p:sp>
          <p:nvSpPr>
            <p:cNvPr id="3188" name="Freeform 3187">
              <a:extLst>
                <a:ext uri="{FF2B5EF4-FFF2-40B4-BE49-F238E27FC236}">
                  <a16:creationId xmlns:a16="http://schemas.microsoft.com/office/drawing/2014/main" id="{FFC53325-4E8C-3135-CE02-FF9478AA869B}"/>
                </a:ext>
              </a:extLst>
            </p:cNvPr>
            <p:cNvSpPr/>
            <p:nvPr/>
          </p:nvSpPr>
          <p:spPr>
            <a:xfrm>
              <a:off x="8680764" y="3916314"/>
              <a:ext cx="126816" cy="119507"/>
            </a:xfrm>
            <a:custGeom>
              <a:avLst/>
              <a:gdLst>
                <a:gd name="connsiteX0" fmla="*/ 126816 w 126816"/>
                <a:gd name="connsiteY0" fmla="*/ 0 h 119507"/>
                <a:gd name="connsiteX1" fmla="*/ 0 w 126816"/>
                <a:gd name="connsiteY1" fmla="*/ 119508 h 119507"/>
              </a:gdLst>
              <a:ahLst/>
              <a:cxnLst>
                <a:cxn ang="0">
                  <a:pos x="connsiteX0" y="connsiteY0"/>
                </a:cxn>
                <a:cxn ang="0">
                  <a:pos x="connsiteX1" y="connsiteY1"/>
                </a:cxn>
              </a:cxnLst>
              <a:rect l="l" t="t" r="r" b="b"/>
              <a:pathLst>
                <a:path w="126816" h="119507">
                  <a:moveTo>
                    <a:pt x="126816" y="0"/>
                  </a:moveTo>
                  <a:lnTo>
                    <a:pt x="0" y="119508"/>
                  </a:lnTo>
                </a:path>
              </a:pathLst>
            </a:custGeom>
            <a:ln w="12700" cap="flat">
              <a:solidFill>
                <a:srgbClr val="666666"/>
              </a:solidFill>
              <a:prstDash val="solid"/>
              <a:miter/>
            </a:ln>
          </p:spPr>
          <p:txBody>
            <a:bodyPr rtlCol="0" anchor="ctr"/>
            <a:lstStyle/>
            <a:p>
              <a:endParaRPr lang="en-GB" dirty="0"/>
            </a:p>
          </p:txBody>
        </p:sp>
        <p:sp>
          <p:nvSpPr>
            <p:cNvPr id="3189" name="Freeform 3188">
              <a:extLst>
                <a:ext uri="{FF2B5EF4-FFF2-40B4-BE49-F238E27FC236}">
                  <a16:creationId xmlns:a16="http://schemas.microsoft.com/office/drawing/2014/main" id="{F820AA7A-032E-03FD-FB46-467204871F52}"/>
                </a:ext>
              </a:extLst>
            </p:cNvPr>
            <p:cNvSpPr/>
            <p:nvPr/>
          </p:nvSpPr>
          <p:spPr>
            <a:xfrm>
              <a:off x="8781045" y="3887207"/>
              <a:ext cx="57455" cy="56500"/>
            </a:xfrm>
            <a:custGeom>
              <a:avLst/>
              <a:gdLst>
                <a:gd name="connsiteX0" fmla="*/ 0 w 57455"/>
                <a:gd name="connsiteY0" fmla="*/ 13607 h 56500"/>
                <a:gd name="connsiteX1" fmla="*/ 57456 w 57455"/>
                <a:gd name="connsiteY1" fmla="*/ 0 h 56500"/>
                <a:gd name="connsiteX2" fmla="*/ 40515 w 57455"/>
                <a:gd name="connsiteY2" fmla="*/ 56500 h 56500"/>
              </a:gdLst>
              <a:ahLst/>
              <a:cxnLst>
                <a:cxn ang="0">
                  <a:pos x="connsiteX0" y="connsiteY0"/>
                </a:cxn>
                <a:cxn ang="0">
                  <a:pos x="connsiteX1" y="connsiteY1"/>
                </a:cxn>
                <a:cxn ang="0">
                  <a:pos x="connsiteX2" y="connsiteY2"/>
                </a:cxn>
              </a:cxnLst>
              <a:rect l="l" t="t" r="r" b="b"/>
              <a:pathLst>
                <a:path w="57455" h="56500">
                  <a:moveTo>
                    <a:pt x="0" y="13607"/>
                  </a:moveTo>
                  <a:lnTo>
                    <a:pt x="57456" y="0"/>
                  </a:lnTo>
                  <a:lnTo>
                    <a:pt x="40515" y="56500"/>
                  </a:lnTo>
                  <a:close/>
                </a:path>
              </a:pathLst>
            </a:custGeom>
            <a:solidFill>
              <a:srgbClr val="666666"/>
            </a:solidFill>
            <a:ln w="5919" cap="flat">
              <a:noFill/>
              <a:prstDash val="solid"/>
              <a:miter/>
            </a:ln>
          </p:spPr>
          <p:txBody>
            <a:bodyPr rtlCol="0" anchor="ctr"/>
            <a:lstStyle/>
            <a:p>
              <a:endParaRPr lang="en-GB" dirty="0"/>
            </a:p>
          </p:txBody>
        </p:sp>
      </p:grpSp>
      <p:grpSp>
        <p:nvGrpSpPr>
          <p:cNvPr id="11" name="Group 10">
            <a:extLst>
              <a:ext uri="{FF2B5EF4-FFF2-40B4-BE49-F238E27FC236}">
                <a16:creationId xmlns:a16="http://schemas.microsoft.com/office/drawing/2014/main" id="{9E8C5163-3502-65B5-E4E8-C82D2D6198CC}"/>
              </a:ext>
            </a:extLst>
          </p:cNvPr>
          <p:cNvGrpSpPr/>
          <p:nvPr/>
        </p:nvGrpSpPr>
        <p:grpSpPr>
          <a:xfrm>
            <a:off x="7886095" y="3935460"/>
            <a:ext cx="282397" cy="505075"/>
            <a:chOff x="7910399" y="4117683"/>
            <a:chExt cx="309655" cy="616589"/>
          </a:xfrm>
        </p:grpSpPr>
        <p:grpSp>
          <p:nvGrpSpPr>
            <p:cNvPr id="3170" name="Graphic 12">
              <a:extLst>
                <a:ext uri="{FF2B5EF4-FFF2-40B4-BE49-F238E27FC236}">
                  <a16:creationId xmlns:a16="http://schemas.microsoft.com/office/drawing/2014/main" id="{AB41F990-4832-9D64-E1B8-A15033CCB761}"/>
                </a:ext>
              </a:extLst>
            </p:cNvPr>
            <p:cNvGrpSpPr/>
            <p:nvPr/>
          </p:nvGrpSpPr>
          <p:grpSpPr>
            <a:xfrm>
              <a:off x="7910399" y="4117683"/>
              <a:ext cx="227985" cy="616589"/>
              <a:chOff x="7919924" y="4353938"/>
              <a:chExt cx="227985" cy="616589"/>
            </a:xfrm>
          </p:grpSpPr>
          <p:sp>
            <p:nvSpPr>
              <p:cNvPr id="3192" name="Freeform 3191">
                <a:extLst>
                  <a:ext uri="{FF2B5EF4-FFF2-40B4-BE49-F238E27FC236}">
                    <a16:creationId xmlns:a16="http://schemas.microsoft.com/office/drawing/2014/main" id="{CE473211-B115-447E-A03A-435570D297D4}"/>
                  </a:ext>
                </a:extLst>
              </p:cNvPr>
              <p:cNvSpPr/>
              <p:nvPr/>
            </p:nvSpPr>
            <p:spPr>
              <a:xfrm>
                <a:off x="7919924" y="4383105"/>
                <a:ext cx="197066" cy="587422"/>
              </a:xfrm>
              <a:custGeom>
                <a:avLst/>
                <a:gdLst>
                  <a:gd name="connsiteX0" fmla="*/ 197066 w 197066"/>
                  <a:gd name="connsiteY0" fmla="*/ 0 h 587422"/>
                  <a:gd name="connsiteX1" fmla="*/ 0 w 197066"/>
                  <a:gd name="connsiteY1" fmla="*/ 185710 h 587422"/>
                  <a:gd name="connsiteX2" fmla="*/ 0 w 197066"/>
                  <a:gd name="connsiteY2" fmla="*/ 587422 h 587422"/>
                </a:gdLst>
                <a:ahLst/>
                <a:cxnLst>
                  <a:cxn ang="0">
                    <a:pos x="connsiteX0" y="connsiteY0"/>
                  </a:cxn>
                  <a:cxn ang="0">
                    <a:pos x="connsiteX1" y="connsiteY1"/>
                  </a:cxn>
                  <a:cxn ang="0">
                    <a:pos x="connsiteX2" y="connsiteY2"/>
                  </a:cxn>
                </a:cxnLst>
                <a:rect l="l" t="t" r="r" b="b"/>
                <a:pathLst>
                  <a:path w="197066" h="587422">
                    <a:moveTo>
                      <a:pt x="197066" y="0"/>
                    </a:moveTo>
                    <a:lnTo>
                      <a:pt x="0" y="185710"/>
                    </a:lnTo>
                    <a:lnTo>
                      <a:pt x="0" y="587422"/>
                    </a:lnTo>
                  </a:path>
                </a:pathLst>
              </a:custGeom>
              <a:noFill/>
              <a:ln w="11838" cap="flat">
                <a:solidFill>
                  <a:srgbClr val="666666"/>
                </a:solidFill>
                <a:prstDash val="solid"/>
                <a:miter/>
              </a:ln>
            </p:spPr>
            <p:txBody>
              <a:bodyPr rtlCol="0" anchor="ctr"/>
              <a:lstStyle/>
              <a:p>
                <a:endParaRPr lang="en-GB" dirty="0"/>
              </a:p>
            </p:txBody>
          </p:sp>
          <p:sp>
            <p:nvSpPr>
              <p:cNvPr id="3193" name="Freeform 3192">
                <a:extLst>
                  <a:ext uri="{FF2B5EF4-FFF2-40B4-BE49-F238E27FC236}">
                    <a16:creationId xmlns:a16="http://schemas.microsoft.com/office/drawing/2014/main" id="{9733FD26-821A-42F7-5714-17CB160072DE}"/>
                  </a:ext>
                </a:extLst>
              </p:cNvPr>
              <p:cNvSpPr/>
              <p:nvPr/>
            </p:nvSpPr>
            <p:spPr>
              <a:xfrm>
                <a:off x="8090454" y="4353938"/>
                <a:ext cx="57455" cy="56499"/>
              </a:xfrm>
              <a:custGeom>
                <a:avLst/>
                <a:gdLst>
                  <a:gd name="connsiteX0" fmla="*/ 0 w 57455"/>
                  <a:gd name="connsiteY0" fmla="*/ 13607 h 56499"/>
                  <a:gd name="connsiteX1" fmla="*/ 57455 w 57455"/>
                  <a:gd name="connsiteY1" fmla="*/ 0 h 56499"/>
                  <a:gd name="connsiteX2" fmla="*/ 40515 w 57455"/>
                  <a:gd name="connsiteY2" fmla="*/ 56500 h 56499"/>
                </a:gdLst>
                <a:ahLst/>
                <a:cxnLst>
                  <a:cxn ang="0">
                    <a:pos x="connsiteX0" y="connsiteY0"/>
                  </a:cxn>
                  <a:cxn ang="0">
                    <a:pos x="connsiteX1" y="connsiteY1"/>
                  </a:cxn>
                  <a:cxn ang="0">
                    <a:pos x="connsiteX2" y="connsiteY2"/>
                  </a:cxn>
                </a:cxnLst>
                <a:rect l="l" t="t" r="r" b="b"/>
                <a:pathLst>
                  <a:path w="57455" h="56499">
                    <a:moveTo>
                      <a:pt x="0" y="13607"/>
                    </a:moveTo>
                    <a:lnTo>
                      <a:pt x="57455" y="0"/>
                    </a:lnTo>
                    <a:lnTo>
                      <a:pt x="40515" y="56500"/>
                    </a:lnTo>
                    <a:close/>
                  </a:path>
                </a:pathLst>
              </a:custGeom>
              <a:solidFill>
                <a:srgbClr val="666666"/>
              </a:solidFill>
              <a:ln w="5919" cap="flat">
                <a:noFill/>
                <a:prstDash val="solid"/>
                <a:miter/>
              </a:ln>
            </p:spPr>
            <p:txBody>
              <a:bodyPr rtlCol="0" anchor="ctr"/>
              <a:lstStyle/>
              <a:p>
                <a:endParaRPr lang="en-GB" dirty="0"/>
              </a:p>
            </p:txBody>
          </p:sp>
        </p:grpSp>
        <p:grpSp>
          <p:nvGrpSpPr>
            <p:cNvPr id="3173" name="Graphic 12">
              <a:extLst>
                <a:ext uri="{FF2B5EF4-FFF2-40B4-BE49-F238E27FC236}">
                  <a16:creationId xmlns:a16="http://schemas.microsoft.com/office/drawing/2014/main" id="{E1597370-C5AB-81F3-F3FA-3518C49892EF}"/>
                </a:ext>
              </a:extLst>
            </p:cNvPr>
            <p:cNvGrpSpPr/>
            <p:nvPr/>
          </p:nvGrpSpPr>
          <p:grpSpPr>
            <a:xfrm>
              <a:off x="7980104" y="4181045"/>
              <a:ext cx="239950" cy="553226"/>
              <a:chOff x="7980104" y="4417300"/>
              <a:chExt cx="239950" cy="553226"/>
            </a:xfrm>
          </p:grpSpPr>
          <p:sp>
            <p:nvSpPr>
              <p:cNvPr id="3186" name="Freeform 3185">
                <a:extLst>
                  <a:ext uri="{FF2B5EF4-FFF2-40B4-BE49-F238E27FC236}">
                    <a16:creationId xmlns:a16="http://schemas.microsoft.com/office/drawing/2014/main" id="{33B28296-6977-6F1C-651D-E348F97B7895}"/>
                  </a:ext>
                </a:extLst>
              </p:cNvPr>
              <p:cNvSpPr/>
              <p:nvPr/>
            </p:nvSpPr>
            <p:spPr>
              <a:xfrm>
                <a:off x="8009661" y="4417300"/>
                <a:ext cx="210393" cy="510806"/>
              </a:xfrm>
              <a:custGeom>
                <a:avLst/>
                <a:gdLst>
                  <a:gd name="connsiteX0" fmla="*/ 210394 w 210393"/>
                  <a:gd name="connsiteY0" fmla="*/ 0 h 510806"/>
                  <a:gd name="connsiteX1" fmla="*/ 0 w 210393"/>
                  <a:gd name="connsiteY1" fmla="*/ 198312 h 510806"/>
                  <a:gd name="connsiteX2" fmla="*/ 0 w 210393"/>
                  <a:gd name="connsiteY2" fmla="*/ 510807 h 510806"/>
                </a:gdLst>
                <a:ahLst/>
                <a:cxnLst>
                  <a:cxn ang="0">
                    <a:pos x="connsiteX0" y="connsiteY0"/>
                  </a:cxn>
                  <a:cxn ang="0">
                    <a:pos x="connsiteX1" y="connsiteY1"/>
                  </a:cxn>
                  <a:cxn ang="0">
                    <a:pos x="connsiteX2" y="connsiteY2"/>
                  </a:cxn>
                </a:cxnLst>
                <a:rect l="l" t="t" r="r" b="b"/>
                <a:pathLst>
                  <a:path w="210393" h="510806">
                    <a:moveTo>
                      <a:pt x="210394" y="0"/>
                    </a:moveTo>
                    <a:lnTo>
                      <a:pt x="0" y="198312"/>
                    </a:lnTo>
                    <a:lnTo>
                      <a:pt x="0" y="510807"/>
                    </a:lnTo>
                  </a:path>
                </a:pathLst>
              </a:custGeom>
              <a:noFill/>
              <a:ln w="12700" cap="flat">
                <a:solidFill>
                  <a:srgbClr val="666666"/>
                </a:solidFill>
                <a:prstDash val="solid"/>
                <a:miter/>
              </a:ln>
            </p:spPr>
            <p:txBody>
              <a:bodyPr rtlCol="0" anchor="ctr"/>
              <a:lstStyle/>
              <a:p>
                <a:endParaRPr lang="en-GB" dirty="0"/>
              </a:p>
            </p:txBody>
          </p:sp>
          <p:sp>
            <p:nvSpPr>
              <p:cNvPr id="3187" name="Freeform 3186">
                <a:extLst>
                  <a:ext uri="{FF2B5EF4-FFF2-40B4-BE49-F238E27FC236}">
                    <a16:creationId xmlns:a16="http://schemas.microsoft.com/office/drawing/2014/main" id="{3FCB3776-F654-577E-2C1C-7022B5BE3078}"/>
                  </a:ext>
                </a:extLst>
              </p:cNvPr>
              <p:cNvSpPr/>
              <p:nvPr/>
            </p:nvSpPr>
            <p:spPr>
              <a:xfrm>
                <a:off x="7980104" y="4919470"/>
                <a:ext cx="59054" cy="51057"/>
              </a:xfrm>
              <a:custGeom>
                <a:avLst/>
                <a:gdLst>
                  <a:gd name="connsiteX0" fmla="*/ 0 w 59054"/>
                  <a:gd name="connsiteY0" fmla="*/ 0 h 51057"/>
                  <a:gd name="connsiteX1" fmla="*/ 29557 w 59054"/>
                  <a:gd name="connsiteY1" fmla="*/ 51057 h 51057"/>
                  <a:gd name="connsiteX2" fmla="*/ 59055 w 59054"/>
                  <a:gd name="connsiteY2" fmla="*/ 0 h 51057"/>
                </a:gdLst>
                <a:ahLst/>
                <a:cxnLst>
                  <a:cxn ang="0">
                    <a:pos x="connsiteX0" y="connsiteY0"/>
                  </a:cxn>
                  <a:cxn ang="0">
                    <a:pos x="connsiteX1" y="connsiteY1"/>
                  </a:cxn>
                  <a:cxn ang="0">
                    <a:pos x="connsiteX2" y="connsiteY2"/>
                  </a:cxn>
                </a:cxnLst>
                <a:rect l="l" t="t" r="r" b="b"/>
                <a:pathLst>
                  <a:path w="59054" h="51057">
                    <a:moveTo>
                      <a:pt x="0" y="0"/>
                    </a:moveTo>
                    <a:lnTo>
                      <a:pt x="29557" y="51057"/>
                    </a:lnTo>
                    <a:lnTo>
                      <a:pt x="59055" y="0"/>
                    </a:lnTo>
                    <a:close/>
                  </a:path>
                </a:pathLst>
              </a:custGeom>
              <a:solidFill>
                <a:srgbClr val="666666"/>
              </a:solidFill>
              <a:ln w="5919" cap="flat">
                <a:noFill/>
                <a:prstDash val="solid"/>
                <a:miter/>
              </a:ln>
            </p:spPr>
            <p:txBody>
              <a:bodyPr rtlCol="0" anchor="ctr"/>
              <a:lstStyle/>
              <a:p>
                <a:endParaRPr lang="en-GB" dirty="0"/>
              </a:p>
            </p:txBody>
          </p:sp>
        </p:grpSp>
      </p:grpSp>
      <p:grpSp>
        <p:nvGrpSpPr>
          <p:cNvPr id="3174" name="Graphic 12">
            <a:extLst>
              <a:ext uri="{FF2B5EF4-FFF2-40B4-BE49-F238E27FC236}">
                <a16:creationId xmlns:a16="http://schemas.microsoft.com/office/drawing/2014/main" id="{0F24B71C-1537-5BAB-902D-74FE5D8BE9E7}"/>
              </a:ext>
            </a:extLst>
          </p:cNvPr>
          <p:cNvGrpSpPr/>
          <p:nvPr/>
        </p:nvGrpSpPr>
        <p:grpSpPr>
          <a:xfrm>
            <a:off x="6006468" y="2807605"/>
            <a:ext cx="597874" cy="862679"/>
            <a:chOff x="5962293" y="2986165"/>
            <a:chExt cx="655584" cy="1053147"/>
          </a:xfrm>
        </p:grpSpPr>
        <p:sp>
          <p:nvSpPr>
            <p:cNvPr id="3184" name="Freeform 3183">
              <a:extLst>
                <a:ext uri="{FF2B5EF4-FFF2-40B4-BE49-F238E27FC236}">
                  <a16:creationId xmlns:a16="http://schemas.microsoft.com/office/drawing/2014/main" id="{B2A84603-34C5-68B8-6C3A-98BAB56DA9E3}"/>
                </a:ext>
              </a:extLst>
            </p:cNvPr>
            <p:cNvSpPr/>
            <p:nvPr/>
          </p:nvSpPr>
          <p:spPr>
            <a:xfrm>
              <a:off x="5991791" y="3028644"/>
              <a:ext cx="626086" cy="1010668"/>
            </a:xfrm>
            <a:custGeom>
              <a:avLst/>
              <a:gdLst>
                <a:gd name="connsiteX0" fmla="*/ 0 w 626086"/>
                <a:gd name="connsiteY0" fmla="*/ 0 h 1010668"/>
                <a:gd name="connsiteX1" fmla="*/ 0 w 626086"/>
                <a:gd name="connsiteY1" fmla="*/ 598071 h 1010668"/>
                <a:gd name="connsiteX2" fmla="*/ 626087 w 626086"/>
                <a:gd name="connsiteY2" fmla="*/ 1010669 h 1010668"/>
              </a:gdLst>
              <a:ahLst/>
              <a:cxnLst>
                <a:cxn ang="0">
                  <a:pos x="connsiteX0" y="connsiteY0"/>
                </a:cxn>
                <a:cxn ang="0">
                  <a:pos x="connsiteX1" y="connsiteY1"/>
                </a:cxn>
                <a:cxn ang="0">
                  <a:pos x="connsiteX2" y="connsiteY2"/>
                </a:cxn>
              </a:cxnLst>
              <a:rect l="l" t="t" r="r" b="b"/>
              <a:pathLst>
                <a:path w="626086" h="1010668">
                  <a:moveTo>
                    <a:pt x="0" y="0"/>
                  </a:moveTo>
                  <a:lnTo>
                    <a:pt x="0" y="598071"/>
                  </a:lnTo>
                  <a:lnTo>
                    <a:pt x="626087" y="1010669"/>
                  </a:lnTo>
                </a:path>
              </a:pathLst>
            </a:custGeom>
            <a:noFill/>
            <a:ln w="12700" cap="flat">
              <a:solidFill>
                <a:srgbClr val="666666"/>
              </a:solidFill>
              <a:prstDash val="solid"/>
              <a:miter/>
            </a:ln>
          </p:spPr>
          <p:txBody>
            <a:bodyPr rtlCol="0" anchor="ctr"/>
            <a:lstStyle/>
            <a:p>
              <a:endParaRPr lang="en-GB" dirty="0"/>
            </a:p>
          </p:txBody>
        </p:sp>
        <p:sp>
          <p:nvSpPr>
            <p:cNvPr id="3185" name="Freeform 3184">
              <a:extLst>
                <a:ext uri="{FF2B5EF4-FFF2-40B4-BE49-F238E27FC236}">
                  <a16:creationId xmlns:a16="http://schemas.microsoft.com/office/drawing/2014/main" id="{0F484C33-870B-1CCF-7FCF-92FF067FB88D}"/>
                </a:ext>
              </a:extLst>
            </p:cNvPr>
            <p:cNvSpPr/>
            <p:nvPr/>
          </p:nvSpPr>
          <p:spPr>
            <a:xfrm>
              <a:off x="5962293"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75" name="Graphic 12">
            <a:extLst>
              <a:ext uri="{FF2B5EF4-FFF2-40B4-BE49-F238E27FC236}">
                <a16:creationId xmlns:a16="http://schemas.microsoft.com/office/drawing/2014/main" id="{6944DD4D-71B5-9819-8C79-51171585661F}"/>
              </a:ext>
            </a:extLst>
          </p:cNvPr>
          <p:cNvGrpSpPr/>
          <p:nvPr/>
        </p:nvGrpSpPr>
        <p:grpSpPr>
          <a:xfrm>
            <a:off x="6371415" y="3826721"/>
            <a:ext cx="271225" cy="161428"/>
            <a:chOff x="6362467" y="4230289"/>
            <a:chExt cx="297405" cy="197069"/>
          </a:xfrm>
          <a:solidFill>
            <a:srgbClr val="666666"/>
          </a:solidFill>
        </p:grpSpPr>
        <p:sp>
          <p:nvSpPr>
            <p:cNvPr id="3182" name="Freeform 3181">
              <a:extLst>
                <a:ext uri="{FF2B5EF4-FFF2-40B4-BE49-F238E27FC236}">
                  <a16:creationId xmlns:a16="http://schemas.microsoft.com/office/drawing/2014/main" id="{D0423178-DA6F-D9CC-F806-AA77520811E3}"/>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3183" name="Freeform 3182">
              <a:extLst>
                <a:ext uri="{FF2B5EF4-FFF2-40B4-BE49-F238E27FC236}">
                  <a16:creationId xmlns:a16="http://schemas.microsoft.com/office/drawing/2014/main" id="{725922D1-6C63-617E-AC42-560FAB7B816B}"/>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grpSp>
        <p:nvGrpSpPr>
          <p:cNvPr id="3176" name="Graphic 12">
            <a:extLst>
              <a:ext uri="{FF2B5EF4-FFF2-40B4-BE49-F238E27FC236}">
                <a16:creationId xmlns:a16="http://schemas.microsoft.com/office/drawing/2014/main" id="{22A896A6-0F70-363E-50CF-39A4C60B2AAE}"/>
              </a:ext>
            </a:extLst>
          </p:cNvPr>
          <p:cNvGrpSpPr/>
          <p:nvPr/>
        </p:nvGrpSpPr>
        <p:grpSpPr>
          <a:xfrm>
            <a:off x="9923398" y="2997286"/>
            <a:ext cx="396429" cy="310498"/>
            <a:chOff x="10257306" y="3217726"/>
            <a:chExt cx="434694" cy="379052"/>
          </a:xfrm>
          <a:solidFill>
            <a:srgbClr val="666666"/>
          </a:solidFill>
        </p:grpSpPr>
        <p:sp>
          <p:nvSpPr>
            <p:cNvPr id="3180" name="Freeform 3179">
              <a:extLst>
                <a:ext uri="{FF2B5EF4-FFF2-40B4-BE49-F238E27FC236}">
                  <a16:creationId xmlns:a16="http://schemas.microsoft.com/office/drawing/2014/main" id="{A47E6128-94F2-C96F-3817-B431018715E2}"/>
                </a:ext>
              </a:extLst>
            </p:cNvPr>
            <p:cNvSpPr/>
            <p:nvPr/>
          </p:nvSpPr>
          <p:spPr>
            <a:xfrm>
              <a:off x="10290701" y="3217726"/>
              <a:ext cx="401299" cy="349589"/>
            </a:xfrm>
            <a:custGeom>
              <a:avLst/>
              <a:gdLst>
                <a:gd name="connsiteX0" fmla="*/ 401299 w 401299"/>
                <a:gd name="connsiteY0" fmla="*/ 0 h 349589"/>
                <a:gd name="connsiteX1" fmla="*/ 0 w 401299"/>
                <a:gd name="connsiteY1" fmla="*/ 349590 h 349589"/>
              </a:gdLst>
              <a:ahLst/>
              <a:cxnLst>
                <a:cxn ang="0">
                  <a:pos x="connsiteX0" y="connsiteY0"/>
                </a:cxn>
                <a:cxn ang="0">
                  <a:pos x="connsiteX1" y="connsiteY1"/>
                </a:cxn>
              </a:cxnLst>
              <a:rect l="l" t="t" r="r" b="b"/>
              <a:pathLst>
                <a:path w="401299" h="349589">
                  <a:moveTo>
                    <a:pt x="401299" y="0"/>
                  </a:moveTo>
                  <a:lnTo>
                    <a:pt x="0" y="349590"/>
                  </a:lnTo>
                </a:path>
              </a:pathLst>
            </a:custGeom>
            <a:ln w="12700" cap="flat">
              <a:solidFill>
                <a:srgbClr val="666666"/>
              </a:solidFill>
              <a:prstDash val="solid"/>
              <a:miter/>
            </a:ln>
          </p:spPr>
          <p:txBody>
            <a:bodyPr rtlCol="0" anchor="ctr"/>
            <a:lstStyle/>
            <a:p>
              <a:endParaRPr lang="en-GB" dirty="0"/>
            </a:p>
          </p:txBody>
        </p:sp>
        <p:sp>
          <p:nvSpPr>
            <p:cNvPr id="3181" name="Freeform 3180">
              <a:extLst>
                <a:ext uri="{FF2B5EF4-FFF2-40B4-BE49-F238E27FC236}">
                  <a16:creationId xmlns:a16="http://schemas.microsoft.com/office/drawing/2014/main" id="{02D69658-9442-170D-1332-1D8EF98EC02F}"/>
                </a:ext>
              </a:extLst>
            </p:cNvPr>
            <p:cNvSpPr/>
            <p:nvPr/>
          </p:nvSpPr>
          <p:spPr>
            <a:xfrm>
              <a:off x="10257306" y="3542172"/>
              <a:ext cx="57573" cy="54606"/>
            </a:xfrm>
            <a:custGeom>
              <a:avLst/>
              <a:gdLst>
                <a:gd name="connsiteX0" fmla="*/ 23752 w 71967"/>
                <a:gd name="connsiteY0" fmla="*/ 0 h 69338"/>
                <a:gd name="connsiteX1" fmla="*/ 0 w 71967"/>
                <a:gd name="connsiteY1" fmla="*/ 69338 h 69338"/>
                <a:gd name="connsiteX2" fmla="*/ 71968 w 71967"/>
                <a:gd name="connsiteY2" fmla="*/ 55258 h 69338"/>
              </a:gdLst>
              <a:ahLst/>
              <a:cxnLst>
                <a:cxn ang="0">
                  <a:pos x="connsiteX0" y="connsiteY0"/>
                </a:cxn>
                <a:cxn ang="0">
                  <a:pos x="connsiteX1" y="connsiteY1"/>
                </a:cxn>
                <a:cxn ang="0">
                  <a:pos x="connsiteX2" y="connsiteY2"/>
                </a:cxn>
              </a:cxnLst>
              <a:rect l="l" t="t" r="r" b="b"/>
              <a:pathLst>
                <a:path w="71967" h="69338">
                  <a:moveTo>
                    <a:pt x="23752" y="0"/>
                  </a:moveTo>
                  <a:lnTo>
                    <a:pt x="0" y="69338"/>
                  </a:lnTo>
                  <a:lnTo>
                    <a:pt x="71968" y="55258"/>
                  </a:lnTo>
                  <a:close/>
                </a:path>
              </a:pathLst>
            </a:custGeom>
            <a:solidFill>
              <a:srgbClr val="666666"/>
            </a:solidFill>
            <a:ln w="5919" cap="flat">
              <a:noFill/>
              <a:prstDash val="solid"/>
              <a:miter/>
            </a:ln>
          </p:spPr>
          <p:txBody>
            <a:bodyPr rtlCol="0" anchor="ctr"/>
            <a:lstStyle/>
            <a:p>
              <a:endParaRPr lang="en-GB" dirty="0"/>
            </a:p>
          </p:txBody>
        </p:sp>
      </p:grpSp>
      <p:grpSp>
        <p:nvGrpSpPr>
          <p:cNvPr id="3177" name="Graphic 12">
            <a:extLst>
              <a:ext uri="{FF2B5EF4-FFF2-40B4-BE49-F238E27FC236}">
                <a16:creationId xmlns:a16="http://schemas.microsoft.com/office/drawing/2014/main" id="{73BEE09F-0467-6DB0-24F4-135CF136AFCE}"/>
              </a:ext>
            </a:extLst>
          </p:cNvPr>
          <p:cNvGrpSpPr/>
          <p:nvPr/>
        </p:nvGrpSpPr>
        <p:grpSpPr>
          <a:xfrm>
            <a:off x="9949047" y="3504591"/>
            <a:ext cx="499333" cy="165014"/>
            <a:chOff x="10285430" y="3837037"/>
            <a:chExt cx="547532" cy="201447"/>
          </a:xfrm>
          <a:solidFill>
            <a:srgbClr val="666666"/>
          </a:solidFill>
        </p:grpSpPr>
        <p:sp>
          <p:nvSpPr>
            <p:cNvPr id="3178" name="Freeform 3177">
              <a:extLst>
                <a:ext uri="{FF2B5EF4-FFF2-40B4-BE49-F238E27FC236}">
                  <a16:creationId xmlns:a16="http://schemas.microsoft.com/office/drawing/2014/main" id="{2244E008-AF25-61CA-11F9-1FEA89F55115}"/>
                </a:ext>
              </a:extLst>
            </p:cNvPr>
            <p:cNvSpPr/>
            <p:nvPr/>
          </p:nvSpPr>
          <p:spPr>
            <a:xfrm>
              <a:off x="10285430" y="3837037"/>
              <a:ext cx="502646" cy="175475"/>
            </a:xfrm>
            <a:custGeom>
              <a:avLst/>
              <a:gdLst>
                <a:gd name="connsiteX0" fmla="*/ 0 w 502646"/>
                <a:gd name="connsiteY0" fmla="*/ 0 h 175475"/>
                <a:gd name="connsiteX1" fmla="*/ 502647 w 502646"/>
                <a:gd name="connsiteY1" fmla="*/ 175475 h 175475"/>
              </a:gdLst>
              <a:ahLst/>
              <a:cxnLst>
                <a:cxn ang="0">
                  <a:pos x="connsiteX0" y="connsiteY0"/>
                </a:cxn>
                <a:cxn ang="0">
                  <a:pos x="connsiteX1" y="connsiteY1"/>
                </a:cxn>
              </a:cxnLst>
              <a:rect l="l" t="t" r="r" b="b"/>
              <a:pathLst>
                <a:path w="502646" h="175475">
                  <a:moveTo>
                    <a:pt x="0" y="0"/>
                  </a:moveTo>
                  <a:lnTo>
                    <a:pt x="502647" y="175475"/>
                  </a:lnTo>
                </a:path>
              </a:pathLst>
            </a:custGeom>
            <a:ln w="12700" cap="flat">
              <a:solidFill>
                <a:srgbClr val="666666"/>
              </a:solidFill>
              <a:prstDash val="solid"/>
              <a:miter/>
            </a:ln>
          </p:spPr>
          <p:txBody>
            <a:bodyPr rtlCol="0" anchor="ctr"/>
            <a:lstStyle/>
            <a:p>
              <a:endParaRPr lang="en-GB" dirty="0"/>
            </a:p>
          </p:txBody>
        </p:sp>
        <p:sp>
          <p:nvSpPr>
            <p:cNvPr id="3179" name="Freeform 3178">
              <a:extLst>
                <a:ext uri="{FF2B5EF4-FFF2-40B4-BE49-F238E27FC236}">
                  <a16:creationId xmlns:a16="http://schemas.microsoft.com/office/drawing/2014/main" id="{6D8C8DB9-1F6B-7F6C-19D1-1EB983C3D2E5}"/>
                </a:ext>
              </a:extLst>
            </p:cNvPr>
            <p:cNvSpPr/>
            <p:nvPr/>
          </p:nvSpPr>
          <p:spPr>
            <a:xfrm>
              <a:off x="10775389" y="3983878"/>
              <a:ext cx="57573" cy="54606"/>
            </a:xfrm>
            <a:custGeom>
              <a:avLst/>
              <a:gdLst>
                <a:gd name="connsiteX0" fmla="*/ 0 w 72085"/>
                <a:gd name="connsiteY0" fmla="*/ 69220 h 69219"/>
                <a:gd name="connsiteX1" fmla="*/ 72085 w 72085"/>
                <a:gd name="connsiteY1" fmla="*/ 55553 h 69219"/>
                <a:gd name="connsiteX2" fmla="*/ 24167 w 72085"/>
                <a:gd name="connsiteY2" fmla="*/ 0 h 69219"/>
              </a:gdLst>
              <a:ahLst/>
              <a:cxnLst>
                <a:cxn ang="0">
                  <a:pos x="connsiteX0" y="connsiteY0"/>
                </a:cxn>
                <a:cxn ang="0">
                  <a:pos x="connsiteX1" y="connsiteY1"/>
                </a:cxn>
                <a:cxn ang="0">
                  <a:pos x="connsiteX2" y="connsiteY2"/>
                </a:cxn>
              </a:cxnLst>
              <a:rect l="l" t="t" r="r" b="b"/>
              <a:pathLst>
                <a:path w="72085" h="69219">
                  <a:moveTo>
                    <a:pt x="0" y="69220"/>
                  </a:moveTo>
                  <a:lnTo>
                    <a:pt x="72085" y="55553"/>
                  </a:lnTo>
                  <a:lnTo>
                    <a:pt x="24167" y="0"/>
                  </a:lnTo>
                  <a:close/>
                </a:path>
              </a:pathLst>
            </a:custGeom>
            <a:solidFill>
              <a:srgbClr val="666666"/>
            </a:solidFill>
            <a:ln w="5919" cap="flat">
              <a:noFill/>
              <a:prstDash val="solid"/>
              <a:miter/>
            </a:ln>
          </p:spPr>
          <p:txBody>
            <a:bodyPr rtlCol="0" anchor="ctr"/>
            <a:lstStyle/>
            <a:p>
              <a:endParaRPr lang="en-GB" dirty="0"/>
            </a:p>
          </p:txBody>
        </p:sp>
      </p:grpSp>
      <p:sp>
        <p:nvSpPr>
          <p:cNvPr id="30" name="TextBox 29">
            <a:extLst>
              <a:ext uri="{FF2B5EF4-FFF2-40B4-BE49-F238E27FC236}">
                <a16:creationId xmlns:a16="http://schemas.microsoft.com/office/drawing/2014/main" id="{30C32E99-CA85-C918-123A-0E51510AA427}"/>
              </a:ext>
            </a:extLst>
          </p:cNvPr>
          <p:cNvSpPr txBox="1"/>
          <p:nvPr/>
        </p:nvSpPr>
        <p:spPr>
          <a:xfrm>
            <a:off x="4615446" y="2784256"/>
            <a:ext cx="290964" cy="461665"/>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IL-25</a:t>
            </a:r>
          </a:p>
        </p:txBody>
      </p:sp>
      <p:sp>
        <p:nvSpPr>
          <p:cNvPr id="3285" name="TextBox 3284">
            <a:extLst>
              <a:ext uri="{FF2B5EF4-FFF2-40B4-BE49-F238E27FC236}">
                <a16:creationId xmlns:a16="http://schemas.microsoft.com/office/drawing/2014/main" id="{12E66E41-7DAA-E058-83A2-2BA1CEEBD677}"/>
              </a:ext>
            </a:extLst>
          </p:cNvPr>
          <p:cNvSpPr txBox="1"/>
          <p:nvPr/>
        </p:nvSpPr>
        <p:spPr>
          <a:xfrm>
            <a:off x="3340680" y="4249274"/>
            <a:ext cx="29335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 cells</a:t>
            </a:r>
          </a:p>
        </p:txBody>
      </p:sp>
      <p:sp>
        <p:nvSpPr>
          <p:cNvPr id="3286" name="TextBox 3285">
            <a:extLst>
              <a:ext uri="{FF2B5EF4-FFF2-40B4-BE49-F238E27FC236}">
                <a16:creationId xmlns:a16="http://schemas.microsoft.com/office/drawing/2014/main" id="{33902410-FE59-0931-71F8-9E06464E6800}"/>
              </a:ext>
            </a:extLst>
          </p:cNvPr>
          <p:cNvSpPr txBox="1"/>
          <p:nvPr/>
        </p:nvSpPr>
        <p:spPr>
          <a:xfrm>
            <a:off x="3422000" y="3871273"/>
            <a:ext cx="13946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IgE</a:t>
            </a:r>
          </a:p>
        </p:txBody>
      </p:sp>
      <p:sp>
        <p:nvSpPr>
          <p:cNvPr id="3295" name="TextBox 3294">
            <a:extLst>
              <a:ext uri="{FF2B5EF4-FFF2-40B4-BE49-F238E27FC236}">
                <a16:creationId xmlns:a16="http://schemas.microsoft.com/office/drawing/2014/main" id="{3283B44B-C379-9FDB-868F-7B54411DA739}"/>
              </a:ext>
            </a:extLst>
          </p:cNvPr>
          <p:cNvSpPr txBox="1"/>
          <p:nvPr/>
        </p:nvSpPr>
        <p:spPr>
          <a:xfrm>
            <a:off x="4882527" y="3856910"/>
            <a:ext cx="243279" cy="27699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Th2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cells</a:t>
            </a:r>
          </a:p>
        </p:txBody>
      </p:sp>
      <p:sp>
        <p:nvSpPr>
          <p:cNvPr id="3296" name="TextBox 3295">
            <a:extLst>
              <a:ext uri="{FF2B5EF4-FFF2-40B4-BE49-F238E27FC236}">
                <a16:creationId xmlns:a16="http://schemas.microsoft.com/office/drawing/2014/main" id="{5E87534B-2DDC-2BA5-A6E9-C0E8DE3EB046}"/>
              </a:ext>
            </a:extLst>
          </p:cNvPr>
          <p:cNvSpPr txBox="1"/>
          <p:nvPr/>
        </p:nvSpPr>
        <p:spPr>
          <a:xfrm>
            <a:off x="4225478" y="3225255"/>
            <a:ext cx="399148"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Basophil</a:t>
            </a:r>
          </a:p>
        </p:txBody>
      </p:sp>
      <p:grpSp>
        <p:nvGrpSpPr>
          <p:cNvPr id="3136" name="Graphic 3">
            <a:extLst>
              <a:ext uri="{FF2B5EF4-FFF2-40B4-BE49-F238E27FC236}">
                <a16:creationId xmlns:a16="http://schemas.microsoft.com/office/drawing/2014/main" id="{E77DF6DF-5DE1-D80F-6A4F-D06F0E008BEA}"/>
              </a:ext>
            </a:extLst>
          </p:cNvPr>
          <p:cNvGrpSpPr/>
          <p:nvPr/>
        </p:nvGrpSpPr>
        <p:grpSpPr>
          <a:xfrm>
            <a:off x="9690745" y="3314318"/>
            <a:ext cx="238975" cy="205337"/>
            <a:chOff x="5355681" y="1868871"/>
            <a:chExt cx="373379" cy="357179"/>
          </a:xfrm>
        </p:grpSpPr>
        <p:grpSp>
          <p:nvGrpSpPr>
            <p:cNvPr id="3137" name="Graphic 3">
              <a:extLst>
                <a:ext uri="{FF2B5EF4-FFF2-40B4-BE49-F238E27FC236}">
                  <a16:creationId xmlns:a16="http://schemas.microsoft.com/office/drawing/2014/main" id="{665E583B-C0ED-8DA7-8FBF-74205939EDCB}"/>
                </a:ext>
              </a:extLst>
            </p:cNvPr>
            <p:cNvGrpSpPr/>
            <p:nvPr/>
          </p:nvGrpSpPr>
          <p:grpSpPr>
            <a:xfrm>
              <a:off x="5355681" y="1868871"/>
              <a:ext cx="373379" cy="357179"/>
              <a:chOff x="5355681" y="1868871"/>
              <a:chExt cx="373379" cy="357179"/>
            </a:xfrm>
          </p:grpSpPr>
          <p:sp>
            <p:nvSpPr>
              <p:cNvPr id="3140" name="Freeform 3139">
                <a:extLst>
                  <a:ext uri="{FF2B5EF4-FFF2-40B4-BE49-F238E27FC236}">
                    <a16:creationId xmlns:a16="http://schemas.microsoft.com/office/drawing/2014/main" id="{04F9483D-2F10-C91F-C274-EEFACBC35A57}"/>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141" name="Freeform 3140">
                <a:extLst>
                  <a:ext uri="{FF2B5EF4-FFF2-40B4-BE49-F238E27FC236}">
                    <a16:creationId xmlns:a16="http://schemas.microsoft.com/office/drawing/2014/main" id="{E68BBBB4-A61B-39C3-ED90-FE8BBB8C4B13}"/>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142" name="Freeform 3141">
                <a:extLst>
                  <a:ext uri="{FF2B5EF4-FFF2-40B4-BE49-F238E27FC236}">
                    <a16:creationId xmlns:a16="http://schemas.microsoft.com/office/drawing/2014/main" id="{22364EEA-DFF5-C631-EEAB-27F00A914540}"/>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143" name="Freeform 3142">
                <a:extLst>
                  <a:ext uri="{FF2B5EF4-FFF2-40B4-BE49-F238E27FC236}">
                    <a16:creationId xmlns:a16="http://schemas.microsoft.com/office/drawing/2014/main" id="{0E41D5F5-F3A5-F4A7-C440-CF9B332ADE77}"/>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138" name="Freeform 3137">
              <a:extLst>
                <a:ext uri="{FF2B5EF4-FFF2-40B4-BE49-F238E27FC236}">
                  <a16:creationId xmlns:a16="http://schemas.microsoft.com/office/drawing/2014/main" id="{06BA9E95-860D-2DBC-2642-4C79D22DF407}"/>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139" name="Freeform 3138">
              <a:extLst>
                <a:ext uri="{FF2B5EF4-FFF2-40B4-BE49-F238E27FC236}">
                  <a16:creationId xmlns:a16="http://schemas.microsoft.com/office/drawing/2014/main" id="{4EA0BB06-E5F1-1580-B052-E5D5E7BCFC5B}"/>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nvGrpSpPr>
          <p:cNvPr id="3144" name="Graphic 3">
            <a:extLst>
              <a:ext uri="{FF2B5EF4-FFF2-40B4-BE49-F238E27FC236}">
                <a16:creationId xmlns:a16="http://schemas.microsoft.com/office/drawing/2014/main" id="{0C34C7AA-C261-6EF6-EDDD-CCC5B3F2AC3B}"/>
              </a:ext>
            </a:extLst>
          </p:cNvPr>
          <p:cNvGrpSpPr/>
          <p:nvPr/>
        </p:nvGrpSpPr>
        <p:grpSpPr>
          <a:xfrm>
            <a:off x="1490815" y="3793083"/>
            <a:ext cx="238975" cy="205337"/>
            <a:chOff x="5355681" y="1868871"/>
            <a:chExt cx="373379" cy="357179"/>
          </a:xfrm>
        </p:grpSpPr>
        <p:grpSp>
          <p:nvGrpSpPr>
            <p:cNvPr id="3145" name="Graphic 3">
              <a:extLst>
                <a:ext uri="{FF2B5EF4-FFF2-40B4-BE49-F238E27FC236}">
                  <a16:creationId xmlns:a16="http://schemas.microsoft.com/office/drawing/2014/main" id="{53226270-BA07-078A-27E2-9C49E3820CEB}"/>
                </a:ext>
              </a:extLst>
            </p:cNvPr>
            <p:cNvGrpSpPr/>
            <p:nvPr/>
          </p:nvGrpSpPr>
          <p:grpSpPr>
            <a:xfrm>
              <a:off x="5355681" y="1868871"/>
              <a:ext cx="373379" cy="357179"/>
              <a:chOff x="5355681" y="1868871"/>
              <a:chExt cx="373379" cy="357179"/>
            </a:xfrm>
          </p:grpSpPr>
          <p:sp>
            <p:nvSpPr>
              <p:cNvPr id="3230" name="Freeform 3229">
                <a:extLst>
                  <a:ext uri="{FF2B5EF4-FFF2-40B4-BE49-F238E27FC236}">
                    <a16:creationId xmlns:a16="http://schemas.microsoft.com/office/drawing/2014/main" id="{88C879A4-9F22-E0E6-1DD7-4F66E2C8DF4A}"/>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231" name="Freeform 3230">
                <a:extLst>
                  <a:ext uri="{FF2B5EF4-FFF2-40B4-BE49-F238E27FC236}">
                    <a16:creationId xmlns:a16="http://schemas.microsoft.com/office/drawing/2014/main" id="{5DDB333B-C615-3F62-801F-C7A625F144F2}"/>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232" name="Freeform 3231">
                <a:extLst>
                  <a:ext uri="{FF2B5EF4-FFF2-40B4-BE49-F238E27FC236}">
                    <a16:creationId xmlns:a16="http://schemas.microsoft.com/office/drawing/2014/main" id="{4A7F4B3F-F7A2-15DB-6888-1567B73A2831}"/>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233" name="Freeform 3232">
                <a:extLst>
                  <a:ext uri="{FF2B5EF4-FFF2-40B4-BE49-F238E27FC236}">
                    <a16:creationId xmlns:a16="http://schemas.microsoft.com/office/drawing/2014/main" id="{4A3C5E33-B561-BE1D-A463-ADE9C3EFF4B1}"/>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219" name="Freeform 3218">
              <a:extLst>
                <a:ext uri="{FF2B5EF4-FFF2-40B4-BE49-F238E27FC236}">
                  <a16:creationId xmlns:a16="http://schemas.microsoft.com/office/drawing/2014/main" id="{B05A9C10-B88A-5AA2-ACA5-320FAC3FDBBF}"/>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229" name="Freeform 3228">
              <a:extLst>
                <a:ext uri="{FF2B5EF4-FFF2-40B4-BE49-F238E27FC236}">
                  <a16:creationId xmlns:a16="http://schemas.microsoft.com/office/drawing/2014/main" id="{B79DBCD5-A67F-B2D7-8F16-13D74E3A1AB9}"/>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sp>
        <p:nvSpPr>
          <p:cNvPr id="5" name="Rectangle 4">
            <a:extLst>
              <a:ext uri="{FF2B5EF4-FFF2-40B4-BE49-F238E27FC236}">
                <a16:creationId xmlns:a16="http://schemas.microsoft.com/office/drawing/2014/main" id="{35FFE7BB-2ADF-E93E-050B-BCB544AC45C4}"/>
              </a:ext>
            </a:extLst>
          </p:cNvPr>
          <p:cNvSpPr/>
          <p:nvPr/>
        </p:nvSpPr>
        <p:spPr>
          <a:xfrm>
            <a:off x="9817734" y="3839916"/>
            <a:ext cx="1503603" cy="718012"/>
          </a:xfrm>
          <a:prstGeom prst="rect">
            <a:avLst/>
          </a:prstGeom>
          <a:solidFill>
            <a:schemeClr val="bg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981AA5C-156C-38E1-5A67-34724DA0BE03}"/>
              </a:ext>
            </a:extLst>
          </p:cNvPr>
          <p:cNvSpPr txBox="1"/>
          <p:nvPr/>
        </p:nvSpPr>
        <p:spPr>
          <a:xfrm>
            <a:off x="10523323" y="4342330"/>
            <a:ext cx="775918" cy="230832"/>
          </a:xfrm>
          <a:prstGeom prst="rect">
            <a:avLst/>
          </a:prstGeom>
          <a:noFill/>
        </p:spPr>
        <p:txBody>
          <a:bodyPr wrap="square" rtlCol="0">
            <a:spAutoFit/>
          </a:bodyPr>
          <a:lstStyle/>
          <a:p>
            <a:pPr algn="ctr">
              <a:buClr>
                <a:srgbClr val="830051"/>
              </a:buClr>
              <a:defRPr/>
            </a:pPr>
            <a:r>
              <a:rPr lang="en-GB" sz="900" kern="0" dirty="0">
                <a:latin typeface="Calibri"/>
              </a:rPr>
              <a:t>Macrophage</a:t>
            </a:r>
          </a:p>
        </p:txBody>
      </p:sp>
      <p:grpSp>
        <p:nvGrpSpPr>
          <p:cNvPr id="3162" name="Graphic 3">
            <a:extLst>
              <a:ext uri="{FF2B5EF4-FFF2-40B4-BE49-F238E27FC236}">
                <a16:creationId xmlns:a16="http://schemas.microsoft.com/office/drawing/2014/main" id="{157C5AA5-C1D2-5A6A-54C8-869E71E47485}"/>
              </a:ext>
            </a:extLst>
          </p:cNvPr>
          <p:cNvGrpSpPr>
            <a:grpSpLocks noChangeAspect="1"/>
          </p:cNvGrpSpPr>
          <p:nvPr/>
        </p:nvGrpSpPr>
        <p:grpSpPr>
          <a:xfrm>
            <a:off x="10767793" y="4227159"/>
            <a:ext cx="165900" cy="147446"/>
            <a:chOff x="4432452" y="1720199"/>
            <a:chExt cx="661010" cy="654057"/>
          </a:xfrm>
        </p:grpSpPr>
        <p:sp>
          <p:nvSpPr>
            <p:cNvPr id="282" name="Freeform 21">
              <a:extLst>
                <a:ext uri="{FF2B5EF4-FFF2-40B4-BE49-F238E27FC236}">
                  <a16:creationId xmlns:a16="http://schemas.microsoft.com/office/drawing/2014/main" id="{A0122ED1-B495-1C82-6B23-07260C3D9D38}"/>
                </a:ext>
              </a:extLst>
            </p:cNvPr>
            <p:cNvSpPr/>
            <p:nvPr/>
          </p:nvSpPr>
          <p:spPr>
            <a:xfrm>
              <a:off x="4432452" y="1720199"/>
              <a:ext cx="661010" cy="654057"/>
            </a:xfrm>
            <a:custGeom>
              <a:avLst/>
              <a:gdLst>
                <a:gd name="connsiteX0" fmla="*/ 468066 w 661010"/>
                <a:gd name="connsiteY0" fmla="*/ 638138 h 654057"/>
                <a:gd name="connsiteX1" fmla="*/ 534539 w 661010"/>
                <a:gd name="connsiteY1" fmla="*/ 580826 h 654057"/>
                <a:gd name="connsiteX2" fmla="*/ 633154 w 661010"/>
                <a:gd name="connsiteY2" fmla="*/ 503748 h 654057"/>
                <a:gd name="connsiteX3" fmla="*/ 660732 w 661010"/>
                <a:gd name="connsiteY3" fmla="*/ 455515 h 654057"/>
                <a:gd name="connsiteX4" fmla="*/ 657879 w 661010"/>
                <a:gd name="connsiteY4" fmla="*/ 426480 h 654057"/>
                <a:gd name="connsiteX5" fmla="*/ 622883 w 661010"/>
                <a:gd name="connsiteY5" fmla="*/ 250761 h 654057"/>
                <a:gd name="connsiteX6" fmla="*/ 586842 w 661010"/>
                <a:gd name="connsiteY6" fmla="*/ 168481 h 654057"/>
                <a:gd name="connsiteX7" fmla="*/ 542622 w 661010"/>
                <a:gd name="connsiteY7" fmla="*/ 138312 h 654057"/>
                <a:gd name="connsiteX8" fmla="*/ 494218 w 661010"/>
                <a:gd name="connsiteY8" fmla="*/ 67286 h 654057"/>
                <a:gd name="connsiteX9" fmla="*/ 404161 w 661010"/>
                <a:gd name="connsiteY9" fmla="*/ 22364 h 654057"/>
                <a:gd name="connsiteX10" fmla="*/ 220339 w 661010"/>
                <a:gd name="connsiteY10" fmla="*/ 9312 h 654057"/>
                <a:gd name="connsiteX11" fmla="*/ 182966 w 661010"/>
                <a:gd name="connsiteY11" fmla="*/ 32199 h 654057"/>
                <a:gd name="connsiteX12" fmla="*/ 167656 w 661010"/>
                <a:gd name="connsiteY12" fmla="*/ 50358 h 654057"/>
                <a:gd name="connsiteX13" fmla="*/ 96809 w 661010"/>
                <a:gd name="connsiteY13" fmla="*/ 81189 h 654057"/>
                <a:gd name="connsiteX14" fmla="*/ 72749 w 661010"/>
                <a:gd name="connsiteY14" fmla="*/ 157416 h 654057"/>
                <a:gd name="connsiteX15" fmla="*/ 3424 w 661010"/>
                <a:gd name="connsiteY15" fmla="*/ 188909 h 654057"/>
                <a:gd name="connsiteX16" fmla="*/ 761 w 661010"/>
                <a:gd name="connsiteY16" fmla="*/ 216809 h 654057"/>
                <a:gd name="connsiteX17" fmla="*/ 11602 w 661010"/>
                <a:gd name="connsiteY17" fmla="*/ 319989 h 654057"/>
                <a:gd name="connsiteX18" fmla="*/ 19020 w 661010"/>
                <a:gd name="connsiteY18" fmla="*/ 350915 h 654057"/>
                <a:gd name="connsiteX19" fmla="*/ 56963 w 661010"/>
                <a:gd name="connsiteY19" fmla="*/ 398203 h 654057"/>
                <a:gd name="connsiteX20" fmla="*/ 39751 w 661010"/>
                <a:gd name="connsiteY20" fmla="*/ 476321 h 654057"/>
                <a:gd name="connsiteX21" fmla="*/ 42699 w 661010"/>
                <a:gd name="connsiteY21" fmla="*/ 534390 h 654057"/>
                <a:gd name="connsiteX22" fmla="*/ 29956 w 661010"/>
                <a:gd name="connsiteY22" fmla="*/ 552548 h 654057"/>
                <a:gd name="connsiteX23" fmla="*/ 34616 w 661010"/>
                <a:gd name="connsiteY23" fmla="*/ 562195 h 654057"/>
                <a:gd name="connsiteX24" fmla="*/ 188957 w 661010"/>
                <a:gd name="connsiteY24" fmla="*/ 639746 h 654057"/>
                <a:gd name="connsiteX25" fmla="*/ 267222 w 661010"/>
                <a:gd name="connsiteY25" fmla="*/ 635774 h 654057"/>
                <a:gd name="connsiteX26" fmla="*/ 468066 w 661010"/>
                <a:gd name="connsiteY26" fmla="*/ 638138 h 65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1010" h="654057">
                  <a:moveTo>
                    <a:pt x="468066" y="638138"/>
                  </a:moveTo>
                  <a:cubicBezTo>
                    <a:pt x="492886" y="622439"/>
                    <a:pt x="512286" y="599930"/>
                    <a:pt x="534539" y="580826"/>
                  </a:cubicBezTo>
                  <a:cubicBezTo>
                    <a:pt x="566206" y="553588"/>
                    <a:pt x="603484" y="533066"/>
                    <a:pt x="633154" y="503748"/>
                  </a:cubicBezTo>
                  <a:cubicBezTo>
                    <a:pt x="646658" y="490413"/>
                    <a:pt x="658925" y="474335"/>
                    <a:pt x="660732" y="455515"/>
                  </a:cubicBezTo>
                  <a:cubicBezTo>
                    <a:pt x="661683" y="445773"/>
                    <a:pt x="660066" y="435938"/>
                    <a:pt x="657879" y="426480"/>
                  </a:cubicBezTo>
                  <a:cubicBezTo>
                    <a:pt x="644280" y="368695"/>
                    <a:pt x="627163" y="312234"/>
                    <a:pt x="622883" y="250761"/>
                  </a:cubicBezTo>
                  <a:cubicBezTo>
                    <a:pt x="620696" y="220308"/>
                    <a:pt x="609760" y="188720"/>
                    <a:pt x="586842" y="168481"/>
                  </a:cubicBezTo>
                  <a:cubicBezTo>
                    <a:pt x="573433" y="156659"/>
                    <a:pt x="555935" y="150134"/>
                    <a:pt x="542622" y="138312"/>
                  </a:cubicBezTo>
                  <a:cubicBezTo>
                    <a:pt x="521130" y="119208"/>
                    <a:pt x="513237" y="88849"/>
                    <a:pt x="494218" y="67286"/>
                  </a:cubicBezTo>
                  <a:cubicBezTo>
                    <a:pt x="471775" y="41751"/>
                    <a:pt x="436969" y="31443"/>
                    <a:pt x="404161" y="22364"/>
                  </a:cubicBezTo>
                  <a:cubicBezTo>
                    <a:pt x="344060" y="5718"/>
                    <a:pt x="279394" y="-10927"/>
                    <a:pt x="220339" y="9312"/>
                  </a:cubicBezTo>
                  <a:cubicBezTo>
                    <a:pt x="206360" y="14136"/>
                    <a:pt x="192761" y="21134"/>
                    <a:pt x="182966" y="32199"/>
                  </a:cubicBezTo>
                  <a:cubicBezTo>
                    <a:pt x="177736" y="38157"/>
                    <a:pt x="173647" y="45061"/>
                    <a:pt x="167656" y="50358"/>
                  </a:cubicBezTo>
                  <a:cubicBezTo>
                    <a:pt x="147971" y="67570"/>
                    <a:pt x="113641" y="61234"/>
                    <a:pt x="96809" y="81189"/>
                  </a:cubicBezTo>
                  <a:cubicBezTo>
                    <a:pt x="79216" y="101995"/>
                    <a:pt x="92339" y="138501"/>
                    <a:pt x="72749" y="157416"/>
                  </a:cubicBezTo>
                  <a:cubicBezTo>
                    <a:pt x="54015" y="175480"/>
                    <a:pt x="15787" y="166022"/>
                    <a:pt x="3424" y="188909"/>
                  </a:cubicBezTo>
                  <a:cubicBezTo>
                    <a:pt x="-1046" y="197232"/>
                    <a:pt x="-190" y="207351"/>
                    <a:pt x="761" y="216809"/>
                  </a:cubicBezTo>
                  <a:cubicBezTo>
                    <a:pt x="4375" y="251234"/>
                    <a:pt x="7989" y="285659"/>
                    <a:pt x="11602" y="319989"/>
                  </a:cubicBezTo>
                  <a:cubicBezTo>
                    <a:pt x="12743" y="330582"/>
                    <a:pt x="13885" y="341458"/>
                    <a:pt x="19020" y="350915"/>
                  </a:cubicBezTo>
                  <a:cubicBezTo>
                    <a:pt x="28720" y="368884"/>
                    <a:pt x="51067" y="378720"/>
                    <a:pt x="56963" y="398203"/>
                  </a:cubicBezTo>
                  <a:cubicBezTo>
                    <a:pt x="64761" y="424210"/>
                    <a:pt x="38895" y="449273"/>
                    <a:pt x="39751" y="476321"/>
                  </a:cubicBezTo>
                  <a:cubicBezTo>
                    <a:pt x="40417" y="496371"/>
                    <a:pt x="55061" y="518596"/>
                    <a:pt x="42699" y="534390"/>
                  </a:cubicBezTo>
                  <a:cubicBezTo>
                    <a:pt x="38039" y="540348"/>
                    <a:pt x="29671" y="544982"/>
                    <a:pt x="29956" y="552548"/>
                  </a:cubicBezTo>
                  <a:cubicBezTo>
                    <a:pt x="30146" y="556142"/>
                    <a:pt x="32333" y="559357"/>
                    <a:pt x="34616" y="562195"/>
                  </a:cubicBezTo>
                  <a:cubicBezTo>
                    <a:pt x="71228" y="608914"/>
                    <a:pt x="129427" y="638138"/>
                    <a:pt x="188957" y="639746"/>
                  </a:cubicBezTo>
                  <a:cubicBezTo>
                    <a:pt x="215109" y="640502"/>
                    <a:pt x="241070" y="636152"/>
                    <a:pt x="267222" y="635774"/>
                  </a:cubicBezTo>
                  <a:cubicBezTo>
                    <a:pt x="331793" y="634922"/>
                    <a:pt x="408631" y="675684"/>
                    <a:pt x="468066" y="638138"/>
                  </a:cubicBezTo>
                  <a:close/>
                </a:path>
              </a:pathLst>
            </a:custGeom>
            <a:solidFill>
              <a:srgbClr val="B3B3B3"/>
            </a:solidFill>
            <a:ln w="19004" cap="flat">
              <a:solidFill>
                <a:srgbClr val="79929B"/>
              </a:solidFill>
              <a:prstDash val="solid"/>
              <a:miter/>
            </a:ln>
          </p:spPr>
          <p:txBody>
            <a:bodyPr rtlCol="0" anchor="ctr"/>
            <a:lstStyle/>
            <a:p>
              <a:endParaRPr lang="en-GB" dirty="0"/>
            </a:p>
          </p:txBody>
        </p:sp>
        <p:sp>
          <p:nvSpPr>
            <p:cNvPr id="283" name="Freeform 23">
              <a:extLst>
                <a:ext uri="{FF2B5EF4-FFF2-40B4-BE49-F238E27FC236}">
                  <a16:creationId xmlns:a16="http://schemas.microsoft.com/office/drawing/2014/main" id="{2AB875CA-0DBC-07BF-87DA-A3BA49C12DFD}"/>
                </a:ext>
              </a:extLst>
            </p:cNvPr>
            <p:cNvSpPr/>
            <p:nvPr/>
          </p:nvSpPr>
          <p:spPr>
            <a:xfrm>
              <a:off x="4527854" y="1720199"/>
              <a:ext cx="565608" cy="653311"/>
            </a:xfrm>
            <a:custGeom>
              <a:avLst/>
              <a:gdLst>
                <a:gd name="connsiteX0" fmla="*/ 372664 w 565608"/>
                <a:gd name="connsiteY0" fmla="*/ 638138 h 653311"/>
                <a:gd name="connsiteX1" fmla="*/ 439137 w 565608"/>
                <a:gd name="connsiteY1" fmla="*/ 580826 h 653311"/>
                <a:gd name="connsiteX2" fmla="*/ 537752 w 565608"/>
                <a:gd name="connsiteY2" fmla="*/ 503748 h 653311"/>
                <a:gd name="connsiteX3" fmla="*/ 565330 w 565608"/>
                <a:gd name="connsiteY3" fmla="*/ 455515 h 653311"/>
                <a:gd name="connsiteX4" fmla="*/ 562477 w 565608"/>
                <a:gd name="connsiteY4" fmla="*/ 426480 h 653311"/>
                <a:gd name="connsiteX5" fmla="*/ 527482 w 565608"/>
                <a:gd name="connsiteY5" fmla="*/ 250761 h 653311"/>
                <a:gd name="connsiteX6" fmla="*/ 491440 w 565608"/>
                <a:gd name="connsiteY6" fmla="*/ 168481 h 653311"/>
                <a:gd name="connsiteX7" fmla="*/ 447220 w 565608"/>
                <a:gd name="connsiteY7" fmla="*/ 138312 h 653311"/>
                <a:gd name="connsiteX8" fmla="*/ 398816 w 565608"/>
                <a:gd name="connsiteY8" fmla="*/ 67286 h 653311"/>
                <a:gd name="connsiteX9" fmla="*/ 308759 w 565608"/>
                <a:gd name="connsiteY9" fmla="*/ 22364 h 653311"/>
                <a:gd name="connsiteX10" fmla="*/ 124938 w 565608"/>
                <a:gd name="connsiteY10" fmla="*/ 9312 h 653311"/>
                <a:gd name="connsiteX11" fmla="*/ 87565 w 565608"/>
                <a:gd name="connsiteY11" fmla="*/ 32199 h 653311"/>
                <a:gd name="connsiteX12" fmla="*/ 72254 w 565608"/>
                <a:gd name="connsiteY12" fmla="*/ 50358 h 653311"/>
                <a:gd name="connsiteX13" fmla="*/ 1407 w 565608"/>
                <a:gd name="connsiteY13" fmla="*/ 81189 h 653311"/>
                <a:gd name="connsiteX14" fmla="*/ 261686 w 565608"/>
                <a:gd name="connsiteY14" fmla="*/ 256530 h 653311"/>
                <a:gd name="connsiteX15" fmla="*/ 66073 w 565608"/>
                <a:gd name="connsiteY15" fmla="*/ 631139 h 653311"/>
                <a:gd name="connsiteX16" fmla="*/ 169728 w 565608"/>
                <a:gd name="connsiteY16" fmla="*/ 632558 h 653311"/>
                <a:gd name="connsiteX17" fmla="*/ 372664 w 565608"/>
                <a:gd name="connsiteY17" fmla="*/ 638138 h 6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608" h="653311">
                  <a:moveTo>
                    <a:pt x="372664" y="638138"/>
                  </a:moveTo>
                  <a:cubicBezTo>
                    <a:pt x="397484" y="622439"/>
                    <a:pt x="416884" y="599930"/>
                    <a:pt x="439137" y="580826"/>
                  </a:cubicBezTo>
                  <a:cubicBezTo>
                    <a:pt x="470804" y="553588"/>
                    <a:pt x="508082" y="533066"/>
                    <a:pt x="537752" y="503748"/>
                  </a:cubicBezTo>
                  <a:cubicBezTo>
                    <a:pt x="551256" y="490413"/>
                    <a:pt x="563523" y="474335"/>
                    <a:pt x="565330" y="455515"/>
                  </a:cubicBezTo>
                  <a:cubicBezTo>
                    <a:pt x="566281" y="445773"/>
                    <a:pt x="564664" y="435938"/>
                    <a:pt x="562477" y="426480"/>
                  </a:cubicBezTo>
                  <a:cubicBezTo>
                    <a:pt x="548878" y="368695"/>
                    <a:pt x="531761" y="312234"/>
                    <a:pt x="527482" y="250761"/>
                  </a:cubicBezTo>
                  <a:cubicBezTo>
                    <a:pt x="525294" y="220308"/>
                    <a:pt x="514358" y="188720"/>
                    <a:pt x="491440" y="168481"/>
                  </a:cubicBezTo>
                  <a:cubicBezTo>
                    <a:pt x="478031" y="156659"/>
                    <a:pt x="460534" y="150134"/>
                    <a:pt x="447220" y="138312"/>
                  </a:cubicBezTo>
                  <a:cubicBezTo>
                    <a:pt x="425728" y="119208"/>
                    <a:pt x="417835" y="88849"/>
                    <a:pt x="398816" y="67286"/>
                  </a:cubicBezTo>
                  <a:cubicBezTo>
                    <a:pt x="376373" y="41751"/>
                    <a:pt x="341568" y="31443"/>
                    <a:pt x="308759" y="22364"/>
                  </a:cubicBezTo>
                  <a:cubicBezTo>
                    <a:pt x="248658" y="5718"/>
                    <a:pt x="183993" y="-10927"/>
                    <a:pt x="124938" y="9312"/>
                  </a:cubicBezTo>
                  <a:cubicBezTo>
                    <a:pt x="110958" y="14136"/>
                    <a:pt x="97359" y="21134"/>
                    <a:pt x="87565" y="32199"/>
                  </a:cubicBezTo>
                  <a:cubicBezTo>
                    <a:pt x="82334" y="38157"/>
                    <a:pt x="78245" y="45061"/>
                    <a:pt x="72254" y="50358"/>
                  </a:cubicBezTo>
                  <a:cubicBezTo>
                    <a:pt x="52569" y="67570"/>
                    <a:pt x="18239" y="61234"/>
                    <a:pt x="1407" y="81189"/>
                  </a:cubicBezTo>
                  <a:cubicBezTo>
                    <a:pt x="-16186" y="101995"/>
                    <a:pt x="134637" y="38725"/>
                    <a:pt x="261686" y="256530"/>
                  </a:cubicBezTo>
                  <a:cubicBezTo>
                    <a:pt x="334721" y="381747"/>
                    <a:pt x="204724" y="552737"/>
                    <a:pt x="66073" y="631139"/>
                  </a:cubicBezTo>
                  <a:cubicBezTo>
                    <a:pt x="51238" y="639462"/>
                    <a:pt x="160599" y="632747"/>
                    <a:pt x="169728" y="632558"/>
                  </a:cubicBezTo>
                  <a:cubicBezTo>
                    <a:pt x="234299" y="631612"/>
                    <a:pt x="313229" y="675684"/>
                    <a:pt x="372664" y="638138"/>
                  </a:cubicBezTo>
                  <a:close/>
                </a:path>
              </a:pathLst>
            </a:custGeom>
            <a:solidFill>
              <a:srgbClr val="CCCCCC"/>
            </a:solidFill>
            <a:ln w="9502" cap="flat">
              <a:noFill/>
              <a:prstDash val="solid"/>
              <a:miter/>
            </a:ln>
          </p:spPr>
          <p:txBody>
            <a:bodyPr rtlCol="0" anchor="ctr"/>
            <a:lstStyle/>
            <a:p>
              <a:endParaRPr lang="en-GB" dirty="0"/>
            </a:p>
          </p:txBody>
        </p:sp>
        <p:sp>
          <p:nvSpPr>
            <p:cNvPr id="284" name="Freeform 28">
              <a:extLst>
                <a:ext uri="{FF2B5EF4-FFF2-40B4-BE49-F238E27FC236}">
                  <a16:creationId xmlns:a16="http://schemas.microsoft.com/office/drawing/2014/main" id="{766B06B0-71B0-B8D6-797E-DE5020F54593}"/>
                </a:ext>
              </a:extLst>
            </p:cNvPr>
            <p:cNvSpPr/>
            <p:nvPr/>
          </p:nvSpPr>
          <p:spPr>
            <a:xfrm rot="-679607">
              <a:off x="4524112" y="1908439"/>
              <a:ext cx="213391" cy="321167"/>
            </a:xfrm>
            <a:custGeom>
              <a:avLst/>
              <a:gdLst>
                <a:gd name="connsiteX0" fmla="*/ 213392 w 213391"/>
                <a:gd name="connsiteY0" fmla="*/ 160584 h 321167"/>
                <a:gd name="connsiteX1" fmla="*/ 106696 w 213391"/>
                <a:gd name="connsiteY1" fmla="*/ 321167 h 321167"/>
                <a:gd name="connsiteX2" fmla="*/ 0 w 213391"/>
                <a:gd name="connsiteY2" fmla="*/ 160584 h 321167"/>
                <a:gd name="connsiteX3" fmla="*/ 106696 w 213391"/>
                <a:gd name="connsiteY3" fmla="*/ 0 h 321167"/>
                <a:gd name="connsiteX4" fmla="*/ 213392 w 213391"/>
                <a:gd name="connsiteY4" fmla="*/ 160584 h 32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91" h="321167">
                  <a:moveTo>
                    <a:pt x="213392" y="160584"/>
                  </a:moveTo>
                  <a:cubicBezTo>
                    <a:pt x="213392" y="249272"/>
                    <a:pt x="165622" y="321167"/>
                    <a:pt x="106696" y="321167"/>
                  </a:cubicBezTo>
                  <a:cubicBezTo>
                    <a:pt x="47769" y="321167"/>
                    <a:pt x="0" y="249272"/>
                    <a:pt x="0" y="160584"/>
                  </a:cubicBezTo>
                  <a:cubicBezTo>
                    <a:pt x="0" y="71896"/>
                    <a:pt x="47769" y="0"/>
                    <a:pt x="106696" y="0"/>
                  </a:cubicBezTo>
                  <a:cubicBezTo>
                    <a:pt x="165622" y="0"/>
                    <a:pt x="213392" y="71896"/>
                    <a:pt x="213392" y="160584"/>
                  </a:cubicBezTo>
                  <a:close/>
                </a:path>
              </a:pathLst>
            </a:custGeom>
            <a:solidFill>
              <a:srgbClr val="666666"/>
            </a:solidFill>
            <a:ln w="9502" cap="flat">
              <a:noFill/>
              <a:prstDash val="solid"/>
              <a:miter/>
            </a:ln>
          </p:spPr>
          <p:txBody>
            <a:bodyPr rtlCol="0" anchor="ctr"/>
            <a:lstStyle/>
            <a:p>
              <a:endParaRPr lang="en-GB" dirty="0"/>
            </a:p>
          </p:txBody>
        </p:sp>
        <p:sp>
          <p:nvSpPr>
            <p:cNvPr id="285" name="Freeform 30">
              <a:extLst>
                <a:ext uri="{FF2B5EF4-FFF2-40B4-BE49-F238E27FC236}">
                  <a16:creationId xmlns:a16="http://schemas.microsoft.com/office/drawing/2014/main" id="{612F729F-3BCA-1A04-169B-F85A1B8C537F}"/>
                </a:ext>
              </a:extLst>
            </p:cNvPr>
            <p:cNvSpPr/>
            <p:nvPr/>
          </p:nvSpPr>
          <p:spPr>
            <a:xfrm>
              <a:off x="4759232" y="177697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479" y="2751"/>
                    <a:pt x="1589" y="12397"/>
                    <a:pt x="258" y="23368"/>
                  </a:cubicBezTo>
                  <a:close/>
                </a:path>
              </a:pathLst>
            </a:custGeom>
            <a:solidFill>
              <a:srgbClr val="FFFFFF"/>
            </a:solidFill>
            <a:ln w="9502" cap="flat">
              <a:noFill/>
              <a:prstDash val="solid"/>
              <a:miter/>
            </a:ln>
          </p:spPr>
          <p:txBody>
            <a:bodyPr rtlCol="0" anchor="ctr"/>
            <a:lstStyle/>
            <a:p>
              <a:endParaRPr lang="en-GB" dirty="0"/>
            </a:p>
          </p:txBody>
        </p:sp>
        <p:sp>
          <p:nvSpPr>
            <p:cNvPr id="286" name="Freeform 31">
              <a:extLst>
                <a:ext uri="{FF2B5EF4-FFF2-40B4-BE49-F238E27FC236}">
                  <a16:creationId xmlns:a16="http://schemas.microsoft.com/office/drawing/2014/main" id="{F08FDBD4-6479-F9FB-B295-18C8E801909C}"/>
                </a:ext>
              </a:extLst>
            </p:cNvPr>
            <p:cNvSpPr/>
            <p:nvPr/>
          </p:nvSpPr>
          <p:spPr>
            <a:xfrm>
              <a:off x="4899785" y="193803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574" y="2656"/>
                    <a:pt x="1589" y="12303"/>
                    <a:pt x="258" y="23368"/>
                  </a:cubicBezTo>
                  <a:close/>
                </a:path>
              </a:pathLst>
            </a:custGeom>
            <a:solidFill>
              <a:srgbClr val="FFFFFF"/>
            </a:solidFill>
            <a:ln w="9502" cap="flat">
              <a:noFill/>
              <a:prstDash val="solid"/>
              <a:miter/>
            </a:ln>
          </p:spPr>
          <p:txBody>
            <a:bodyPr rtlCol="0" anchor="ctr"/>
            <a:lstStyle/>
            <a:p>
              <a:endParaRPr lang="en-GB" dirty="0"/>
            </a:p>
          </p:txBody>
        </p:sp>
        <p:sp>
          <p:nvSpPr>
            <p:cNvPr id="287" name="Freeform 32">
              <a:extLst>
                <a:ext uri="{FF2B5EF4-FFF2-40B4-BE49-F238E27FC236}">
                  <a16:creationId xmlns:a16="http://schemas.microsoft.com/office/drawing/2014/main" id="{919039FF-307A-FF42-0F06-C5037A8CF5F6}"/>
                </a:ext>
              </a:extLst>
            </p:cNvPr>
            <p:cNvSpPr/>
            <p:nvPr/>
          </p:nvSpPr>
          <p:spPr>
            <a:xfrm>
              <a:off x="4646352" y="1774899"/>
              <a:ext cx="57438" cy="60311"/>
            </a:xfrm>
            <a:custGeom>
              <a:avLst/>
              <a:gdLst>
                <a:gd name="connsiteX0" fmla="*/ 258 w 57438"/>
                <a:gd name="connsiteY0" fmla="*/ 23368 h 60311"/>
                <a:gd name="connsiteX1" fmla="*/ 4537 w 57438"/>
                <a:gd name="connsiteY1" fmla="*/ 43418 h 60311"/>
                <a:gd name="connsiteX2" fmla="*/ 9482 w 57438"/>
                <a:gd name="connsiteY2" fmla="*/ 49187 h 60311"/>
                <a:gd name="connsiteX3" fmla="*/ 11289 w 57438"/>
                <a:gd name="connsiteY3" fmla="*/ 53726 h 60311"/>
                <a:gd name="connsiteX4" fmla="*/ 20038 w 57438"/>
                <a:gd name="connsiteY4" fmla="*/ 59874 h 60311"/>
                <a:gd name="connsiteX5" fmla="*/ 49898 w 57438"/>
                <a:gd name="connsiteY5" fmla="*/ 49376 h 60311"/>
                <a:gd name="connsiteX6" fmla="*/ 57126 w 57438"/>
                <a:gd name="connsiteY6" fmla="*/ 34433 h 60311"/>
                <a:gd name="connsiteX7" fmla="*/ 53702 w 57438"/>
                <a:gd name="connsiteY7" fmla="*/ 15045 h 60311"/>
                <a:gd name="connsiteX8" fmla="*/ 41815 w 57438"/>
                <a:gd name="connsiteY8" fmla="*/ 3034 h 60311"/>
                <a:gd name="connsiteX9" fmla="*/ 22320 w 57438"/>
                <a:gd name="connsiteY9" fmla="*/ 670 h 60311"/>
                <a:gd name="connsiteX10" fmla="*/ 258 w 57438"/>
                <a:gd name="connsiteY10" fmla="*/ 23368 h 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38" h="60311">
                  <a:moveTo>
                    <a:pt x="258" y="23368"/>
                  </a:moveTo>
                  <a:cubicBezTo>
                    <a:pt x="-598" y="30366"/>
                    <a:pt x="638" y="37365"/>
                    <a:pt x="4537" y="43418"/>
                  </a:cubicBezTo>
                  <a:cubicBezTo>
                    <a:pt x="5869" y="45498"/>
                    <a:pt x="7580" y="47484"/>
                    <a:pt x="9482" y="49187"/>
                  </a:cubicBezTo>
                  <a:cubicBezTo>
                    <a:pt x="9768" y="50795"/>
                    <a:pt x="10338" y="52308"/>
                    <a:pt x="11289" y="53726"/>
                  </a:cubicBezTo>
                  <a:cubicBezTo>
                    <a:pt x="13381" y="56658"/>
                    <a:pt x="16424" y="59212"/>
                    <a:pt x="20038" y="59874"/>
                  </a:cubicBezTo>
                  <a:cubicBezTo>
                    <a:pt x="30974" y="61671"/>
                    <a:pt x="42671" y="57888"/>
                    <a:pt x="49898" y="49376"/>
                  </a:cubicBezTo>
                  <a:cubicBezTo>
                    <a:pt x="53512" y="45120"/>
                    <a:pt x="56365" y="39918"/>
                    <a:pt x="57126" y="34433"/>
                  </a:cubicBezTo>
                  <a:cubicBezTo>
                    <a:pt x="58077" y="27529"/>
                    <a:pt x="56840" y="21193"/>
                    <a:pt x="53702" y="15045"/>
                  </a:cubicBezTo>
                  <a:cubicBezTo>
                    <a:pt x="51135" y="10033"/>
                    <a:pt x="46760" y="5777"/>
                    <a:pt x="41815" y="3034"/>
                  </a:cubicBezTo>
                  <a:cubicBezTo>
                    <a:pt x="35729" y="-276"/>
                    <a:pt x="29072" y="-559"/>
                    <a:pt x="22320" y="670"/>
                  </a:cubicBezTo>
                  <a:cubicBezTo>
                    <a:pt x="11479" y="2656"/>
                    <a:pt x="1589" y="12303"/>
                    <a:pt x="258" y="23368"/>
                  </a:cubicBezTo>
                  <a:close/>
                </a:path>
              </a:pathLst>
            </a:custGeom>
            <a:solidFill>
              <a:srgbClr val="FFFFFF"/>
            </a:solidFill>
            <a:ln w="9502" cap="flat">
              <a:noFill/>
              <a:prstDash val="solid"/>
              <a:miter/>
            </a:ln>
          </p:spPr>
          <p:txBody>
            <a:bodyPr rtlCol="0" anchor="ctr"/>
            <a:lstStyle/>
            <a:p>
              <a:endParaRPr lang="en-GB" dirty="0"/>
            </a:p>
          </p:txBody>
        </p:sp>
        <p:sp>
          <p:nvSpPr>
            <p:cNvPr id="3207" name="Freeform 33">
              <a:extLst>
                <a:ext uri="{FF2B5EF4-FFF2-40B4-BE49-F238E27FC236}">
                  <a16:creationId xmlns:a16="http://schemas.microsoft.com/office/drawing/2014/main" id="{E681D03A-2E67-51C3-BCE2-5A7118338C0B}"/>
                </a:ext>
              </a:extLst>
            </p:cNvPr>
            <p:cNvSpPr/>
            <p:nvPr/>
          </p:nvSpPr>
          <p:spPr>
            <a:xfrm>
              <a:off x="4771911" y="1923672"/>
              <a:ext cx="61016" cy="60486"/>
            </a:xfrm>
            <a:custGeom>
              <a:avLst/>
              <a:gdLst>
                <a:gd name="connsiteX0" fmla="*/ 702 w 61016"/>
                <a:gd name="connsiteY0" fmla="*/ 23171 h 60486"/>
                <a:gd name="connsiteX1" fmla="*/ 512 w 61016"/>
                <a:gd name="connsiteY1" fmla="*/ 34804 h 60486"/>
                <a:gd name="connsiteX2" fmla="*/ 7168 w 61016"/>
                <a:gd name="connsiteY2" fmla="*/ 47855 h 60486"/>
                <a:gd name="connsiteX3" fmla="*/ 18675 w 61016"/>
                <a:gd name="connsiteY3" fmla="*/ 54475 h 60486"/>
                <a:gd name="connsiteX4" fmla="*/ 20672 w 61016"/>
                <a:gd name="connsiteY4" fmla="*/ 54853 h 60486"/>
                <a:gd name="connsiteX5" fmla="*/ 22479 w 61016"/>
                <a:gd name="connsiteY5" fmla="*/ 56745 h 60486"/>
                <a:gd name="connsiteX6" fmla="*/ 32559 w 61016"/>
                <a:gd name="connsiteY6" fmla="*/ 60433 h 60486"/>
                <a:gd name="connsiteX7" fmla="*/ 52530 w 61016"/>
                <a:gd name="connsiteY7" fmla="*/ 50976 h 60486"/>
                <a:gd name="connsiteX8" fmla="*/ 58045 w 61016"/>
                <a:gd name="connsiteY8" fmla="*/ 43126 h 60486"/>
                <a:gd name="connsiteX9" fmla="*/ 60993 w 61016"/>
                <a:gd name="connsiteY9" fmla="*/ 30642 h 60486"/>
                <a:gd name="connsiteX10" fmla="*/ 55097 w 61016"/>
                <a:gd name="connsiteY10" fmla="*/ 12579 h 60486"/>
                <a:gd name="connsiteX11" fmla="*/ 45397 w 61016"/>
                <a:gd name="connsiteY11" fmla="*/ 3878 h 60486"/>
                <a:gd name="connsiteX12" fmla="*/ 42544 w 61016"/>
                <a:gd name="connsiteY12" fmla="*/ 2459 h 60486"/>
                <a:gd name="connsiteX13" fmla="*/ 36078 w 61016"/>
                <a:gd name="connsiteY13" fmla="*/ 379 h 60486"/>
                <a:gd name="connsiteX14" fmla="*/ 702 w 61016"/>
                <a:gd name="connsiteY14" fmla="*/ 23171 h 6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16" h="60486">
                  <a:moveTo>
                    <a:pt x="702" y="23171"/>
                  </a:moveTo>
                  <a:cubicBezTo>
                    <a:pt x="-249" y="27049"/>
                    <a:pt x="-154" y="30926"/>
                    <a:pt x="512" y="34804"/>
                  </a:cubicBezTo>
                  <a:cubicBezTo>
                    <a:pt x="1463" y="39816"/>
                    <a:pt x="3650" y="44072"/>
                    <a:pt x="7168" y="47855"/>
                  </a:cubicBezTo>
                  <a:cubicBezTo>
                    <a:pt x="10212" y="51260"/>
                    <a:pt x="14396" y="53151"/>
                    <a:pt x="18675" y="54475"/>
                  </a:cubicBezTo>
                  <a:cubicBezTo>
                    <a:pt x="19341" y="54664"/>
                    <a:pt x="20006" y="54759"/>
                    <a:pt x="20672" y="54853"/>
                  </a:cubicBezTo>
                  <a:cubicBezTo>
                    <a:pt x="21148" y="55515"/>
                    <a:pt x="21718" y="56177"/>
                    <a:pt x="22479" y="56745"/>
                  </a:cubicBezTo>
                  <a:cubicBezTo>
                    <a:pt x="25237" y="59109"/>
                    <a:pt x="28850" y="60812"/>
                    <a:pt x="32559" y="60433"/>
                  </a:cubicBezTo>
                  <a:cubicBezTo>
                    <a:pt x="40167" y="59677"/>
                    <a:pt x="47109" y="56461"/>
                    <a:pt x="52530" y="50976"/>
                  </a:cubicBezTo>
                  <a:cubicBezTo>
                    <a:pt x="54717" y="48706"/>
                    <a:pt x="56714" y="45963"/>
                    <a:pt x="58045" y="43126"/>
                  </a:cubicBezTo>
                  <a:cubicBezTo>
                    <a:pt x="60042" y="38870"/>
                    <a:pt x="60803" y="35182"/>
                    <a:pt x="60993" y="30642"/>
                  </a:cubicBezTo>
                  <a:cubicBezTo>
                    <a:pt x="61278" y="24495"/>
                    <a:pt x="58901" y="17402"/>
                    <a:pt x="55097" y="12579"/>
                  </a:cubicBezTo>
                  <a:cubicBezTo>
                    <a:pt x="52149" y="8890"/>
                    <a:pt x="49486" y="6337"/>
                    <a:pt x="45397" y="3878"/>
                  </a:cubicBezTo>
                  <a:cubicBezTo>
                    <a:pt x="44446" y="3310"/>
                    <a:pt x="43495" y="2837"/>
                    <a:pt x="42544" y="2459"/>
                  </a:cubicBezTo>
                  <a:cubicBezTo>
                    <a:pt x="40452" y="1608"/>
                    <a:pt x="38360" y="757"/>
                    <a:pt x="36078" y="379"/>
                  </a:cubicBezTo>
                  <a:cubicBezTo>
                    <a:pt x="20292" y="-2080"/>
                    <a:pt x="4696" y="7661"/>
                    <a:pt x="702" y="23171"/>
                  </a:cubicBezTo>
                  <a:close/>
                </a:path>
              </a:pathLst>
            </a:custGeom>
            <a:solidFill>
              <a:srgbClr val="FFFFFF"/>
            </a:solidFill>
            <a:ln w="9502" cap="flat">
              <a:noFill/>
              <a:prstDash val="solid"/>
              <a:miter/>
            </a:ln>
          </p:spPr>
          <p:txBody>
            <a:bodyPr rtlCol="0" anchor="ctr"/>
            <a:lstStyle/>
            <a:p>
              <a:endParaRPr lang="en-GB" dirty="0"/>
            </a:p>
          </p:txBody>
        </p:sp>
        <p:sp>
          <p:nvSpPr>
            <p:cNvPr id="3072" name="Freeform 34">
              <a:extLst>
                <a:ext uri="{FF2B5EF4-FFF2-40B4-BE49-F238E27FC236}">
                  <a16:creationId xmlns:a16="http://schemas.microsoft.com/office/drawing/2014/main" id="{F9308A01-8790-784C-ED7F-9C2B6730CFFB}"/>
                </a:ext>
              </a:extLst>
            </p:cNvPr>
            <p:cNvSpPr/>
            <p:nvPr/>
          </p:nvSpPr>
          <p:spPr>
            <a:xfrm>
              <a:off x="4764779" y="2075346"/>
              <a:ext cx="61016" cy="60509"/>
            </a:xfrm>
            <a:custGeom>
              <a:avLst/>
              <a:gdLst>
                <a:gd name="connsiteX0" fmla="*/ 702 w 61016"/>
                <a:gd name="connsiteY0" fmla="*/ 23195 h 60509"/>
                <a:gd name="connsiteX1" fmla="*/ 512 w 61016"/>
                <a:gd name="connsiteY1" fmla="*/ 34828 h 60509"/>
                <a:gd name="connsiteX2" fmla="*/ 7168 w 61016"/>
                <a:gd name="connsiteY2" fmla="*/ 47879 h 60509"/>
                <a:gd name="connsiteX3" fmla="*/ 18675 w 61016"/>
                <a:gd name="connsiteY3" fmla="*/ 54499 h 60509"/>
                <a:gd name="connsiteX4" fmla="*/ 20672 w 61016"/>
                <a:gd name="connsiteY4" fmla="*/ 54877 h 60509"/>
                <a:gd name="connsiteX5" fmla="*/ 22479 w 61016"/>
                <a:gd name="connsiteY5" fmla="*/ 56769 h 60509"/>
                <a:gd name="connsiteX6" fmla="*/ 32559 w 61016"/>
                <a:gd name="connsiteY6" fmla="*/ 60457 h 60509"/>
                <a:gd name="connsiteX7" fmla="*/ 52530 w 61016"/>
                <a:gd name="connsiteY7" fmla="*/ 51000 h 60509"/>
                <a:gd name="connsiteX8" fmla="*/ 58045 w 61016"/>
                <a:gd name="connsiteY8" fmla="*/ 43150 h 60509"/>
                <a:gd name="connsiteX9" fmla="*/ 60993 w 61016"/>
                <a:gd name="connsiteY9" fmla="*/ 30666 h 60509"/>
                <a:gd name="connsiteX10" fmla="*/ 55097 w 61016"/>
                <a:gd name="connsiteY10" fmla="*/ 12603 h 60509"/>
                <a:gd name="connsiteX11" fmla="*/ 45397 w 61016"/>
                <a:gd name="connsiteY11" fmla="*/ 3902 h 60509"/>
                <a:gd name="connsiteX12" fmla="*/ 42544 w 61016"/>
                <a:gd name="connsiteY12" fmla="*/ 2483 h 60509"/>
                <a:gd name="connsiteX13" fmla="*/ 36078 w 61016"/>
                <a:gd name="connsiteY13" fmla="*/ 402 h 60509"/>
                <a:gd name="connsiteX14" fmla="*/ 702 w 61016"/>
                <a:gd name="connsiteY14" fmla="*/ 23195 h 6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16" h="60509">
                  <a:moveTo>
                    <a:pt x="702" y="23195"/>
                  </a:moveTo>
                  <a:cubicBezTo>
                    <a:pt x="-249" y="27072"/>
                    <a:pt x="-154" y="30950"/>
                    <a:pt x="512" y="34828"/>
                  </a:cubicBezTo>
                  <a:cubicBezTo>
                    <a:pt x="1463" y="39840"/>
                    <a:pt x="3650" y="44096"/>
                    <a:pt x="7168" y="47879"/>
                  </a:cubicBezTo>
                  <a:cubicBezTo>
                    <a:pt x="10212" y="51283"/>
                    <a:pt x="14396" y="53175"/>
                    <a:pt x="18675" y="54499"/>
                  </a:cubicBezTo>
                  <a:cubicBezTo>
                    <a:pt x="19341" y="54688"/>
                    <a:pt x="20006" y="54783"/>
                    <a:pt x="20672" y="54877"/>
                  </a:cubicBezTo>
                  <a:cubicBezTo>
                    <a:pt x="21148" y="55539"/>
                    <a:pt x="21718" y="56201"/>
                    <a:pt x="22479" y="56769"/>
                  </a:cubicBezTo>
                  <a:cubicBezTo>
                    <a:pt x="25237" y="59133"/>
                    <a:pt x="28850" y="60836"/>
                    <a:pt x="32559" y="60457"/>
                  </a:cubicBezTo>
                  <a:cubicBezTo>
                    <a:pt x="40167" y="59701"/>
                    <a:pt x="47109" y="56485"/>
                    <a:pt x="52530" y="51000"/>
                  </a:cubicBezTo>
                  <a:cubicBezTo>
                    <a:pt x="54717" y="48730"/>
                    <a:pt x="56714" y="45987"/>
                    <a:pt x="58045" y="43150"/>
                  </a:cubicBezTo>
                  <a:cubicBezTo>
                    <a:pt x="60042" y="38894"/>
                    <a:pt x="60803" y="35206"/>
                    <a:pt x="60993" y="30666"/>
                  </a:cubicBezTo>
                  <a:cubicBezTo>
                    <a:pt x="61278" y="24519"/>
                    <a:pt x="58901" y="17426"/>
                    <a:pt x="55097" y="12603"/>
                  </a:cubicBezTo>
                  <a:cubicBezTo>
                    <a:pt x="52149" y="8914"/>
                    <a:pt x="49486" y="6361"/>
                    <a:pt x="45397" y="3902"/>
                  </a:cubicBezTo>
                  <a:cubicBezTo>
                    <a:pt x="44446" y="3334"/>
                    <a:pt x="43495" y="2861"/>
                    <a:pt x="42544" y="2483"/>
                  </a:cubicBezTo>
                  <a:cubicBezTo>
                    <a:pt x="40452" y="1632"/>
                    <a:pt x="38360" y="781"/>
                    <a:pt x="36078" y="402"/>
                  </a:cubicBezTo>
                  <a:cubicBezTo>
                    <a:pt x="20197" y="-2151"/>
                    <a:pt x="4601" y="7685"/>
                    <a:pt x="702" y="23195"/>
                  </a:cubicBezTo>
                  <a:close/>
                </a:path>
              </a:pathLst>
            </a:custGeom>
            <a:solidFill>
              <a:srgbClr val="FFFFFF"/>
            </a:solidFill>
            <a:ln w="9502" cap="flat">
              <a:noFill/>
              <a:prstDash val="solid"/>
              <a:miter/>
            </a:ln>
          </p:spPr>
          <p:txBody>
            <a:bodyPr rtlCol="0" anchor="ctr"/>
            <a:lstStyle/>
            <a:p>
              <a:endParaRPr lang="en-GB" dirty="0"/>
            </a:p>
          </p:txBody>
        </p:sp>
        <p:sp>
          <p:nvSpPr>
            <p:cNvPr id="3073" name="Freeform 35">
              <a:extLst>
                <a:ext uri="{FF2B5EF4-FFF2-40B4-BE49-F238E27FC236}">
                  <a16:creationId xmlns:a16="http://schemas.microsoft.com/office/drawing/2014/main" id="{0EAAC61A-246B-2A95-6BB8-466A76C38F0F}"/>
                </a:ext>
              </a:extLst>
            </p:cNvPr>
            <p:cNvSpPr/>
            <p:nvPr/>
          </p:nvSpPr>
          <p:spPr>
            <a:xfrm>
              <a:off x="4966569" y="2145439"/>
              <a:ext cx="68471" cy="62306"/>
            </a:xfrm>
            <a:custGeom>
              <a:avLst/>
              <a:gdLst>
                <a:gd name="connsiteX0" fmla="*/ 137 w 68471"/>
                <a:gd name="connsiteY0" fmla="*/ 33868 h 62306"/>
                <a:gd name="connsiteX1" fmla="*/ 5082 w 68471"/>
                <a:gd name="connsiteY1" fmla="*/ 47676 h 62306"/>
                <a:gd name="connsiteX2" fmla="*/ 10217 w 68471"/>
                <a:gd name="connsiteY2" fmla="*/ 52878 h 62306"/>
                <a:gd name="connsiteX3" fmla="*/ 15542 w 68471"/>
                <a:gd name="connsiteY3" fmla="*/ 57985 h 62306"/>
                <a:gd name="connsiteX4" fmla="*/ 44927 w 68471"/>
                <a:gd name="connsiteY4" fmla="*/ 61200 h 62306"/>
                <a:gd name="connsiteX5" fmla="*/ 66039 w 68471"/>
                <a:gd name="connsiteY5" fmla="*/ 43988 h 62306"/>
                <a:gd name="connsiteX6" fmla="*/ 63566 w 68471"/>
                <a:gd name="connsiteY6" fmla="*/ 15142 h 62306"/>
                <a:gd name="connsiteX7" fmla="*/ 39411 w 68471"/>
                <a:gd name="connsiteY7" fmla="*/ 294 h 62306"/>
                <a:gd name="connsiteX8" fmla="*/ 23625 w 68471"/>
                <a:gd name="connsiteY8" fmla="*/ 1429 h 62306"/>
                <a:gd name="connsiteX9" fmla="*/ 10122 w 68471"/>
                <a:gd name="connsiteY9" fmla="*/ 8995 h 62306"/>
                <a:gd name="connsiteX10" fmla="*/ 137 w 68471"/>
                <a:gd name="connsiteY10" fmla="*/ 33868 h 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1" h="62306">
                  <a:moveTo>
                    <a:pt x="137" y="33868"/>
                  </a:moveTo>
                  <a:cubicBezTo>
                    <a:pt x="612" y="38691"/>
                    <a:pt x="2038" y="43798"/>
                    <a:pt x="5082" y="47676"/>
                  </a:cubicBezTo>
                  <a:cubicBezTo>
                    <a:pt x="6603" y="49662"/>
                    <a:pt x="8410" y="51364"/>
                    <a:pt x="10217" y="52878"/>
                  </a:cubicBezTo>
                  <a:cubicBezTo>
                    <a:pt x="11453" y="55053"/>
                    <a:pt x="13260" y="57039"/>
                    <a:pt x="15542" y="57985"/>
                  </a:cubicBezTo>
                  <a:cubicBezTo>
                    <a:pt x="25147" y="61768"/>
                    <a:pt x="34752" y="63659"/>
                    <a:pt x="44927" y="61200"/>
                  </a:cubicBezTo>
                  <a:cubicBezTo>
                    <a:pt x="53771" y="59120"/>
                    <a:pt x="62520" y="52499"/>
                    <a:pt x="66039" y="43988"/>
                  </a:cubicBezTo>
                  <a:cubicBezTo>
                    <a:pt x="69937" y="34625"/>
                    <a:pt x="69177" y="23749"/>
                    <a:pt x="63566" y="15142"/>
                  </a:cubicBezTo>
                  <a:cubicBezTo>
                    <a:pt x="58336" y="7104"/>
                    <a:pt x="49016" y="1335"/>
                    <a:pt x="39411" y="294"/>
                  </a:cubicBezTo>
                  <a:cubicBezTo>
                    <a:pt x="33991" y="-273"/>
                    <a:pt x="28951" y="-84"/>
                    <a:pt x="23625" y="1429"/>
                  </a:cubicBezTo>
                  <a:cubicBezTo>
                    <a:pt x="18490" y="2942"/>
                    <a:pt x="14211" y="5590"/>
                    <a:pt x="10122" y="8995"/>
                  </a:cubicBezTo>
                  <a:cubicBezTo>
                    <a:pt x="3275" y="14953"/>
                    <a:pt x="-814" y="24884"/>
                    <a:pt x="137" y="33868"/>
                  </a:cubicBezTo>
                  <a:close/>
                </a:path>
              </a:pathLst>
            </a:custGeom>
            <a:solidFill>
              <a:srgbClr val="FFFFFF"/>
            </a:solidFill>
            <a:ln w="9502" cap="flat">
              <a:noFill/>
              <a:prstDash val="solid"/>
              <a:miter/>
            </a:ln>
          </p:spPr>
          <p:txBody>
            <a:bodyPr rtlCol="0" anchor="ctr"/>
            <a:lstStyle/>
            <a:p>
              <a:endParaRPr lang="en-GB" dirty="0"/>
            </a:p>
          </p:txBody>
        </p:sp>
        <p:sp>
          <p:nvSpPr>
            <p:cNvPr id="3074" name="Freeform 36">
              <a:extLst>
                <a:ext uri="{FF2B5EF4-FFF2-40B4-BE49-F238E27FC236}">
                  <a16:creationId xmlns:a16="http://schemas.microsoft.com/office/drawing/2014/main" id="{79CE9CD7-C5C6-DAC3-D893-7BBFA4D01853}"/>
                </a:ext>
              </a:extLst>
            </p:cNvPr>
            <p:cNvSpPr/>
            <p:nvPr/>
          </p:nvSpPr>
          <p:spPr>
            <a:xfrm>
              <a:off x="4970487" y="2020916"/>
              <a:ext cx="54926" cy="53310"/>
            </a:xfrm>
            <a:custGeom>
              <a:avLst/>
              <a:gdLst>
                <a:gd name="connsiteX0" fmla="*/ 403 w 54926"/>
                <a:gd name="connsiteY0" fmla="*/ 19745 h 53310"/>
                <a:gd name="connsiteX1" fmla="*/ 2400 w 54926"/>
                <a:gd name="connsiteY1" fmla="*/ 32891 h 53310"/>
                <a:gd name="connsiteX2" fmla="*/ 4682 w 54926"/>
                <a:gd name="connsiteY2" fmla="*/ 36012 h 53310"/>
                <a:gd name="connsiteX3" fmla="*/ 4872 w 54926"/>
                <a:gd name="connsiteY3" fmla="*/ 36863 h 53310"/>
                <a:gd name="connsiteX4" fmla="*/ 17330 w 54926"/>
                <a:gd name="connsiteY4" fmla="*/ 50577 h 53310"/>
                <a:gd name="connsiteX5" fmla="*/ 35969 w 54926"/>
                <a:gd name="connsiteY5" fmla="*/ 52563 h 53310"/>
                <a:gd name="connsiteX6" fmla="*/ 54798 w 54926"/>
                <a:gd name="connsiteY6" fmla="*/ 24758 h 53310"/>
                <a:gd name="connsiteX7" fmla="*/ 46620 w 54926"/>
                <a:gd name="connsiteY7" fmla="*/ 7451 h 53310"/>
                <a:gd name="connsiteX8" fmla="*/ 28266 w 54926"/>
                <a:gd name="connsiteY8" fmla="*/ 74 h 53310"/>
                <a:gd name="connsiteX9" fmla="*/ 403 w 54926"/>
                <a:gd name="connsiteY9" fmla="*/ 19745 h 5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26" h="53310">
                  <a:moveTo>
                    <a:pt x="403" y="19745"/>
                  </a:moveTo>
                  <a:cubicBezTo>
                    <a:pt x="-548" y="24285"/>
                    <a:pt x="212" y="28730"/>
                    <a:pt x="2400" y="32891"/>
                  </a:cubicBezTo>
                  <a:cubicBezTo>
                    <a:pt x="2970" y="34026"/>
                    <a:pt x="3826" y="35066"/>
                    <a:pt x="4682" y="36012"/>
                  </a:cubicBezTo>
                  <a:cubicBezTo>
                    <a:pt x="4777" y="36296"/>
                    <a:pt x="4777" y="36580"/>
                    <a:pt x="4872" y="36863"/>
                  </a:cubicBezTo>
                  <a:cubicBezTo>
                    <a:pt x="7250" y="42821"/>
                    <a:pt x="11434" y="47739"/>
                    <a:pt x="17330" y="50577"/>
                  </a:cubicBezTo>
                  <a:cubicBezTo>
                    <a:pt x="23321" y="53414"/>
                    <a:pt x="29597" y="53981"/>
                    <a:pt x="35969" y="52563"/>
                  </a:cubicBezTo>
                  <a:cubicBezTo>
                    <a:pt x="48236" y="49820"/>
                    <a:pt x="56034" y="36769"/>
                    <a:pt x="54798" y="24758"/>
                  </a:cubicBezTo>
                  <a:cubicBezTo>
                    <a:pt x="54132" y="18232"/>
                    <a:pt x="51469" y="11990"/>
                    <a:pt x="46620" y="7451"/>
                  </a:cubicBezTo>
                  <a:cubicBezTo>
                    <a:pt x="41579" y="2627"/>
                    <a:pt x="35113" y="547"/>
                    <a:pt x="28266" y="74"/>
                  </a:cubicBezTo>
                  <a:cubicBezTo>
                    <a:pt x="15998" y="-872"/>
                    <a:pt x="2875" y="7356"/>
                    <a:pt x="403" y="19745"/>
                  </a:cubicBezTo>
                  <a:close/>
                </a:path>
              </a:pathLst>
            </a:custGeom>
            <a:solidFill>
              <a:srgbClr val="FFFFFF"/>
            </a:solidFill>
            <a:ln w="9502" cap="flat">
              <a:noFill/>
              <a:prstDash val="solid"/>
              <a:miter/>
            </a:ln>
          </p:spPr>
          <p:txBody>
            <a:bodyPr rtlCol="0" anchor="ctr"/>
            <a:lstStyle/>
            <a:p>
              <a:endParaRPr lang="en-GB" dirty="0"/>
            </a:p>
          </p:txBody>
        </p:sp>
        <p:sp>
          <p:nvSpPr>
            <p:cNvPr id="3075" name="Freeform 37">
              <a:extLst>
                <a:ext uri="{FF2B5EF4-FFF2-40B4-BE49-F238E27FC236}">
                  <a16:creationId xmlns:a16="http://schemas.microsoft.com/office/drawing/2014/main" id="{2A0AD0E8-35B1-50EF-93FF-29ED8306FA0C}"/>
                </a:ext>
              </a:extLst>
            </p:cNvPr>
            <p:cNvSpPr/>
            <p:nvPr/>
          </p:nvSpPr>
          <p:spPr>
            <a:xfrm>
              <a:off x="4851970" y="1855617"/>
              <a:ext cx="54741" cy="53542"/>
            </a:xfrm>
            <a:custGeom>
              <a:avLst/>
              <a:gdLst>
                <a:gd name="connsiteX0" fmla="*/ 714 w 54741"/>
                <a:gd name="connsiteY0" fmla="*/ 18025 h 53542"/>
                <a:gd name="connsiteX1" fmla="*/ 1761 w 54741"/>
                <a:gd name="connsiteY1" fmla="*/ 31266 h 53542"/>
                <a:gd name="connsiteX2" fmla="*/ 3853 w 54741"/>
                <a:gd name="connsiteY2" fmla="*/ 34576 h 53542"/>
                <a:gd name="connsiteX3" fmla="*/ 4043 w 54741"/>
                <a:gd name="connsiteY3" fmla="*/ 35427 h 53542"/>
                <a:gd name="connsiteX4" fmla="*/ 15550 w 54741"/>
                <a:gd name="connsiteY4" fmla="*/ 49897 h 53542"/>
                <a:gd name="connsiteX5" fmla="*/ 33998 w 54741"/>
                <a:gd name="connsiteY5" fmla="*/ 53207 h 53542"/>
                <a:gd name="connsiteX6" fmla="*/ 54729 w 54741"/>
                <a:gd name="connsiteY6" fmla="*/ 26726 h 53542"/>
                <a:gd name="connsiteX7" fmla="*/ 47787 w 54741"/>
                <a:gd name="connsiteY7" fmla="*/ 8852 h 53542"/>
                <a:gd name="connsiteX8" fmla="*/ 30004 w 54741"/>
                <a:gd name="connsiteY8" fmla="*/ 245 h 53542"/>
                <a:gd name="connsiteX9" fmla="*/ 714 w 54741"/>
                <a:gd name="connsiteY9" fmla="*/ 18025 h 5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42">
                  <a:moveTo>
                    <a:pt x="714" y="18025"/>
                  </a:moveTo>
                  <a:cubicBezTo>
                    <a:pt x="-522" y="22565"/>
                    <a:pt x="-141" y="27010"/>
                    <a:pt x="1761" y="31266"/>
                  </a:cubicBezTo>
                  <a:cubicBezTo>
                    <a:pt x="2331" y="32495"/>
                    <a:pt x="2997" y="33536"/>
                    <a:pt x="3853" y="34576"/>
                  </a:cubicBezTo>
                  <a:cubicBezTo>
                    <a:pt x="3948" y="34860"/>
                    <a:pt x="3948" y="35143"/>
                    <a:pt x="4043" y="35427"/>
                  </a:cubicBezTo>
                  <a:cubicBezTo>
                    <a:pt x="6040" y="41480"/>
                    <a:pt x="9844" y="46776"/>
                    <a:pt x="15550" y="49897"/>
                  </a:cubicBezTo>
                  <a:cubicBezTo>
                    <a:pt x="21255" y="53113"/>
                    <a:pt x="27532" y="54153"/>
                    <a:pt x="33998" y="53207"/>
                  </a:cubicBezTo>
                  <a:cubicBezTo>
                    <a:pt x="46456" y="51316"/>
                    <a:pt x="55110" y="38832"/>
                    <a:pt x="54729" y="26726"/>
                  </a:cubicBezTo>
                  <a:cubicBezTo>
                    <a:pt x="54539" y="20106"/>
                    <a:pt x="52352" y="13770"/>
                    <a:pt x="47787" y="8852"/>
                  </a:cubicBezTo>
                  <a:cubicBezTo>
                    <a:pt x="43032" y="3745"/>
                    <a:pt x="36756" y="1191"/>
                    <a:pt x="30004" y="245"/>
                  </a:cubicBezTo>
                  <a:cubicBezTo>
                    <a:pt x="17737" y="-1457"/>
                    <a:pt x="4043" y="5825"/>
                    <a:pt x="714" y="18025"/>
                  </a:cubicBezTo>
                  <a:close/>
                </a:path>
              </a:pathLst>
            </a:custGeom>
            <a:solidFill>
              <a:srgbClr val="FFFFFF"/>
            </a:solidFill>
            <a:ln w="9502" cap="flat">
              <a:noFill/>
              <a:prstDash val="solid"/>
              <a:miter/>
            </a:ln>
          </p:spPr>
          <p:txBody>
            <a:bodyPr rtlCol="0" anchor="ctr"/>
            <a:lstStyle/>
            <a:p>
              <a:endParaRPr lang="en-GB" dirty="0"/>
            </a:p>
          </p:txBody>
        </p:sp>
        <p:sp>
          <p:nvSpPr>
            <p:cNvPr id="3078" name="Freeform 38">
              <a:extLst>
                <a:ext uri="{FF2B5EF4-FFF2-40B4-BE49-F238E27FC236}">
                  <a16:creationId xmlns:a16="http://schemas.microsoft.com/office/drawing/2014/main" id="{256025FE-C188-A6C5-C16B-CE47DB8EE75C}"/>
                </a:ext>
              </a:extLst>
            </p:cNvPr>
            <p:cNvSpPr/>
            <p:nvPr/>
          </p:nvSpPr>
          <p:spPr>
            <a:xfrm>
              <a:off x="4653884" y="2256022"/>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50 w 54741"/>
                <a:gd name="connsiteY4" fmla="*/ 49920 h 53565"/>
                <a:gd name="connsiteX5" fmla="*/ 33998 w 54741"/>
                <a:gd name="connsiteY5" fmla="*/ 53230 h 53565"/>
                <a:gd name="connsiteX6" fmla="*/ 54729 w 54741"/>
                <a:gd name="connsiteY6" fmla="*/ 26749 h 53565"/>
                <a:gd name="connsiteX7" fmla="*/ 47787 w 54741"/>
                <a:gd name="connsiteY7" fmla="*/ 8875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3"/>
                    <a:pt x="3948" y="35166"/>
                    <a:pt x="4043" y="35450"/>
                  </a:cubicBezTo>
                  <a:cubicBezTo>
                    <a:pt x="6040" y="41503"/>
                    <a:pt x="9844" y="46799"/>
                    <a:pt x="15550" y="49920"/>
                  </a:cubicBezTo>
                  <a:cubicBezTo>
                    <a:pt x="21255" y="53135"/>
                    <a:pt x="27532" y="54176"/>
                    <a:pt x="33998" y="53230"/>
                  </a:cubicBezTo>
                  <a:cubicBezTo>
                    <a:pt x="46456" y="51338"/>
                    <a:pt x="55110" y="38855"/>
                    <a:pt x="54729" y="26749"/>
                  </a:cubicBezTo>
                  <a:cubicBezTo>
                    <a:pt x="54539" y="20129"/>
                    <a:pt x="52352" y="13792"/>
                    <a:pt x="47787" y="8875"/>
                  </a:cubicBezTo>
                  <a:cubicBezTo>
                    <a:pt x="43032" y="3768"/>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2" name="Freeform 39">
              <a:extLst>
                <a:ext uri="{FF2B5EF4-FFF2-40B4-BE49-F238E27FC236}">
                  <a16:creationId xmlns:a16="http://schemas.microsoft.com/office/drawing/2014/main" id="{AB30233B-5550-213C-CE0C-756E88F0DA8B}"/>
                </a:ext>
              </a:extLst>
            </p:cNvPr>
            <p:cNvSpPr/>
            <p:nvPr/>
          </p:nvSpPr>
          <p:spPr>
            <a:xfrm>
              <a:off x="4883542" y="2221881"/>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50 w 54741"/>
                <a:gd name="connsiteY4" fmla="*/ 49920 h 53565"/>
                <a:gd name="connsiteX5" fmla="*/ 33998 w 54741"/>
                <a:gd name="connsiteY5" fmla="*/ 53230 h 53565"/>
                <a:gd name="connsiteX6" fmla="*/ 54729 w 54741"/>
                <a:gd name="connsiteY6" fmla="*/ 26749 h 53565"/>
                <a:gd name="connsiteX7" fmla="*/ 47787 w 54741"/>
                <a:gd name="connsiteY7" fmla="*/ 8875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2"/>
                    <a:pt x="3948" y="35166"/>
                    <a:pt x="4043" y="35450"/>
                  </a:cubicBezTo>
                  <a:cubicBezTo>
                    <a:pt x="6040" y="41503"/>
                    <a:pt x="9844" y="46799"/>
                    <a:pt x="15550" y="49920"/>
                  </a:cubicBezTo>
                  <a:cubicBezTo>
                    <a:pt x="21255" y="53135"/>
                    <a:pt x="27532" y="54176"/>
                    <a:pt x="33998" y="53230"/>
                  </a:cubicBezTo>
                  <a:cubicBezTo>
                    <a:pt x="46456" y="51338"/>
                    <a:pt x="55110" y="38855"/>
                    <a:pt x="54729" y="26749"/>
                  </a:cubicBezTo>
                  <a:cubicBezTo>
                    <a:pt x="54539" y="20129"/>
                    <a:pt x="52352" y="13792"/>
                    <a:pt x="47787" y="8875"/>
                  </a:cubicBezTo>
                  <a:cubicBezTo>
                    <a:pt x="43032" y="3767"/>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3" name="Freeform 40">
              <a:extLst>
                <a:ext uri="{FF2B5EF4-FFF2-40B4-BE49-F238E27FC236}">
                  <a16:creationId xmlns:a16="http://schemas.microsoft.com/office/drawing/2014/main" id="{E25A29F2-72DF-48C7-366A-E32D6084AEA6}"/>
                </a:ext>
              </a:extLst>
            </p:cNvPr>
            <p:cNvSpPr/>
            <p:nvPr/>
          </p:nvSpPr>
          <p:spPr>
            <a:xfrm>
              <a:off x="4783405" y="2198613"/>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49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49"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4" name="Freeform 41">
              <a:extLst>
                <a:ext uri="{FF2B5EF4-FFF2-40B4-BE49-F238E27FC236}">
                  <a16:creationId xmlns:a16="http://schemas.microsoft.com/office/drawing/2014/main" id="{F6AB73FB-FBFC-272C-2FA5-DF8AFE80426B}"/>
                </a:ext>
              </a:extLst>
            </p:cNvPr>
            <p:cNvSpPr/>
            <p:nvPr/>
          </p:nvSpPr>
          <p:spPr>
            <a:xfrm>
              <a:off x="4851590" y="2120211"/>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50 w 54741"/>
                <a:gd name="connsiteY4" fmla="*/ 49922 h 53567"/>
                <a:gd name="connsiteX5" fmla="*/ 33998 w 54741"/>
                <a:gd name="connsiteY5" fmla="*/ 53233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50" y="49922"/>
                  </a:cubicBezTo>
                  <a:cubicBezTo>
                    <a:pt x="21255" y="53138"/>
                    <a:pt x="27532" y="54178"/>
                    <a:pt x="33998" y="53233"/>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5" name="Freeform 42">
              <a:extLst>
                <a:ext uri="{FF2B5EF4-FFF2-40B4-BE49-F238E27FC236}">
                  <a16:creationId xmlns:a16="http://schemas.microsoft.com/office/drawing/2014/main" id="{D6549A01-2F08-8495-F738-0D2122E5708E}"/>
                </a:ext>
              </a:extLst>
            </p:cNvPr>
            <p:cNvSpPr/>
            <p:nvPr/>
          </p:nvSpPr>
          <p:spPr>
            <a:xfrm>
              <a:off x="4677278" y="1862023"/>
              <a:ext cx="54741" cy="53567"/>
            </a:xfrm>
            <a:custGeom>
              <a:avLst/>
              <a:gdLst>
                <a:gd name="connsiteX0" fmla="*/ 714 w 54741"/>
                <a:gd name="connsiteY0" fmla="*/ 18051 h 53567"/>
                <a:gd name="connsiteX1" fmla="*/ 1761 w 54741"/>
                <a:gd name="connsiteY1" fmla="*/ 31291 h 53567"/>
                <a:gd name="connsiteX2" fmla="*/ 3853 w 54741"/>
                <a:gd name="connsiteY2" fmla="*/ 34601 h 53567"/>
                <a:gd name="connsiteX3" fmla="*/ 4043 w 54741"/>
                <a:gd name="connsiteY3" fmla="*/ 35453 h 53567"/>
                <a:gd name="connsiteX4" fmla="*/ 15549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1" y="31291"/>
                  </a:cubicBezTo>
                  <a:cubicBezTo>
                    <a:pt x="2331" y="32521"/>
                    <a:pt x="2997" y="33561"/>
                    <a:pt x="3853" y="34601"/>
                  </a:cubicBezTo>
                  <a:cubicBezTo>
                    <a:pt x="3948" y="34885"/>
                    <a:pt x="3948" y="35169"/>
                    <a:pt x="4043" y="35453"/>
                  </a:cubicBezTo>
                  <a:cubicBezTo>
                    <a:pt x="6040" y="41505"/>
                    <a:pt x="9844" y="46801"/>
                    <a:pt x="15549"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6" name="Freeform 43">
              <a:extLst>
                <a:ext uri="{FF2B5EF4-FFF2-40B4-BE49-F238E27FC236}">
                  <a16:creationId xmlns:a16="http://schemas.microsoft.com/office/drawing/2014/main" id="{0C175CD4-94AD-B865-1848-58C4F265C491}"/>
                </a:ext>
              </a:extLst>
            </p:cNvPr>
            <p:cNvSpPr/>
            <p:nvPr/>
          </p:nvSpPr>
          <p:spPr>
            <a:xfrm>
              <a:off x="4865284" y="2019962"/>
              <a:ext cx="54741" cy="53567"/>
            </a:xfrm>
            <a:custGeom>
              <a:avLst/>
              <a:gdLst>
                <a:gd name="connsiteX0" fmla="*/ 714 w 54741"/>
                <a:gd name="connsiteY0" fmla="*/ 18051 h 53567"/>
                <a:gd name="connsiteX1" fmla="*/ 1760 w 54741"/>
                <a:gd name="connsiteY1" fmla="*/ 31291 h 53567"/>
                <a:gd name="connsiteX2" fmla="*/ 3853 w 54741"/>
                <a:gd name="connsiteY2" fmla="*/ 34601 h 53567"/>
                <a:gd name="connsiteX3" fmla="*/ 4043 w 54741"/>
                <a:gd name="connsiteY3" fmla="*/ 35453 h 53567"/>
                <a:gd name="connsiteX4" fmla="*/ 15550 w 54741"/>
                <a:gd name="connsiteY4" fmla="*/ 49922 h 53567"/>
                <a:gd name="connsiteX5" fmla="*/ 33998 w 54741"/>
                <a:gd name="connsiteY5" fmla="*/ 53232 h 53567"/>
                <a:gd name="connsiteX6" fmla="*/ 54729 w 54741"/>
                <a:gd name="connsiteY6" fmla="*/ 26752 h 53567"/>
                <a:gd name="connsiteX7" fmla="*/ 47787 w 54741"/>
                <a:gd name="connsiteY7" fmla="*/ 8877 h 53567"/>
                <a:gd name="connsiteX8" fmla="*/ 30004 w 54741"/>
                <a:gd name="connsiteY8" fmla="*/ 271 h 53567"/>
                <a:gd name="connsiteX9" fmla="*/ 714 w 54741"/>
                <a:gd name="connsiteY9" fmla="*/ 18051 h 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7">
                  <a:moveTo>
                    <a:pt x="714" y="18051"/>
                  </a:moveTo>
                  <a:cubicBezTo>
                    <a:pt x="-522" y="22590"/>
                    <a:pt x="-141" y="27035"/>
                    <a:pt x="1760" y="31291"/>
                  </a:cubicBezTo>
                  <a:cubicBezTo>
                    <a:pt x="2331" y="32521"/>
                    <a:pt x="2997" y="33561"/>
                    <a:pt x="3853" y="34601"/>
                  </a:cubicBezTo>
                  <a:cubicBezTo>
                    <a:pt x="3948" y="34885"/>
                    <a:pt x="3948" y="35169"/>
                    <a:pt x="4043" y="35453"/>
                  </a:cubicBezTo>
                  <a:cubicBezTo>
                    <a:pt x="6040" y="41505"/>
                    <a:pt x="9844" y="46801"/>
                    <a:pt x="15550" y="49922"/>
                  </a:cubicBezTo>
                  <a:cubicBezTo>
                    <a:pt x="21255" y="53138"/>
                    <a:pt x="27532" y="54178"/>
                    <a:pt x="33998" y="53232"/>
                  </a:cubicBezTo>
                  <a:cubicBezTo>
                    <a:pt x="46456" y="51341"/>
                    <a:pt x="55110" y="38857"/>
                    <a:pt x="54729" y="26752"/>
                  </a:cubicBezTo>
                  <a:cubicBezTo>
                    <a:pt x="54539" y="20131"/>
                    <a:pt x="52352" y="13795"/>
                    <a:pt x="47787" y="8877"/>
                  </a:cubicBezTo>
                  <a:cubicBezTo>
                    <a:pt x="43032" y="3770"/>
                    <a:pt x="36756" y="1217"/>
                    <a:pt x="30004" y="271"/>
                  </a:cubicBezTo>
                  <a:cubicBezTo>
                    <a:pt x="17737" y="-1526"/>
                    <a:pt x="4043" y="5756"/>
                    <a:pt x="714" y="18051"/>
                  </a:cubicBezTo>
                  <a:close/>
                </a:path>
              </a:pathLst>
            </a:custGeom>
            <a:solidFill>
              <a:srgbClr val="FFFFFF"/>
            </a:solidFill>
            <a:ln w="9502" cap="flat">
              <a:noFill/>
              <a:prstDash val="solid"/>
              <a:miter/>
            </a:ln>
          </p:spPr>
          <p:txBody>
            <a:bodyPr rtlCol="0" anchor="ctr"/>
            <a:lstStyle/>
            <a:p>
              <a:endParaRPr lang="en-GB" dirty="0"/>
            </a:p>
          </p:txBody>
        </p:sp>
        <p:sp>
          <p:nvSpPr>
            <p:cNvPr id="3087" name="Freeform 44">
              <a:extLst>
                <a:ext uri="{FF2B5EF4-FFF2-40B4-BE49-F238E27FC236}">
                  <a16:creationId xmlns:a16="http://schemas.microsoft.com/office/drawing/2014/main" id="{DC3BD1C7-9B90-C389-ADB8-BDC48841EB58}"/>
                </a:ext>
              </a:extLst>
            </p:cNvPr>
            <p:cNvSpPr/>
            <p:nvPr/>
          </p:nvSpPr>
          <p:spPr>
            <a:xfrm>
              <a:off x="4571340" y="1810198"/>
              <a:ext cx="54741" cy="53565"/>
            </a:xfrm>
            <a:custGeom>
              <a:avLst/>
              <a:gdLst>
                <a:gd name="connsiteX0" fmla="*/ 714 w 54741"/>
                <a:gd name="connsiteY0" fmla="*/ 18048 h 53565"/>
                <a:gd name="connsiteX1" fmla="*/ 1760 w 54741"/>
                <a:gd name="connsiteY1" fmla="*/ 31289 h 53565"/>
                <a:gd name="connsiteX2" fmla="*/ 3853 w 54741"/>
                <a:gd name="connsiteY2" fmla="*/ 34599 h 53565"/>
                <a:gd name="connsiteX3" fmla="*/ 4043 w 54741"/>
                <a:gd name="connsiteY3" fmla="*/ 35450 h 53565"/>
                <a:gd name="connsiteX4" fmla="*/ 15549 w 54741"/>
                <a:gd name="connsiteY4" fmla="*/ 49920 h 53565"/>
                <a:gd name="connsiteX5" fmla="*/ 33998 w 54741"/>
                <a:gd name="connsiteY5" fmla="*/ 53230 h 53565"/>
                <a:gd name="connsiteX6" fmla="*/ 54729 w 54741"/>
                <a:gd name="connsiteY6" fmla="*/ 26749 h 53565"/>
                <a:gd name="connsiteX7" fmla="*/ 47787 w 54741"/>
                <a:gd name="connsiteY7" fmla="*/ 8874 h 53565"/>
                <a:gd name="connsiteX8" fmla="*/ 30004 w 54741"/>
                <a:gd name="connsiteY8" fmla="*/ 268 h 53565"/>
                <a:gd name="connsiteX9" fmla="*/ 714 w 54741"/>
                <a:gd name="connsiteY9" fmla="*/ 18048 h 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1" h="53565">
                  <a:moveTo>
                    <a:pt x="714" y="18048"/>
                  </a:moveTo>
                  <a:cubicBezTo>
                    <a:pt x="-522" y="22588"/>
                    <a:pt x="-141" y="27033"/>
                    <a:pt x="1760" y="31289"/>
                  </a:cubicBezTo>
                  <a:cubicBezTo>
                    <a:pt x="2331" y="32518"/>
                    <a:pt x="2997" y="33558"/>
                    <a:pt x="3853" y="34599"/>
                  </a:cubicBezTo>
                  <a:cubicBezTo>
                    <a:pt x="3948" y="34882"/>
                    <a:pt x="3948" y="35166"/>
                    <a:pt x="4043" y="35450"/>
                  </a:cubicBezTo>
                  <a:cubicBezTo>
                    <a:pt x="6040" y="41503"/>
                    <a:pt x="9844" y="46799"/>
                    <a:pt x="15549" y="49920"/>
                  </a:cubicBezTo>
                  <a:cubicBezTo>
                    <a:pt x="21255" y="53135"/>
                    <a:pt x="27532" y="54176"/>
                    <a:pt x="33998" y="53230"/>
                  </a:cubicBezTo>
                  <a:cubicBezTo>
                    <a:pt x="46456" y="51338"/>
                    <a:pt x="55110" y="38855"/>
                    <a:pt x="54729" y="26749"/>
                  </a:cubicBezTo>
                  <a:cubicBezTo>
                    <a:pt x="54539" y="20129"/>
                    <a:pt x="52352" y="13792"/>
                    <a:pt x="47787" y="8874"/>
                  </a:cubicBezTo>
                  <a:cubicBezTo>
                    <a:pt x="43032" y="3767"/>
                    <a:pt x="36756" y="1214"/>
                    <a:pt x="30004" y="268"/>
                  </a:cubicBezTo>
                  <a:cubicBezTo>
                    <a:pt x="17737" y="-1529"/>
                    <a:pt x="4043" y="5848"/>
                    <a:pt x="714" y="18048"/>
                  </a:cubicBezTo>
                  <a:close/>
                </a:path>
              </a:pathLst>
            </a:custGeom>
            <a:solidFill>
              <a:srgbClr val="FFFFFF"/>
            </a:solidFill>
            <a:ln w="9502" cap="flat">
              <a:noFill/>
              <a:prstDash val="solid"/>
              <a:miter/>
            </a:ln>
          </p:spPr>
          <p:txBody>
            <a:bodyPr rtlCol="0" anchor="ctr"/>
            <a:lstStyle/>
            <a:p>
              <a:endParaRPr lang="en-GB" dirty="0"/>
            </a:p>
          </p:txBody>
        </p:sp>
        <p:sp>
          <p:nvSpPr>
            <p:cNvPr id="3088" name="Freeform 45">
              <a:extLst>
                <a:ext uri="{FF2B5EF4-FFF2-40B4-BE49-F238E27FC236}">
                  <a16:creationId xmlns:a16="http://schemas.microsoft.com/office/drawing/2014/main" id="{562BD114-D285-23CD-FA60-6C4B369C8752}"/>
                </a:ext>
              </a:extLst>
            </p:cNvPr>
            <p:cNvSpPr/>
            <p:nvPr/>
          </p:nvSpPr>
          <p:spPr>
            <a:xfrm rot="-2118194">
              <a:off x="4829740" y="1806767"/>
              <a:ext cx="148159" cy="187823"/>
            </a:xfrm>
            <a:custGeom>
              <a:avLst/>
              <a:gdLst>
                <a:gd name="connsiteX0" fmla="*/ 148160 w 148159"/>
                <a:gd name="connsiteY0" fmla="*/ 93912 h 187823"/>
                <a:gd name="connsiteX1" fmla="*/ 74080 w 148159"/>
                <a:gd name="connsiteY1" fmla="*/ 187824 h 187823"/>
                <a:gd name="connsiteX2" fmla="*/ 0 w 148159"/>
                <a:gd name="connsiteY2" fmla="*/ 93912 h 187823"/>
                <a:gd name="connsiteX3" fmla="*/ 74080 w 148159"/>
                <a:gd name="connsiteY3" fmla="*/ 0 h 187823"/>
                <a:gd name="connsiteX4" fmla="*/ 148160 w 148159"/>
                <a:gd name="connsiteY4" fmla="*/ 93912 h 18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9" h="187823">
                  <a:moveTo>
                    <a:pt x="148160" y="93912"/>
                  </a:moveTo>
                  <a:cubicBezTo>
                    <a:pt x="148160" y="145778"/>
                    <a:pt x="114993" y="187824"/>
                    <a:pt x="74080" y="187824"/>
                  </a:cubicBezTo>
                  <a:cubicBezTo>
                    <a:pt x="33167" y="187824"/>
                    <a:pt x="0" y="145778"/>
                    <a:pt x="0" y="93912"/>
                  </a:cubicBezTo>
                  <a:cubicBezTo>
                    <a:pt x="0" y="42046"/>
                    <a:pt x="33167" y="0"/>
                    <a:pt x="74080" y="0"/>
                  </a:cubicBezTo>
                  <a:cubicBezTo>
                    <a:pt x="114993" y="0"/>
                    <a:pt x="148160" y="42046"/>
                    <a:pt x="148160" y="93912"/>
                  </a:cubicBezTo>
                  <a:close/>
                </a:path>
              </a:pathLst>
            </a:custGeom>
            <a:solidFill>
              <a:srgbClr val="E6E6E6"/>
            </a:solidFill>
            <a:ln w="9502" cap="flat">
              <a:noFill/>
              <a:prstDash val="solid"/>
              <a:miter/>
            </a:ln>
          </p:spPr>
          <p:txBody>
            <a:bodyPr rtlCol="0" anchor="ctr"/>
            <a:lstStyle/>
            <a:p>
              <a:endParaRPr lang="en-GB" dirty="0"/>
            </a:p>
          </p:txBody>
        </p:sp>
        <p:sp>
          <p:nvSpPr>
            <p:cNvPr id="3089" name="Freeform 46">
              <a:extLst>
                <a:ext uri="{FF2B5EF4-FFF2-40B4-BE49-F238E27FC236}">
                  <a16:creationId xmlns:a16="http://schemas.microsoft.com/office/drawing/2014/main" id="{2CC66795-2625-52A3-6FE1-EA9E2141E5B6}"/>
                </a:ext>
              </a:extLst>
            </p:cNvPr>
            <p:cNvSpPr/>
            <p:nvPr/>
          </p:nvSpPr>
          <p:spPr>
            <a:xfrm rot="-2118194">
              <a:off x="4854370" y="1838071"/>
              <a:ext cx="98899" cy="125215"/>
            </a:xfrm>
            <a:custGeom>
              <a:avLst/>
              <a:gdLst>
                <a:gd name="connsiteX0" fmla="*/ 98900 w 98899"/>
                <a:gd name="connsiteY0" fmla="*/ 62608 h 125215"/>
                <a:gd name="connsiteX1" fmla="*/ 49450 w 98899"/>
                <a:gd name="connsiteY1" fmla="*/ 125216 h 125215"/>
                <a:gd name="connsiteX2" fmla="*/ 0 w 98899"/>
                <a:gd name="connsiteY2" fmla="*/ 62608 h 125215"/>
                <a:gd name="connsiteX3" fmla="*/ 49450 w 98899"/>
                <a:gd name="connsiteY3" fmla="*/ 0 h 125215"/>
                <a:gd name="connsiteX4" fmla="*/ 98900 w 98899"/>
                <a:gd name="connsiteY4" fmla="*/ 62608 h 12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99" h="125215">
                  <a:moveTo>
                    <a:pt x="98900" y="62608"/>
                  </a:moveTo>
                  <a:cubicBezTo>
                    <a:pt x="98900" y="97185"/>
                    <a:pt x="76760" y="125216"/>
                    <a:pt x="49450" y="125216"/>
                  </a:cubicBezTo>
                  <a:cubicBezTo>
                    <a:pt x="22140" y="125216"/>
                    <a:pt x="0" y="97185"/>
                    <a:pt x="0" y="62608"/>
                  </a:cubicBezTo>
                  <a:cubicBezTo>
                    <a:pt x="0" y="28031"/>
                    <a:pt x="22140" y="0"/>
                    <a:pt x="49450" y="0"/>
                  </a:cubicBezTo>
                  <a:cubicBezTo>
                    <a:pt x="76760" y="0"/>
                    <a:pt x="98900" y="28030"/>
                    <a:pt x="98900" y="62608"/>
                  </a:cubicBezTo>
                  <a:close/>
                </a:path>
              </a:pathLst>
            </a:custGeom>
            <a:solidFill>
              <a:srgbClr val="FFFFFF"/>
            </a:solidFill>
            <a:ln w="9502" cap="flat">
              <a:noFill/>
              <a:prstDash val="solid"/>
              <a:miter/>
            </a:ln>
          </p:spPr>
          <p:txBody>
            <a:bodyPr rtlCol="0" anchor="ctr"/>
            <a:lstStyle/>
            <a:p>
              <a:endParaRPr lang="en-GB" dirty="0"/>
            </a:p>
          </p:txBody>
        </p:sp>
      </p:grpSp>
      <p:grpSp>
        <p:nvGrpSpPr>
          <p:cNvPr id="3090" name="Group 3089">
            <a:extLst>
              <a:ext uri="{FF2B5EF4-FFF2-40B4-BE49-F238E27FC236}">
                <a16:creationId xmlns:a16="http://schemas.microsoft.com/office/drawing/2014/main" id="{B9F2F22A-08E7-D61C-5CD6-F86BFE56F140}"/>
              </a:ext>
            </a:extLst>
          </p:cNvPr>
          <p:cNvGrpSpPr/>
          <p:nvPr/>
        </p:nvGrpSpPr>
        <p:grpSpPr>
          <a:xfrm>
            <a:off x="9866150" y="3916213"/>
            <a:ext cx="437330" cy="293475"/>
            <a:chOff x="10719272" y="4410489"/>
            <a:chExt cx="479544" cy="358271"/>
          </a:xfrm>
        </p:grpSpPr>
        <p:sp>
          <p:nvSpPr>
            <p:cNvPr id="3091" name="TextBox 3090">
              <a:extLst>
                <a:ext uri="{FF2B5EF4-FFF2-40B4-BE49-F238E27FC236}">
                  <a16:creationId xmlns:a16="http://schemas.microsoft.com/office/drawing/2014/main" id="{B8389C0F-1391-9E7A-F3EA-117DE2FD9E6A}"/>
                </a:ext>
              </a:extLst>
            </p:cNvPr>
            <p:cNvSpPr txBox="1"/>
            <p:nvPr/>
          </p:nvSpPr>
          <p:spPr>
            <a:xfrm>
              <a:off x="10719272" y="4599682"/>
              <a:ext cx="479544" cy="169078"/>
            </a:xfrm>
            <a:prstGeom prst="rect">
              <a:avLst/>
            </a:prstGeom>
            <a:noFill/>
          </p:spPr>
          <p:txBody>
            <a:bodyPr wrap="square" lIns="0" tIns="0" rIns="0" bIns="0" rtlCol="0">
              <a:spAutoFit/>
            </a:bodyPr>
            <a:lstStyle/>
            <a:p>
              <a:pPr>
                <a:defRPr/>
              </a:pPr>
              <a:r>
                <a:rPr lang="en-GB" sz="900" kern="0" dirty="0">
                  <a:latin typeface="Calibri"/>
                </a:rPr>
                <a:t>Th1 cell</a:t>
              </a:r>
            </a:p>
          </p:txBody>
        </p:sp>
        <p:grpSp>
          <p:nvGrpSpPr>
            <p:cNvPr id="3092" name="Graphic 3">
              <a:extLst>
                <a:ext uri="{FF2B5EF4-FFF2-40B4-BE49-F238E27FC236}">
                  <a16:creationId xmlns:a16="http://schemas.microsoft.com/office/drawing/2014/main" id="{12A67A24-626D-782F-F4AD-C6A7B3E30F28}"/>
                </a:ext>
              </a:extLst>
            </p:cNvPr>
            <p:cNvGrpSpPr>
              <a:grpSpLocks noChangeAspect="1"/>
            </p:cNvGrpSpPr>
            <p:nvPr/>
          </p:nvGrpSpPr>
          <p:grpSpPr>
            <a:xfrm>
              <a:off x="10924396" y="4410489"/>
              <a:ext cx="188164" cy="180000"/>
              <a:chOff x="5355681" y="1868871"/>
              <a:chExt cx="373379" cy="357179"/>
            </a:xfrm>
          </p:grpSpPr>
          <p:grpSp>
            <p:nvGrpSpPr>
              <p:cNvPr id="3093" name="Graphic 3">
                <a:extLst>
                  <a:ext uri="{FF2B5EF4-FFF2-40B4-BE49-F238E27FC236}">
                    <a16:creationId xmlns:a16="http://schemas.microsoft.com/office/drawing/2014/main" id="{44D21744-6B5C-6030-AD25-8368601DA6CA}"/>
                  </a:ext>
                </a:extLst>
              </p:cNvPr>
              <p:cNvGrpSpPr/>
              <p:nvPr/>
            </p:nvGrpSpPr>
            <p:grpSpPr>
              <a:xfrm>
                <a:off x="5355681" y="1868871"/>
                <a:ext cx="373379" cy="357179"/>
                <a:chOff x="5355681" y="1868871"/>
                <a:chExt cx="373379" cy="357179"/>
              </a:xfrm>
            </p:grpSpPr>
            <p:sp>
              <p:nvSpPr>
                <p:cNvPr id="3096" name="Freeform 51">
                  <a:extLst>
                    <a:ext uri="{FF2B5EF4-FFF2-40B4-BE49-F238E27FC236}">
                      <a16:creationId xmlns:a16="http://schemas.microsoft.com/office/drawing/2014/main" id="{E07A4930-38C3-C999-05E3-639235BF71B1}"/>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097" name="Freeform 52">
                  <a:extLst>
                    <a:ext uri="{FF2B5EF4-FFF2-40B4-BE49-F238E27FC236}">
                      <a16:creationId xmlns:a16="http://schemas.microsoft.com/office/drawing/2014/main" id="{9597EAC4-C931-7972-368B-396DCF46B275}"/>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098" name="Freeform 53">
                  <a:extLst>
                    <a:ext uri="{FF2B5EF4-FFF2-40B4-BE49-F238E27FC236}">
                      <a16:creationId xmlns:a16="http://schemas.microsoft.com/office/drawing/2014/main" id="{FCAB00C5-5D7F-E964-154A-111FD4D6F41A}"/>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099" name="Freeform 54">
                  <a:extLst>
                    <a:ext uri="{FF2B5EF4-FFF2-40B4-BE49-F238E27FC236}">
                      <a16:creationId xmlns:a16="http://schemas.microsoft.com/office/drawing/2014/main" id="{DE53C7C6-C227-A491-7F36-B223040D743F}"/>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094" name="Freeform 49">
                <a:extLst>
                  <a:ext uri="{FF2B5EF4-FFF2-40B4-BE49-F238E27FC236}">
                    <a16:creationId xmlns:a16="http://schemas.microsoft.com/office/drawing/2014/main" id="{450D3A6C-2EED-DA1C-1044-E8C4DFE03313}"/>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095" name="Freeform 50">
                <a:extLst>
                  <a:ext uri="{FF2B5EF4-FFF2-40B4-BE49-F238E27FC236}">
                    <a16:creationId xmlns:a16="http://schemas.microsoft.com/office/drawing/2014/main" id="{9F8AFA2B-FF19-F560-ADE0-E9EA95293177}"/>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grpSp>
        <p:nvGrpSpPr>
          <p:cNvPr id="3100" name="Group 3099">
            <a:extLst>
              <a:ext uri="{FF2B5EF4-FFF2-40B4-BE49-F238E27FC236}">
                <a16:creationId xmlns:a16="http://schemas.microsoft.com/office/drawing/2014/main" id="{03217657-7ED3-0856-43D9-B8B9864952EB}"/>
              </a:ext>
            </a:extLst>
          </p:cNvPr>
          <p:cNvGrpSpPr/>
          <p:nvPr/>
        </p:nvGrpSpPr>
        <p:grpSpPr>
          <a:xfrm>
            <a:off x="10346587" y="3922373"/>
            <a:ext cx="506962" cy="296960"/>
            <a:chOff x="11066807" y="4936614"/>
            <a:chExt cx="555897" cy="362524"/>
          </a:xfrm>
        </p:grpSpPr>
        <p:sp>
          <p:nvSpPr>
            <p:cNvPr id="3101" name="TextBox 3100">
              <a:extLst>
                <a:ext uri="{FF2B5EF4-FFF2-40B4-BE49-F238E27FC236}">
                  <a16:creationId xmlns:a16="http://schemas.microsoft.com/office/drawing/2014/main" id="{809DE688-5208-229C-66D3-9CCA0A2EF548}"/>
                </a:ext>
              </a:extLst>
            </p:cNvPr>
            <p:cNvSpPr txBox="1"/>
            <p:nvPr/>
          </p:nvSpPr>
          <p:spPr>
            <a:xfrm>
              <a:off x="11066807" y="5130061"/>
              <a:ext cx="555897" cy="169077"/>
            </a:xfrm>
            <a:prstGeom prst="rect">
              <a:avLst/>
            </a:prstGeom>
            <a:noFill/>
          </p:spPr>
          <p:txBody>
            <a:bodyPr wrap="square" lIns="0" tIns="0" rIns="0" bIns="0" rtlCol="0">
              <a:spAutoFit/>
            </a:bodyPr>
            <a:lstStyle/>
            <a:p>
              <a:pPr algn="ctr">
                <a:defRPr/>
              </a:pPr>
              <a:r>
                <a:rPr lang="en-GB" sz="900" kern="0" dirty="0">
                  <a:latin typeface="Calibri"/>
                </a:rPr>
                <a:t>Th17 cell</a:t>
              </a:r>
            </a:p>
          </p:txBody>
        </p:sp>
        <p:grpSp>
          <p:nvGrpSpPr>
            <p:cNvPr id="3102" name="Graphic 3">
              <a:extLst>
                <a:ext uri="{FF2B5EF4-FFF2-40B4-BE49-F238E27FC236}">
                  <a16:creationId xmlns:a16="http://schemas.microsoft.com/office/drawing/2014/main" id="{D60F191E-4893-75C1-F4A7-08CA71791976}"/>
                </a:ext>
              </a:extLst>
            </p:cNvPr>
            <p:cNvGrpSpPr>
              <a:grpSpLocks noChangeAspect="1"/>
            </p:cNvGrpSpPr>
            <p:nvPr/>
          </p:nvGrpSpPr>
          <p:grpSpPr>
            <a:xfrm>
              <a:off x="11250673" y="4936614"/>
              <a:ext cx="188164" cy="180000"/>
              <a:chOff x="5355681" y="1868871"/>
              <a:chExt cx="373379" cy="357179"/>
            </a:xfrm>
          </p:grpSpPr>
          <p:grpSp>
            <p:nvGrpSpPr>
              <p:cNvPr id="3103" name="Graphic 3">
                <a:extLst>
                  <a:ext uri="{FF2B5EF4-FFF2-40B4-BE49-F238E27FC236}">
                    <a16:creationId xmlns:a16="http://schemas.microsoft.com/office/drawing/2014/main" id="{54DC44AD-86B3-0279-4366-2EBFE482D93C}"/>
                  </a:ext>
                </a:extLst>
              </p:cNvPr>
              <p:cNvGrpSpPr/>
              <p:nvPr/>
            </p:nvGrpSpPr>
            <p:grpSpPr>
              <a:xfrm>
                <a:off x="5355681" y="1868871"/>
                <a:ext cx="373379" cy="357179"/>
                <a:chOff x="5355681" y="1868871"/>
                <a:chExt cx="373379" cy="357179"/>
              </a:xfrm>
            </p:grpSpPr>
            <p:sp>
              <p:nvSpPr>
                <p:cNvPr id="3106" name="Freeform 59">
                  <a:extLst>
                    <a:ext uri="{FF2B5EF4-FFF2-40B4-BE49-F238E27FC236}">
                      <a16:creationId xmlns:a16="http://schemas.microsoft.com/office/drawing/2014/main" id="{2F6FA1F3-358B-DBDE-4C50-4A843886124C}"/>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107" name="Freeform 60">
                  <a:extLst>
                    <a:ext uri="{FF2B5EF4-FFF2-40B4-BE49-F238E27FC236}">
                      <a16:creationId xmlns:a16="http://schemas.microsoft.com/office/drawing/2014/main" id="{7DF15883-CFD2-FD66-BD32-32D52568603C}"/>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108" name="Freeform 61">
                  <a:extLst>
                    <a:ext uri="{FF2B5EF4-FFF2-40B4-BE49-F238E27FC236}">
                      <a16:creationId xmlns:a16="http://schemas.microsoft.com/office/drawing/2014/main" id="{FF0248E7-7DFB-046E-2368-03F42B2A311C}"/>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109" name="Freeform 62">
                  <a:extLst>
                    <a:ext uri="{FF2B5EF4-FFF2-40B4-BE49-F238E27FC236}">
                      <a16:creationId xmlns:a16="http://schemas.microsoft.com/office/drawing/2014/main" id="{696847B6-847E-CDE1-CFEE-3F5902B003D0}"/>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104" name="Freeform 57">
                <a:extLst>
                  <a:ext uri="{FF2B5EF4-FFF2-40B4-BE49-F238E27FC236}">
                    <a16:creationId xmlns:a16="http://schemas.microsoft.com/office/drawing/2014/main" id="{13EB1653-761C-74D2-8CAD-DD9048E5494B}"/>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105" name="Freeform 58">
                <a:extLst>
                  <a:ext uri="{FF2B5EF4-FFF2-40B4-BE49-F238E27FC236}">
                    <a16:creationId xmlns:a16="http://schemas.microsoft.com/office/drawing/2014/main" id="{E1FD3336-C76F-2C2D-5FCA-61723D390203}"/>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grpSp>
      <p:sp>
        <p:nvSpPr>
          <p:cNvPr id="3111" name="TextBox 3110">
            <a:extLst>
              <a:ext uri="{FF2B5EF4-FFF2-40B4-BE49-F238E27FC236}">
                <a16:creationId xmlns:a16="http://schemas.microsoft.com/office/drawing/2014/main" id="{F198680F-5141-3F79-2840-61A40DB25A30}"/>
              </a:ext>
            </a:extLst>
          </p:cNvPr>
          <p:cNvSpPr txBox="1"/>
          <p:nvPr/>
        </p:nvSpPr>
        <p:spPr>
          <a:xfrm>
            <a:off x="9949047" y="4390370"/>
            <a:ext cx="656693" cy="138499"/>
          </a:xfrm>
          <a:prstGeom prst="rect">
            <a:avLst/>
          </a:prstGeom>
          <a:noFill/>
        </p:spPr>
        <p:txBody>
          <a:bodyPr wrap="square" lIns="0" tIns="0" rIns="0" bIns="0" rtlCol="0">
            <a:spAutoFit/>
          </a:bodyPr>
          <a:lstStyle/>
          <a:p>
            <a:pPr algn="ctr">
              <a:defRPr/>
            </a:pPr>
            <a:r>
              <a:rPr lang="en-GB" sz="900" kern="0" dirty="0">
                <a:latin typeface="Calibri"/>
              </a:rPr>
              <a:t>Neutrophil</a:t>
            </a:r>
          </a:p>
        </p:txBody>
      </p:sp>
      <p:grpSp>
        <p:nvGrpSpPr>
          <p:cNvPr id="3112" name="Graphic 6797">
            <a:extLst>
              <a:ext uri="{FF2B5EF4-FFF2-40B4-BE49-F238E27FC236}">
                <a16:creationId xmlns:a16="http://schemas.microsoft.com/office/drawing/2014/main" id="{5D1D0FD5-7C07-18E4-AB8F-3FA503F92A6D}"/>
              </a:ext>
            </a:extLst>
          </p:cNvPr>
          <p:cNvGrpSpPr>
            <a:grpSpLocks noChangeAspect="1"/>
          </p:cNvGrpSpPr>
          <p:nvPr/>
        </p:nvGrpSpPr>
        <p:grpSpPr>
          <a:xfrm>
            <a:off x="10194860" y="4234574"/>
            <a:ext cx="165065" cy="147446"/>
            <a:chOff x="6523116" y="846861"/>
            <a:chExt cx="519874" cy="517007"/>
          </a:xfrm>
        </p:grpSpPr>
        <p:sp>
          <p:nvSpPr>
            <p:cNvPr id="3113" name="Freeform 9">
              <a:extLst>
                <a:ext uri="{FF2B5EF4-FFF2-40B4-BE49-F238E27FC236}">
                  <a16:creationId xmlns:a16="http://schemas.microsoft.com/office/drawing/2014/main" id="{EF9B70B7-00A3-B6FE-14BB-B479EC8C7F05}"/>
                </a:ext>
              </a:extLst>
            </p:cNvPr>
            <p:cNvSpPr/>
            <p:nvPr/>
          </p:nvSpPr>
          <p:spPr>
            <a:xfrm>
              <a:off x="6523116" y="846861"/>
              <a:ext cx="519874" cy="516723"/>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rgbClr val="B3B3B3"/>
            </a:solidFill>
            <a:ln w="9525" cap="flat">
              <a:noFill/>
              <a:prstDash val="solid"/>
              <a:miter/>
            </a:ln>
          </p:spPr>
          <p:txBody>
            <a:bodyPr rtlCol="0" anchor="ctr"/>
            <a:lstStyle/>
            <a:p>
              <a:endParaRPr lang="en-GB" dirty="0"/>
            </a:p>
          </p:txBody>
        </p:sp>
        <p:sp>
          <p:nvSpPr>
            <p:cNvPr id="3114" name="Freeform 10">
              <a:extLst>
                <a:ext uri="{FF2B5EF4-FFF2-40B4-BE49-F238E27FC236}">
                  <a16:creationId xmlns:a16="http://schemas.microsoft.com/office/drawing/2014/main" id="{72A516ED-EFEA-09CC-5F15-0C3A6776016F}"/>
                </a:ext>
              </a:extLst>
            </p:cNvPr>
            <p:cNvSpPr/>
            <p:nvPr/>
          </p:nvSpPr>
          <p:spPr>
            <a:xfrm>
              <a:off x="6618271" y="850997"/>
              <a:ext cx="415968" cy="512871"/>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6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2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1"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6"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2"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2" y="512871"/>
                  </a:cubicBezTo>
                  <a:cubicBezTo>
                    <a:pt x="168307" y="512682"/>
                    <a:pt x="219551" y="503972"/>
                    <a:pt x="240601" y="498292"/>
                  </a:cubicBezTo>
                  <a:cubicBezTo>
                    <a:pt x="296323" y="483050"/>
                    <a:pt x="358712" y="428423"/>
                    <a:pt x="386334" y="375691"/>
                  </a:cubicBezTo>
                </a:path>
              </a:pathLst>
            </a:custGeom>
            <a:solidFill>
              <a:srgbClr val="CCCCCC"/>
            </a:solidFill>
            <a:ln w="9525" cap="flat">
              <a:noFill/>
              <a:prstDash val="solid"/>
              <a:miter/>
            </a:ln>
          </p:spPr>
          <p:txBody>
            <a:bodyPr rtlCol="0" anchor="ctr"/>
            <a:lstStyle/>
            <a:p>
              <a:endParaRPr lang="en-GB" dirty="0"/>
            </a:p>
          </p:txBody>
        </p:sp>
        <p:sp>
          <p:nvSpPr>
            <p:cNvPr id="3115" name="Freeform 11">
              <a:extLst>
                <a:ext uri="{FF2B5EF4-FFF2-40B4-BE49-F238E27FC236}">
                  <a16:creationId xmlns:a16="http://schemas.microsoft.com/office/drawing/2014/main" id="{A5E86FF9-FA7D-AB32-073A-05A813C23718}"/>
                </a:ext>
              </a:extLst>
            </p:cNvPr>
            <p:cNvSpPr/>
            <p:nvPr/>
          </p:nvSpPr>
          <p:spPr>
            <a:xfrm>
              <a:off x="6601207" y="1050945"/>
              <a:ext cx="69674" cy="60382"/>
            </a:xfrm>
            <a:custGeom>
              <a:avLst/>
              <a:gdLst>
                <a:gd name="connsiteX0" fmla="*/ 1252 w 69674"/>
                <a:gd name="connsiteY0" fmla="*/ 22941 h 60382"/>
                <a:gd name="connsiteX1" fmla="*/ 14 w 69674"/>
                <a:gd name="connsiteY1" fmla="*/ 31367 h 60382"/>
                <a:gd name="connsiteX2" fmla="*/ 4300 w 69674"/>
                <a:gd name="connsiteY2" fmla="*/ 47177 h 60382"/>
                <a:gd name="connsiteX3" fmla="*/ 16682 w 69674"/>
                <a:gd name="connsiteY3" fmla="*/ 58065 h 60382"/>
                <a:gd name="connsiteX4" fmla="*/ 36590 w 69674"/>
                <a:gd name="connsiteY4" fmla="*/ 59390 h 60382"/>
                <a:gd name="connsiteX5" fmla="*/ 63069 w 69674"/>
                <a:gd name="connsiteY5" fmla="*/ 38089 h 60382"/>
                <a:gd name="connsiteX6" fmla="*/ 64784 w 69674"/>
                <a:gd name="connsiteY6" fmla="*/ 35533 h 60382"/>
                <a:gd name="connsiteX7" fmla="*/ 65927 w 69674"/>
                <a:gd name="connsiteY7" fmla="*/ 34491 h 60382"/>
                <a:gd name="connsiteX8" fmla="*/ 69641 w 69674"/>
                <a:gd name="connsiteY8" fmla="*/ 24456 h 60382"/>
                <a:gd name="connsiteX9" fmla="*/ 68975 w 69674"/>
                <a:gd name="connsiteY9" fmla="*/ 20953 h 60382"/>
                <a:gd name="connsiteX10" fmla="*/ 65165 w 69674"/>
                <a:gd name="connsiteY10" fmla="*/ 14989 h 60382"/>
                <a:gd name="connsiteX11" fmla="*/ 52401 w 69674"/>
                <a:gd name="connsiteY11" fmla="*/ 4764 h 60382"/>
                <a:gd name="connsiteX12" fmla="*/ 34208 w 69674"/>
                <a:gd name="connsiteY12" fmla="*/ 30 h 60382"/>
                <a:gd name="connsiteX13" fmla="*/ 6681 w 69674"/>
                <a:gd name="connsiteY13" fmla="*/ 12716 h 60382"/>
                <a:gd name="connsiteX14" fmla="*/ 1252 w 69674"/>
                <a:gd name="connsiteY14" fmla="*/ 22941 h 6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74" h="60382">
                  <a:moveTo>
                    <a:pt x="1252" y="22941"/>
                  </a:moveTo>
                  <a:cubicBezTo>
                    <a:pt x="299" y="25687"/>
                    <a:pt x="14" y="28527"/>
                    <a:pt x="14" y="31367"/>
                  </a:cubicBezTo>
                  <a:cubicBezTo>
                    <a:pt x="-177" y="36858"/>
                    <a:pt x="1633" y="42444"/>
                    <a:pt x="4300" y="47177"/>
                  </a:cubicBezTo>
                  <a:cubicBezTo>
                    <a:pt x="7062" y="51816"/>
                    <a:pt x="11634" y="56077"/>
                    <a:pt x="16682" y="58065"/>
                  </a:cubicBezTo>
                  <a:cubicBezTo>
                    <a:pt x="23255" y="60716"/>
                    <a:pt x="29636" y="61000"/>
                    <a:pt x="36590" y="59390"/>
                  </a:cubicBezTo>
                  <a:cubicBezTo>
                    <a:pt x="48306" y="56739"/>
                    <a:pt x="56497" y="47367"/>
                    <a:pt x="63069" y="38089"/>
                  </a:cubicBezTo>
                  <a:cubicBezTo>
                    <a:pt x="63736" y="37237"/>
                    <a:pt x="64212" y="36385"/>
                    <a:pt x="64784" y="35533"/>
                  </a:cubicBezTo>
                  <a:cubicBezTo>
                    <a:pt x="65165" y="35154"/>
                    <a:pt x="65641" y="34870"/>
                    <a:pt x="65927" y="34491"/>
                  </a:cubicBezTo>
                  <a:cubicBezTo>
                    <a:pt x="68308" y="31746"/>
                    <a:pt x="69927" y="28148"/>
                    <a:pt x="69641" y="24456"/>
                  </a:cubicBezTo>
                  <a:cubicBezTo>
                    <a:pt x="69451" y="23320"/>
                    <a:pt x="69260" y="22184"/>
                    <a:pt x="68975" y="20953"/>
                  </a:cubicBezTo>
                  <a:cubicBezTo>
                    <a:pt x="68213" y="18681"/>
                    <a:pt x="66974" y="16693"/>
                    <a:pt x="65165" y="14989"/>
                  </a:cubicBezTo>
                  <a:cubicBezTo>
                    <a:pt x="61640" y="10823"/>
                    <a:pt x="57164" y="7320"/>
                    <a:pt x="52401" y="4764"/>
                  </a:cubicBezTo>
                  <a:cubicBezTo>
                    <a:pt x="46686" y="1640"/>
                    <a:pt x="40590" y="314"/>
                    <a:pt x="34208" y="30"/>
                  </a:cubicBezTo>
                  <a:cubicBezTo>
                    <a:pt x="24112" y="-443"/>
                    <a:pt x="12682" y="4669"/>
                    <a:pt x="6681" y="12716"/>
                  </a:cubicBezTo>
                  <a:cubicBezTo>
                    <a:pt x="4109" y="16219"/>
                    <a:pt x="2681" y="18870"/>
                    <a:pt x="1252" y="22941"/>
                  </a:cubicBezTo>
                  <a:close/>
                </a:path>
              </a:pathLst>
            </a:custGeom>
            <a:solidFill>
              <a:srgbClr val="E6E6E6"/>
            </a:solidFill>
            <a:ln w="9525" cap="flat">
              <a:noFill/>
              <a:prstDash val="solid"/>
              <a:miter/>
            </a:ln>
          </p:spPr>
          <p:txBody>
            <a:bodyPr rtlCol="0" anchor="ctr"/>
            <a:lstStyle/>
            <a:p>
              <a:endParaRPr lang="en-GB" dirty="0"/>
            </a:p>
          </p:txBody>
        </p:sp>
        <p:sp>
          <p:nvSpPr>
            <p:cNvPr id="3116" name="Freeform 15">
              <a:extLst>
                <a:ext uri="{FF2B5EF4-FFF2-40B4-BE49-F238E27FC236}">
                  <a16:creationId xmlns:a16="http://schemas.microsoft.com/office/drawing/2014/main" id="{4A8A3AC0-E32E-9C07-CBC2-5B1FC68C7EA0}"/>
                </a:ext>
              </a:extLst>
            </p:cNvPr>
            <p:cNvSpPr/>
            <p:nvPr/>
          </p:nvSpPr>
          <p:spPr>
            <a:xfrm>
              <a:off x="6544374" y="1050105"/>
              <a:ext cx="52468" cy="59294"/>
            </a:xfrm>
            <a:custGeom>
              <a:avLst/>
              <a:gdLst>
                <a:gd name="connsiteX0" fmla="*/ 935 w 52468"/>
                <a:gd name="connsiteY0" fmla="*/ 17722 h 59294"/>
                <a:gd name="connsiteX1" fmla="*/ 363 w 52468"/>
                <a:gd name="connsiteY1" fmla="*/ 27757 h 59294"/>
                <a:gd name="connsiteX2" fmla="*/ 6936 w 52468"/>
                <a:gd name="connsiteY2" fmla="*/ 43188 h 59294"/>
                <a:gd name="connsiteX3" fmla="*/ 9793 w 52468"/>
                <a:gd name="connsiteY3" fmla="*/ 46691 h 59294"/>
                <a:gd name="connsiteX4" fmla="*/ 14937 w 52468"/>
                <a:gd name="connsiteY4" fmla="*/ 54644 h 59294"/>
                <a:gd name="connsiteX5" fmla="*/ 27129 w 52468"/>
                <a:gd name="connsiteY5" fmla="*/ 59283 h 59294"/>
                <a:gd name="connsiteX6" fmla="*/ 35034 w 52468"/>
                <a:gd name="connsiteY6" fmla="*/ 56916 h 59294"/>
                <a:gd name="connsiteX7" fmla="*/ 39321 w 52468"/>
                <a:gd name="connsiteY7" fmla="*/ 54076 h 59294"/>
                <a:gd name="connsiteX8" fmla="*/ 39797 w 52468"/>
                <a:gd name="connsiteY8" fmla="*/ 53413 h 59294"/>
                <a:gd name="connsiteX9" fmla="*/ 52179 w 52468"/>
                <a:gd name="connsiteY9" fmla="*/ 33153 h 59294"/>
                <a:gd name="connsiteX10" fmla="*/ 50655 w 52468"/>
                <a:gd name="connsiteY10" fmla="*/ 19142 h 59294"/>
                <a:gd name="connsiteX11" fmla="*/ 41892 w 52468"/>
                <a:gd name="connsiteY11" fmla="*/ 6834 h 59294"/>
                <a:gd name="connsiteX12" fmla="*/ 24176 w 52468"/>
                <a:gd name="connsiteY12" fmla="*/ 18 h 59294"/>
                <a:gd name="connsiteX13" fmla="*/ 17127 w 52468"/>
                <a:gd name="connsiteY13" fmla="*/ 870 h 59294"/>
                <a:gd name="connsiteX14" fmla="*/ 7983 w 52468"/>
                <a:gd name="connsiteY14" fmla="*/ 5793 h 59294"/>
                <a:gd name="connsiteX15" fmla="*/ 935 w 52468"/>
                <a:gd name="connsiteY15" fmla="*/ 17722 h 5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468" h="59294">
                  <a:moveTo>
                    <a:pt x="935" y="17722"/>
                  </a:moveTo>
                  <a:cubicBezTo>
                    <a:pt x="-18" y="20846"/>
                    <a:pt x="-303" y="24443"/>
                    <a:pt x="363" y="27757"/>
                  </a:cubicBezTo>
                  <a:cubicBezTo>
                    <a:pt x="1411" y="33248"/>
                    <a:pt x="3507" y="38360"/>
                    <a:pt x="6936" y="43188"/>
                  </a:cubicBezTo>
                  <a:cubicBezTo>
                    <a:pt x="7793" y="44419"/>
                    <a:pt x="8841" y="45555"/>
                    <a:pt x="9793" y="46691"/>
                  </a:cubicBezTo>
                  <a:cubicBezTo>
                    <a:pt x="10650" y="49626"/>
                    <a:pt x="12555" y="52656"/>
                    <a:pt x="14937" y="54644"/>
                  </a:cubicBezTo>
                  <a:cubicBezTo>
                    <a:pt x="18366" y="57389"/>
                    <a:pt x="22747" y="59472"/>
                    <a:pt x="27129" y="59283"/>
                  </a:cubicBezTo>
                  <a:cubicBezTo>
                    <a:pt x="30081" y="59188"/>
                    <a:pt x="32653" y="58241"/>
                    <a:pt x="35034" y="56916"/>
                  </a:cubicBezTo>
                  <a:cubicBezTo>
                    <a:pt x="36654" y="56159"/>
                    <a:pt x="38273" y="55212"/>
                    <a:pt x="39321" y="54076"/>
                  </a:cubicBezTo>
                  <a:cubicBezTo>
                    <a:pt x="39511" y="53887"/>
                    <a:pt x="39606" y="53603"/>
                    <a:pt x="39797" y="53413"/>
                  </a:cubicBezTo>
                  <a:cubicBezTo>
                    <a:pt x="45702" y="47827"/>
                    <a:pt x="50941" y="41295"/>
                    <a:pt x="52179" y="33153"/>
                  </a:cubicBezTo>
                  <a:cubicBezTo>
                    <a:pt x="52846" y="28609"/>
                    <a:pt x="52370" y="23686"/>
                    <a:pt x="50655" y="19142"/>
                  </a:cubicBezTo>
                  <a:cubicBezTo>
                    <a:pt x="48941" y="14692"/>
                    <a:pt x="45798" y="9958"/>
                    <a:pt x="41892" y="6834"/>
                  </a:cubicBezTo>
                  <a:cubicBezTo>
                    <a:pt x="36654" y="2669"/>
                    <a:pt x="30843" y="302"/>
                    <a:pt x="24176" y="18"/>
                  </a:cubicBezTo>
                  <a:cubicBezTo>
                    <a:pt x="21795" y="-77"/>
                    <a:pt x="19318" y="207"/>
                    <a:pt x="17127" y="870"/>
                  </a:cubicBezTo>
                  <a:cubicBezTo>
                    <a:pt x="13222" y="2101"/>
                    <a:pt x="11127" y="3426"/>
                    <a:pt x="7983" y="5793"/>
                  </a:cubicBezTo>
                  <a:cubicBezTo>
                    <a:pt x="4173" y="8917"/>
                    <a:pt x="2364" y="13272"/>
                    <a:pt x="935" y="17722"/>
                  </a:cubicBezTo>
                  <a:close/>
                </a:path>
              </a:pathLst>
            </a:custGeom>
            <a:solidFill>
              <a:srgbClr val="E6E6E6"/>
            </a:solidFill>
            <a:ln w="9525" cap="flat">
              <a:noFill/>
              <a:prstDash val="solid"/>
              <a:miter/>
            </a:ln>
          </p:spPr>
          <p:txBody>
            <a:bodyPr rtlCol="0" anchor="ctr"/>
            <a:lstStyle/>
            <a:p>
              <a:endParaRPr lang="en-GB" dirty="0"/>
            </a:p>
          </p:txBody>
        </p:sp>
        <p:sp>
          <p:nvSpPr>
            <p:cNvPr id="3117" name="Freeform 3233">
              <a:extLst>
                <a:ext uri="{FF2B5EF4-FFF2-40B4-BE49-F238E27FC236}">
                  <a16:creationId xmlns:a16="http://schemas.microsoft.com/office/drawing/2014/main" id="{0861307D-C2F1-E457-D298-98BFDEB7A710}"/>
                </a:ext>
              </a:extLst>
            </p:cNvPr>
            <p:cNvSpPr/>
            <p:nvPr/>
          </p:nvSpPr>
          <p:spPr>
            <a:xfrm>
              <a:off x="6567530" y="973146"/>
              <a:ext cx="57531" cy="60373"/>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754"/>
                    <a:pt x="1592" y="12410"/>
                    <a:pt x="258" y="23392"/>
                  </a:cubicBezTo>
                  <a:close/>
                </a:path>
              </a:pathLst>
            </a:custGeom>
            <a:solidFill>
              <a:srgbClr val="E6E6E6"/>
            </a:solidFill>
            <a:ln w="9525" cap="flat">
              <a:noFill/>
              <a:prstDash val="solid"/>
              <a:miter/>
            </a:ln>
          </p:spPr>
          <p:txBody>
            <a:bodyPr rtlCol="0" anchor="ctr"/>
            <a:lstStyle/>
            <a:p>
              <a:endParaRPr lang="en-GB" dirty="0"/>
            </a:p>
          </p:txBody>
        </p:sp>
        <p:sp>
          <p:nvSpPr>
            <p:cNvPr id="3118" name="Freeform 3234">
              <a:extLst>
                <a:ext uri="{FF2B5EF4-FFF2-40B4-BE49-F238E27FC236}">
                  <a16:creationId xmlns:a16="http://schemas.microsoft.com/office/drawing/2014/main" id="{7DDCD5C9-DE8B-AA15-4DAA-840D985C925F}"/>
                </a:ext>
              </a:extLst>
            </p:cNvPr>
            <p:cNvSpPr/>
            <p:nvPr/>
          </p:nvSpPr>
          <p:spPr>
            <a:xfrm>
              <a:off x="6642345" y="972635"/>
              <a:ext cx="65840" cy="54860"/>
            </a:xfrm>
            <a:custGeom>
              <a:avLst/>
              <a:gdLst>
                <a:gd name="connsiteX0" fmla="*/ 405 w 65840"/>
                <a:gd name="connsiteY0" fmla="*/ 22199 h 54860"/>
                <a:gd name="connsiteX1" fmla="*/ 17645 w 65840"/>
                <a:gd name="connsiteY1" fmla="*/ 52305 h 54860"/>
                <a:gd name="connsiteX2" fmla="*/ 30694 w 65840"/>
                <a:gd name="connsiteY2" fmla="*/ 54861 h 54860"/>
                <a:gd name="connsiteX3" fmla="*/ 40791 w 65840"/>
                <a:gd name="connsiteY3" fmla="*/ 53346 h 54860"/>
                <a:gd name="connsiteX4" fmla="*/ 57745 w 65840"/>
                <a:gd name="connsiteY4" fmla="*/ 45867 h 54860"/>
                <a:gd name="connsiteX5" fmla="*/ 64603 w 65840"/>
                <a:gd name="connsiteY5" fmla="*/ 36210 h 54860"/>
                <a:gd name="connsiteX6" fmla="*/ 64794 w 65840"/>
                <a:gd name="connsiteY6" fmla="*/ 31855 h 54860"/>
                <a:gd name="connsiteX7" fmla="*/ 65746 w 65840"/>
                <a:gd name="connsiteY7" fmla="*/ 23524 h 54860"/>
                <a:gd name="connsiteX8" fmla="*/ 50792 w 65840"/>
                <a:gd name="connsiteY8" fmla="*/ 3359 h 54860"/>
                <a:gd name="connsiteX9" fmla="*/ 30789 w 65840"/>
                <a:gd name="connsiteY9" fmla="*/ 45 h 54860"/>
                <a:gd name="connsiteX10" fmla="*/ 405 w 65840"/>
                <a:gd name="connsiteY10" fmla="*/ 22199 h 5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40" h="54860">
                  <a:moveTo>
                    <a:pt x="405" y="22199"/>
                  </a:moveTo>
                  <a:cubicBezTo>
                    <a:pt x="-1881" y="34885"/>
                    <a:pt x="5739" y="47760"/>
                    <a:pt x="17645" y="52305"/>
                  </a:cubicBezTo>
                  <a:cubicBezTo>
                    <a:pt x="22217" y="54009"/>
                    <a:pt x="25741" y="54861"/>
                    <a:pt x="30694" y="54861"/>
                  </a:cubicBezTo>
                  <a:cubicBezTo>
                    <a:pt x="34123" y="54861"/>
                    <a:pt x="37552" y="54198"/>
                    <a:pt x="40791" y="53346"/>
                  </a:cubicBezTo>
                  <a:cubicBezTo>
                    <a:pt x="46696" y="51831"/>
                    <a:pt x="52316" y="48802"/>
                    <a:pt x="57745" y="45867"/>
                  </a:cubicBezTo>
                  <a:cubicBezTo>
                    <a:pt x="61079" y="44068"/>
                    <a:pt x="63746" y="39713"/>
                    <a:pt x="64603" y="36210"/>
                  </a:cubicBezTo>
                  <a:cubicBezTo>
                    <a:pt x="64889" y="34885"/>
                    <a:pt x="64889" y="33370"/>
                    <a:pt x="64794" y="31855"/>
                  </a:cubicBezTo>
                  <a:cubicBezTo>
                    <a:pt x="65651" y="29205"/>
                    <a:pt x="66032" y="26364"/>
                    <a:pt x="65746" y="23524"/>
                  </a:cubicBezTo>
                  <a:cubicBezTo>
                    <a:pt x="64698" y="14625"/>
                    <a:pt x="59174" y="6767"/>
                    <a:pt x="50792" y="3359"/>
                  </a:cubicBezTo>
                  <a:cubicBezTo>
                    <a:pt x="44506" y="803"/>
                    <a:pt x="37648" y="-239"/>
                    <a:pt x="30789" y="45"/>
                  </a:cubicBezTo>
                  <a:cubicBezTo>
                    <a:pt x="17455" y="613"/>
                    <a:pt x="2977" y="7903"/>
                    <a:pt x="405" y="22199"/>
                  </a:cubicBezTo>
                  <a:close/>
                </a:path>
              </a:pathLst>
            </a:custGeom>
            <a:solidFill>
              <a:srgbClr val="E6E6E6"/>
            </a:solidFill>
            <a:ln w="9525" cap="flat">
              <a:noFill/>
              <a:prstDash val="solid"/>
              <a:miter/>
            </a:ln>
          </p:spPr>
          <p:txBody>
            <a:bodyPr rtlCol="0" anchor="ctr"/>
            <a:lstStyle/>
            <a:p>
              <a:endParaRPr lang="en-GB" dirty="0"/>
            </a:p>
          </p:txBody>
        </p:sp>
        <p:sp>
          <p:nvSpPr>
            <p:cNvPr id="3119" name="Freeform 3268">
              <a:extLst>
                <a:ext uri="{FF2B5EF4-FFF2-40B4-BE49-F238E27FC236}">
                  <a16:creationId xmlns:a16="http://schemas.microsoft.com/office/drawing/2014/main" id="{59B14A37-EC02-9B91-75E2-1C0D30D32C02}"/>
                </a:ext>
              </a:extLst>
            </p:cNvPr>
            <p:cNvSpPr/>
            <p:nvPr/>
          </p:nvSpPr>
          <p:spPr>
            <a:xfrm>
              <a:off x="6689669" y="1107672"/>
              <a:ext cx="61145" cy="63469"/>
            </a:xfrm>
            <a:custGeom>
              <a:avLst/>
              <a:gdLst>
                <a:gd name="connsiteX0" fmla="*/ 1087 w 61145"/>
                <a:gd name="connsiteY0" fmla="*/ 21692 h 63469"/>
                <a:gd name="connsiteX1" fmla="*/ 1658 w 61145"/>
                <a:gd name="connsiteY1" fmla="*/ 38544 h 63469"/>
                <a:gd name="connsiteX2" fmla="*/ 15564 w 61145"/>
                <a:gd name="connsiteY2" fmla="*/ 54260 h 63469"/>
                <a:gd name="connsiteX3" fmla="*/ 20708 w 61145"/>
                <a:gd name="connsiteY3" fmla="*/ 56343 h 63469"/>
                <a:gd name="connsiteX4" fmla="*/ 26423 w 61145"/>
                <a:gd name="connsiteY4" fmla="*/ 62023 h 63469"/>
                <a:gd name="connsiteX5" fmla="*/ 36996 w 61145"/>
                <a:gd name="connsiteY5" fmla="*/ 62970 h 63469"/>
                <a:gd name="connsiteX6" fmla="*/ 60522 w 61145"/>
                <a:gd name="connsiteY6" fmla="*/ 38450 h 63469"/>
                <a:gd name="connsiteX7" fmla="*/ 48902 w 61145"/>
                <a:gd name="connsiteY7" fmla="*/ 6924 h 63469"/>
                <a:gd name="connsiteX8" fmla="*/ 41663 w 61145"/>
                <a:gd name="connsiteY8" fmla="*/ 2569 h 63469"/>
                <a:gd name="connsiteX9" fmla="*/ 29280 w 61145"/>
                <a:gd name="connsiteY9" fmla="*/ 12 h 63469"/>
                <a:gd name="connsiteX10" fmla="*/ 12326 w 61145"/>
                <a:gd name="connsiteY10" fmla="*/ 5409 h 63469"/>
                <a:gd name="connsiteX11" fmla="*/ 4706 w 61145"/>
                <a:gd name="connsiteY11" fmla="*/ 13551 h 63469"/>
                <a:gd name="connsiteX12" fmla="*/ 1087 w 61145"/>
                <a:gd name="connsiteY12" fmla="*/ 21692 h 6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45" h="63469">
                  <a:moveTo>
                    <a:pt x="1087" y="21692"/>
                  </a:moveTo>
                  <a:cubicBezTo>
                    <a:pt x="-533" y="26899"/>
                    <a:pt x="-342" y="33527"/>
                    <a:pt x="1658" y="38544"/>
                  </a:cubicBezTo>
                  <a:cubicBezTo>
                    <a:pt x="4325" y="45361"/>
                    <a:pt x="8992" y="50852"/>
                    <a:pt x="15564" y="54260"/>
                  </a:cubicBezTo>
                  <a:cubicBezTo>
                    <a:pt x="17184" y="55112"/>
                    <a:pt x="18898" y="55775"/>
                    <a:pt x="20708" y="56343"/>
                  </a:cubicBezTo>
                  <a:cubicBezTo>
                    <a:pt x="22042" y="58709"/>
                    <a:pt x="23851" y="60887"/>
                    <a:pt x="26423" y="62023"/>
                  </a:cubicBezTo>
                  <a:cubicBezTo>
                    <a:pt x="29852" y="63632"/>
                    <a:pt x="33281" y="63822"/>
                    <a:pt x="36996" y="62970"/>
                  </a:cubicBezTo>
                  <a:cubicBezTo>
                    <a:pt x="48616" y="60319"/>
                    <a:pt x="58141" y="49905"/>
                    <a:pt x="60522" y="38450"/>
                  </a:cubicBezTo>
                  <a:cubicBezTo>
                    <a:pt x="62904" y="27089"/>
                    <a:pt x="58332" y="13929"/>
                    <a:pt x="48902" y="6924"/>
                  </a:cubicBezTo>
                  <a:cubicBezTo>
                    <a:pt x="46616" y="5219"/>
                    <a:pt x="44330" y="3610"/>
                    <a:pt x="41663" y="2569"/>
                  </a:cubicBezTo>
                  <a:cubicBezTo>
                    <a:pt x="37377" y="959"/>
                    <a:pt x="33948" y="202"/>
                    <a:pt x="29280" y="12"/>
                  </a:cubicBezTo>
                  <a:cubicBezTo>
                    <a:pt x="23470" y="-177"/>
                    <a:pt x="16898" y="1811"/>
                    <a:pt x="12326" y="5409"/>
                  </a:cubicBezTo>
                  <a:cubicBezTo>
                    <a:pt x="8992" y="7965"/>
                    <a:pt x="7087" y="10142"/>
                    <a:pt x="4706" y="13551"/>
                  </a:cubicBezTo>
                  <a:cubicBezTo>
                    <a:pt x="2896" y="16012"/>
                    <a:pt x="1944" y="18852"/>
                    <a:pt x="1087" y="21692"/>
                  </a:cubicBezTo>
                  <a:close/>
                </a:path>
              </a:pathLst>
            </a:custGeom>
            <a:solidFill>
              <a:srgbClr val="E6E6E6"/>
            </a:solidFill>
            <a:ln w="9525" cap="flat">
              <a:noFill/>
              <a:prstDash val="solid"/>
              <a:miter/>
            </a:ln>
          </p:spPr>
          <p:txBody>
            <a:bodyPr rtlCol="0" anchor="ctr"/>
            <a:lstStyle/>
            <a:p>
              <a:endParaRPr lang="en-GB" dirty="0"/>
            </a:p>
          </p:txBody>
        </p:sp>
        <p:sp>
          <p:nvSpPr>
            <p:cNvPr id="3120" name="Freeform 3271">
              <a:extLst>
                <a:ext uri="{FF2B5EF4-FFF2-40B4-BE49-F238E27FC236}">
                  <a16:creationId xmlns:a16="http://schemas.microsoft.com/office/drawing/2014/main" id="{1A4D5905-EF24-7C1C-8231-CA94242E1CB6}"/>
                </a:ext>
              </a:extLst>
            </p:cNvPr>
            <p:cNvSpPr/>
            <p:nvPr/>
          </p:nvSpPr>
          <p:spPr>
            <a:xfrm>
              <a:off x="6674623" y="1237456"/>
              <a:ext cx="61114" cy="60572"/>
            </a:xfrm>
            <a:custGeom>
              <a:avLst/>
              <a:gdLst>
                <a:gd name="connsiteX0" fmla="*/ 703 w 61114"/>
                <a:gd name="connsiteY0" fmla="*/ 23219 h 60572"/>
                <a:gd name="connsiteX1" fmla="*/ 513 w 61114"/>
                <a:gd name="connsiteY1" fmla="*/ 34864 h 60572"/>
                <a:gd name="connsiteX2" fmla="*/ 7180 w 61114"/>
                <a:gd name="connsiteY2" fmla="*/ 47929 h 60572"/>
                <a:gd name="connsiteX3" fmla="*/ 18705 w 61114"/>
                <a:gd name="connsiteY3" fmla="*/ 54556 h 60572"/>
                <a:gd name="connsiteX4" fmla="*/ 20706 w 61114"/>
                <a:gd name="connsiteY4" fmla="*/ 54934 h 60572"/>
                <a:gd name="connsiteX5" fmla="*/ 22515 w 61114"/>
                <a:gd name="connsiteY5" fmla="*/ 56828 h 60572"/>
                <a:gd name="connsiteX6" fmla="*/ 32612 w 61114"/>
                <a:gd name="connsiteY6" fmla="*/ 60520 h 60572"/>
                <a:gd name="connsiteX7" fmla="*/ 52614 w 61114"/>
                <a:gd name="connsiteY7" fmla="*/ 51053 h 60572"/>
                <a:gd name="connsiteX8" fmla="*/ 58139 w 61114"/>
                <a:gd name="connsiteY8" fmla="*/ 43195 h 60572"/>
                <a:gd name="connsiteX9" fmla="*/ 61091 w 61114"/>
                <a:gd name="connsiteY9" fmla="*/ 30698 h 60572"/>
                <a:gd name="connsiteX10" fmla="*/ 55186 w 61114"/>
                <a:gd name="connsiteY10" fmla="*/ 12616 h 60572"/>
                <a:gd name="connsiteX11" fmla="*/ 45471 w 61114"/>
                <a:gd name="connsiteY11" fmla="*/ 3906 h 60572"/>
                <a:gd name="connsiteX12" fmla="*/ 42613 w 61114"/>
                <a:gd name="connsiteY12" fmla="*/ 2486 h 60572"/>
                <a:gd name="connsiteX13" fmla="*/ 36136 w 61114"/>
                <a:gd name="connsiteY13" fmla="*/ 403 h 60572"/>
                <a:gd name="connsiteX14" fmla="*/ 703 w 61114"/>
                <a:gd name="connsiteY14" fmla="*/ 23219 h 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2">
                  <a:moveTo>
                    <a:pt x="703" y="23219"/>
                  </a:moveTo>
                  <a:cubicBezTo>
                    <a:pt x="-250" y="27101"/>
                    <a:pt x="-154" y="30982"/>
                    <a:pt x="513" y="34864"/>
                  </a:cubicBezTo>
                  <a:cubicBezTo>
                    <a:pt x="1465" y="39881"/>
                    <a:pt x="3656" y="44142"/>
                    <a:pt x="7180" y="47929"/>
                  </a:cubicBezTo>
                  <a:cubicBezTo>
                    <a:pt x="10228" y="51337"/>
                    <a:pt x="14419" y="53230"/>
                    <a:pt x="18705" y="54556"/>
                  </a:cubicBezTo>
                  <a:cubicBezTo>
                    <a:pt x="19372" y="54745"/>
                    <a:pt x="20039" y="54840"/>
                    <a:pt x="20706" y="54934"/>
                  </a:cubicBezTo>
                  <a:cubicBezTo>
                    <a:pt x="21182" y="55597"/>
                    <a:pt x="21753" y="56260"/>
                    <a:pt x="22515" y="56828"/>
                  </a:cubicBezTo>
                  <a:cubicBezTo>
                    <a:pt x="25277" y="59195"/>
                    <a:pt x="28897" y="60899"/>
                    <a:pt x="32612" y="60520"/>
                  </a:cubicBezTo>
                  <a:cubicBezTo>
                    <a:pt x="40232" y="59763"/>
                    <a:pt x="47185" y="56544"/>
                    <a:pt x="52614" y="51053"/>
                  </a:cubicBezTo>
                  <a:cubicBezTo>
                    <a:pt x="54805" y="48781"/>
                    <a:pt x="56805" y="46035"/>
                    <a:pt x="58139" y="43195"/>
                  </a:cubicBezTo>
                  <a:cubicBezTo>
                    <a:pt x="60139" y="38935"/>
                    <a:pt x="60901" y="35242"/>
                    <a:pt x="61091" y="30698"/>
                  </a:cubicBezTo>
                  <a:cubicBezTo>
                    <a:pt x="61377" y="24544"/>
                    <a:pt x="58996" y="17444"/>
                    <a:pt x="55186" y="12616"/>
                  </a:cubicBezTo>
                  <a:cubicBezTo>
                    <a:pt x="52233" y="8923"/>
                    <a:pt x="49566" y="6367"/>
                    <a:pt x="45471" y="3906"/>
                  </a:cubicBezTo>
                  <a:cubicBezTo>
                    <a:pt x="44518" y="3338"/>
                    <a:pt x="43565" y="2864"/>
                    <a:pt x="42613" y="2486"/>
                  </a:cubicBezTo>
                  <a:cubicBezTo>
                    <a:pt x="40517" y="1634"/>
                    <a:pt x="38422" y="782"/>
                    <a:pt x="36136" y="403"/>
                  </a:cubicBezTo>
                  <a:cubicBezTo>
                    <a:pt x="20324" y="-2153"/>
                    <a:pt x="4608" y="7693"/>
                    <a:pt x="703" y="23219"/>
                  </a:cubicBezTo>
                  <a:close/>
                </a:path>
              </a:pathLst>
            </a:custGeom>
            <a:solidFill>
              <a:srgbClr val="E6E6E6"/>
            </a:solidFill>
            <a:ln w="9525" cap="flat">
              <a:noFill/>
              <a:prstDash val="solid"/>
              <a:miter/>
            </a:ln>
          </p:spPr>
          <p:txBody>
            <a:bodyPr rtlCol="0" anchor="ctr"/>
            <a:lstStyle/>
            <a:p>
              <a:endParaRPr lang="en-GB" dirty="0"/>
            </a:p>
          </p:txBody>
        </p:sp>
        <p:sp>
          <p:nvSpPr>
            <p:cNvPr id="3121" name="Freeform 3272">
              <a:extLst>
                <a:ext uri="{FF2B5EF4-FFF2-40B4-BE49-F238E27FC236}">
                  <a16:creationId xmlns:a16="http://schemas.microsoft.com/office/drawing/2014/main" id="{C1DC8307-4F15-8615-0787-9B6235EAE4D0}"/>
                </a:ext>
              </a:extLst>
            </p:cNvPr>
            <p:cNvSpPr/>
            <p:nvPr/>
          </p:nvSpPr>
          <p:spPr>
            <a:xfrm>
              <a:off x="6588748" y="1218612"/>
              <a:ext cx="74896" cy="64578"/>
            </a:xfrm>
            <a:custGeom>
              <a:avLst/>
              <a:gdLst>
                <a:gd name="connsiteX0" fmla="*/ 377 w 74896"/>
                <a:gd name="connsiteY0" fmla="*/ 24454 h 64578"/>
                <a:gd name="connsiteX1" fmla="*/ 22665 w 74896"/>
                <a:gd name="connsiteY1" fmla="*/ 61566 h 64578"/>
                <a:gd name="connsiteX2" fmla="*/ 70957 w 74896"/>
                <a:gd name="connsiteY2" fmla="*/ 50678 h 64578"/>
                <a:gd name="connsiteX3" fmla="*/ 73814 w 74896"/>
                <a:gd name="connsiteY3" fmla="*/ 36477 h 64578"/>
                <a:gd name="connsiteX4" fmla="*/ 66766 w 74896"/>
                <a:gd name="connsiteY4" fmla="*/ 11389 h 64578"/>
                <a:gd name="connsiteX5" fmla="*/ 52573 w 74896"/>
                <a:gd name="connsiteY5" fmla="*/ 3626 h 64578"/>
                <a:gd name="connsiteX6" fmla="*/ 41810 w 74896"/>
                <a:gd name="connsiteY6" fmla="*/ 691 h 64578"/>
                <a:gd name="connsiteX7" fmla="*/ 15236 w 74896"/>
                <a:gd name="connsiteY7" fmla="*/ 4478 h 64578"/>
                <a:gd name="connsiteX8" fmla="*/ 377 w 74896"/>
                <a:gd name="connsiteY8" fmla="*/ 24454 h 6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6" h="64578">
                  <a:moveTo>
                    <a:pt x="377" y="24454"/>
                  </a:moveTo>
                  <a:cubicBezTo>
                    <a:pt x="-2100" y="40075"/>
                    <a:pt x="7901" y="55980"/>
                    <a:pt x="22665" y="61566"/>
                  </a:cubicBezTo>
                  <a:cubicBezTo>
                    <a:pt x="39238" y="67909"/>
                    <a:pt x="58860" y="64217"/>
                    <a:pt x="70957" y="50678"/>
                  </a:cubicBezTo>
                  <a:cubicBezTo>
                    <a:pt x="74386" y="46891"/>
                    <a:pt x="75433" y="41211"/>
                    <a:pt x="73814" y="36477"/>
                  </a:cubicBezTo>
                  <a:cubicBezTo>
                    <a:pt x="76767" y="27673"/>
                    <a:pt x="73433" y="17732"/>
                    <a:pt x="66766" y="11389"/>
                  </a:cubicBezTo>
                  <a:cubicBezTo>
                    <a:pt x="62670" y="7508"/>
                    <a:pt x="57812" y="5425"/>
                    <a:pt x="52573" y="3626"/>
                  </a:cubicBezTo>
                  <a:cubicBezTo>
                    <a:pt x="49049" y="2395"/>
                    <a:pt x="45525" y="1354"/>
                    <a:pt x="41810" y="691"/>
                  </a:cubicBezTo>
                  <a:cubicBezTo>
                    <a:pt x="32571" y="-824"/>
                    <a:pt x="23522" y="28"/>
                    <a:pt x="15236" y="4478"/>
                  </a:cubicBezTo>
                  <a:cubicBezTo>
                    <a:pt x="7806" y="8454"/>
                    <a:pt x="1710" y="16123"/>
                    <a:pt x="377" y="24454"/>
                  </a:cubicBezTo>
                  <a:close/>
                </a:path>
              </a:pathLst>
            </a:custGeom>
            <a:solidFill>
              <a:srgbClr val="E6E6E6"/>
            </a:solidFill>
            <a:ln w="9525" cap="flat">
              <a:noFill/>
              <a:prstDash val="solid"/>
              <a:miter/>
            </a:ln>
          </p:spPr>
          <p:txBody>
            <a:bodyPr rtlCol="0" anchor="ctr"/>
            <a:lstStyle/>
            <a:p>
              <a:endParaRPr lang="en-GB" dirty="0"/>
            </a:p>
          </p:txBody>
        </p:sp>
        <p:sp>
          <p:nvSpPr>
            <p:cNvPr id="3122" name="Freeform 3273">
              <a:extLst>
                <a:ext uri="{FF2B5EF4-FFF2-40B4-BE49-F238E27FC236}">
                  <a16:creationId xmlns:a16="http://schemas.microsoft.com/office/drawing/2014/main" id="{ADB70D52-CE3F-5051-5478-34342FFF4A21}"/>
                </a:ext>
              </a:extLst>
            </p:cNvPr>
            <p:cNvSpPr/>
            <p:nvPr/>
          </p:nvSpPr>
          <p:spPr>
            <a:xfrm>
              <a:off x="6560199" y="1134950"/>
              <a:ext cx="61113" cy="62462"/>
            </a:xfrm>
            <a:custGeom>
              <a:avLst/>
              <a:gdLst>
                <a:gd name="connsiteX0" fmla="*/ 351 w 61113"/>
                <a:gd name="connsiteY0" fmla="*/ 25372 h 62462"/>
                <a:gd name="connsiteX1" fmla="*/ 4541 w 61113"/>
                <a:gd name="connsiteY1" fmla="*/ 46011 h 62462"/>
                <a:gd name="connsiteX2" fmla="*/ 14257 w 61113"/>
                <a:gd name="connsiteY2" fmla="*/ 54721 h 62462"/>
                <a:gd name="connsiteX3" fmla="*/ 24544 w 61113"/>
                <a:gd name="connsiteY3" fmla="*/ 57656 h 62462"/>
                <a:gd name="connsiteX4" fmla="*/ 28640 w 61113"/>
                <a:gd name="connsiteY4" fmla="*/ 60875 h 62462"/>
                <a:gd name="connsiteX5" fmla="*/ 39213 w 61113"/>
                <a:gd name="connsiteY5" fmla="*/ 61821 h 62462"/>
                <a:gd name="connsiteX6" fmla="*/ 57501 w 61113"/>
                <a:gd name="connsiteY6" fmla="*/ 46106 h 62462"/>
                <a:gd name="connsiteX7" fmla="*/ 59882 w 61113"/>
                <a:gd name="connsiteY7" fmla="*/ 22816 h 62462"/>
                <a:gd name="connsiteX8" fmla="*/ 49309 w 61113"/>
                <a:gd name="connsiteY8" fmla="*/ 7384 h 62462"/>
                <a:gd name="connsiteX9" fmla="*/ 44070 w 61113"/>
                <a:gd name="connsiteY9" fmla="*/ 3787 h 62462"/>
                <a:gd name="connsiteX10" fmla="*/ 37879 w 61113"/>
                <a:gd name="connsiteY10" fmla="*/ 1325 h 62462"/>
                <a:gd name="connsiteX11" fmla="*/ 28354 w 61113"/>
                <a:gd name="connsiteY11" fmla="*/ 0 h 62462"/>
                <a:gd name="connsiteX12" fmla="*/ 8828 w 61113"/>
                <a:gd name="connsiteY12" fmla="*/ 8805 h 62462"/>
                <a:gd name="connsiteX13" fmla="*/ 351 w 61113"/>
                <a:gd name="connsiteY13" fmla="*/ 25372 h 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3" h="62462">
                  <a:moveTo>
                    <a:pt x="351" y="25372"/>
                  </a:moveTo>
                  <a:cubicBezTo>
                    <a:pt x="-602" y="32473"/>
                    <a:pt x="255" y="40047"/>
                    <a:pt x="4541" y="46011"/>
                  </a:cubicBezTo>
                  <a:cubicBezTo>
                    <a:pt x="7113" y="49703"/>
                    <a:pt x="10257" y="52543"/>
                    <a:pt x="14257" y="54721"/>
                  </a:cubicBezTo>
                  <a:cubicBezTo>
                    <a:pt x="17496" y="56520"/>
                    <a:pt x="20925" y="57372"/>
                    <a:pt x="24544" y="57656"/>
                  </a:cubicBezTo>
                  <a:cubicBezTo>
                    <a:pt x="25687" y="58981"/>
                    <a:pt x="27021" y="60117"/>
                    <a:pt x="28640" y="60875"/>
                  </a:cubicBezTo>
                  <a:cubicBezTo>
                    <a:pt x="31878" y="62389"/>
                    <a:pt x="35688" y="63052"/>
                    <a:pt x="39213" y="61821"/>
                  </a:cubicBezTo>
                  <a:cubicBezTo>
                    <a:pt x="47023" y="59076"/>
                    <a:pt x="53595" y="53490"/>
                    <a:pt x="57501" y="46106"/>
                  </a:cubicBezTo>
                  <a:cubicBezTo>
                    <a:pt x="61215" y="39005"/>
                    <a:pt x="62168" y="30579"/>
                    <a:pt x="59882" y="22816"/>
                  </a:cubicBezTo>
                  <a:cubicBezTo>
                    <a:pt x="58167" y="16946"/>
                    <a:pt x="54262" y="10982"/>
                    <a:pt x="49309" y="7384"/>
                  </a:cubicBezTo>
                  <a:cubicBezTo>
                    <a:pt x="47595" y="6154"/>
                    <a:pt x="45880" y="4828"/>
                    <a:pt x="44070" y="3787"/>
                  </a:cubicBezTo>
                  <a:cubicBezTo>
                    <a:pt x="42165" y="2746"/>
                    <a:pt x="39975" y="1988"/>
                    <a:pt x="37879" y="1325"/>
                  </a:cubicBezTo>
                  <a:cubicBezTo>
                    <a:pt x="34831" y="284"/>
                    <a:pt x="31497" y="0"/>
                    <a:pt x="28354" y="0"/>
                  </a:cubicBezTo>
                  <a:cubicBezTo>
                    <a:pt x="20925" y="189"/>
                    <a:pt x="13876" y="3598"/>
                    <a:pt x="8828" y="8805"/>
                  </a:cubicBezTo>
                  <a:cubicBezTo>
                    <a:pt x="4351" y="13160"/>
                    <a:pt x="1113" y="19408"/>
                    <a:pt x="351" y="25372"/>
                  </a:cubicBezTo>
                  <a:close/>
                </a:path>
              </a:pathLst>
            </a:custGeom>
            <a:solidFill>
              <a:srgbClr val="E6E6E6"/>
            </a:solidFill>
            <a:ln w="9525" cap="flat">
              <a:noFill/>
              <a:prstDash val="solid"/>
              <a:miter/>
            </a:ln>
          </p:spPr>
          <p:txBody>
            <a:bodyPr rtlCol="0" anchor="ctr"/>
            <a:lstStyle/>
            <a:p>
              <a:endParaRPr lang="en-GB" dirty="0"/>
            </a:p>
          </p:txBody>
        </p:sp>
        <p:sp>
          <p:nvSpPr>
            <p:cNvPr id="3123" name="Freeform 3274">
              <a:extLst>
                <a:ext uri="{FF2B5EF4-FFF2-40B4-BE49-F238E27FC236}">
                  <a16:creationId xmlns:a16="http://schemas.microsoft.com/office/drawing/2014/main" id="{C72016CB-2423-DE45-4A7B-B70874BF320E}"/>
                </a:ext>
              </a:extLst>
            </p:cNvPr>
            <p:cNvSpPr/>
            <p:nvPr/>
          </p:nvSpPr>
          <p:spPr>
            <a:xfrm>
              <a:off x="6624413" y="1143146"/>
              <a:ext cx="61589" cy="71713"/>
            </a:xfrm>
            <a:custGeom>
              <a:avLst/>
              <a:gdLst>
                <a:gd name="connsiteX0" fmla="*/ 1097 w 61589"/>
                <a:gd name="connsiteY0" fmla="*/ 23329 h 71713"/>
                <a:gd name="connsiteX1" fmla="*/ 906 w 61589"/>
                <a:gd name="connsiteY1" fmla="*/ 39897 h 71713"/>
                <a:gd name="connsiteX2" fmla="*/ 16241 w 61589"/>
                <a:gd name="connsiteY2" fmla="*/ 66405 h 71713"/>
                <a:gd name="connsiteX3" fmla="*/ 26052 w 61589"/>
                <a:gd name="connsiteY3" fmla="*/ 70098 h 71713"/>
                <a:gd name="connsiteX4" fmla="*/ 40911 w 61589"/>
                <a:gd name="connsiteY4" fmla="*/ 70950 h 71713"/>
                <a:gd name="connsiteX5" fmla="*/ 59866 w 61589"/>
                <a:gd name="connsiteY5" fmla="*/ 49743 h 71713"/>
                <a:gd name="connsiteX6" fmla="*/ 61580 w 61589"/>
                <a:gd name="connsiteY6" fmla="*/ 37152 h 71713"/>
                <a:gd name="connsiteX7" fmla="*/ 59580 w 61589"/>
                <a:gd name="connsiteY7" fmla="*/ 23708 h 71713"/>
                <a:gd name="connsiteX8" fmla="*/ 51484 w 61589"/>
                <a:gd name="connsiteY8" fmla="*/ 9886 h 71713"/>
                <a:gd name="connsiteX9" fmla="*/ 37577 w 61589"/>
                <a:gd name="connsiteY9" fmla="*/ 1365 h 71713"/>
                <a:gd name="connsiteX10" fmla="*/ 9002 w 61589"/>
                <a:gd name="connsiteY10" fmla="*/ 8844 h 71713"/>
                <a:gd name="connsiteX11" fmla="*/ 1097 w 61589"/>
                <a:gd name="connsiteY11" fmla="*/ 23329 h 7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9" h="71713">
                  <a:moveTo>
                    <a:pt x="1097" y="23329"/>
                  </a:moveTo>
                  <a:cubicBezTo>
                    <a:pt x="-523" y="28820"/>
                    <a:pt x="-142" y="34406"/>
                    <a:pt x="906" y="39897"/>
                  </a:cubicBezTo>
                  <a:cubicBezTo>
                    <a:pt x="2811" y="50216"/>
                    <a:pt x="9383" y="58832"/>
                    <a:pt x="16241" y="66405"/>
                  </a:cubicBezTo>
                  <a:cubicBezTo>
                    <a:pt x="18432" y="68867"/>
                    <a:pt x="22814" y="70192"/>
                    <a:pt x="26052" y="70098"/>
                  </a:cubicBezTo>
                  <a:cubicBezTo>
                    <a:pt x="30624" y="71802"/>
                    <a:pt x="35768" y="72275"/>
                    <a:pt x="40911" y="70950"/>
                  </a:cubicBezTo>
                  <a:cubicBezTo>
                    <a:pt x="50912" y="68299"/>
                    <a:pt x="56913" y="58926"/>
                    <a:pt x="59866" y="49743"/>
                  </a:cubicBezTo>
                  <a:cubicBezTo>
                    <a:pt x="61199" y="45672"/>
                    <a:pt x="61485" y="41412"/>
                    <a:pt x="61580" y="37152"/>
                  </a:cubicBezTo>
                  <a:cubicBezTo>
                    <a:pt x="61676" y="32702"/>
                    <a:pt x="61009" y="27968"/>
                    <a:pt x="59580" y="23708"/>
                  </a:cubicBezTo>
                  <a:cubicBezTo>
                    <a:pt x="57961" y="18501"/>
                    <a:pt x="55199" y="13957"/>
                    <a:pt x="51484" y="9886"/>
                  </a:cubicBezTo>
                  <a:cubicBezTo>
                    <a:pt x="47674" y="5720"/>
                    <a:pt x="42816" y="3164"/>
                    <a:pt x="37577" y="1365"/>
                  </a:cubicBezTo>
                  <a:cubicBezTo>
                    <a:pt x="27576" y="-2138"/>
                    <a:pt x="16241" y="1365"/>
                    <a:pt x="9002" y="8844"/>
                  </a:cubicBezTo>
                  <a:cubicBezTo>
                    <a:pt x="5097" y="12915"/>
                    <a:pt x="2716" y="18028"/>
                    <a:pt x="1097" y="23329"/>
                  </a:cubicBezTo>
                  <a:close/>
                </a:path>
              </a:pathLst>
            </a:custGeom>
            <a:solidFill>
              <a:srgbClr val="E6E6E6"/>
            </a:solidFill>
            <a:ln w="9525" cap="flat">
              <a:noFill/>
              <a:prstDash val="solid"/>
              <a:miter/>
            </a:ln>
          </p:spPr>
          <p:txBody>
            <a:bodyPr rtlCol="0" anchor="ctr"/>
            <a:lstStyle/>
            <a:p>
              <a:endParaRPr lang="en-GB" dirty="0"/>
            </a:p>
          </p:txBody>
        </p:sp>
        <p:grpSp>
          <p:nvGrpSpPr>
            <p:cNvPr id="3124" name="Graphic 6797">
              <a:extLst>
                <a:ext uri="{FF2B5EF4-FFF2-40B4-BE49-F238E27FC236}">
                  <a16:creationId xmlns:a16="http://schemas.microsoft.com/office/drawing/2014/main" id="{DCA3A473-D24E-744F-8AF3-84EF94FF4123}"/>
                </a:ext>
              </a:extLst>
            </p:cNvPr>
            <p:cNvGrpSpPr/>
            <p:nvPr/>
          </p:nvGrpSpPr>
          <p:grpSpPr>
            <a:xfrm>
              <a:off x="6775105" y="1131663"/>
              <a:ext cx="128969" cy="88681"/>
              <a:chOff x="6775105" y="1131663"/>
              <a:chExt cx="128969" cy="88681"/>
            </a:xfrm>
            <a:solidFill>
              <a:srgbClr val="E6E6E6"/>
            </a:solidFill>
          </p:grpSpPr>
          <p:sp>
            <p:nvSpPr>
              <p:cNvPr id="3339" name="Freeform 261">
                <a:extLst>
                  <a:ext uri="{FF2B5EF4-FFF2-40B4-BE49-F238E27FC236}">
                    <a16:creationId xmlns:a16="http://schemas.microsoft.com/office/drawing/2014/main" id="{6A29AFFA-029D-3A99-2929-B3677373909F}"/>
                  </a:ext>
                </a:extLst>
              </p:cNvPr>
              <p:cNvSpPr/>
              <p:nvPr/>
            </p:nvSpPr>
            <p:spPr>
              <a:xfrm>
                <a:off x="6872950" y="1167368"/>
                <a:ext cx="400" cy="716"/>
              </a:xfrm>
              <a:custGeom>
                <a:avLst/>
                <a:gdLst>
                  <a:gd name="connsiteX0" fmla="*/ 400 w 400"/>
                  <a:gd name="connsiteY0" fmla="*/ 717 h 716"/>
                  <a:gd name="connsiteX1" fmla="*/ 400 w 400"/>
                  <a:gd name="connsiteY1" fmla="*/ 717 h 716"/>
                  <a:gd name="connsiteX2" fmla="*/ 400 w 400"/>
                  <a:gd name="connsiteY2" fmla="*/ 717 h 716"/>
                </a:gdLst>
                <a:ahLst/>
                <a:cxnLst>
                  <a:cxn ang="0">
                    <a:pos x="connsiteX0" y="connsiteY0"/>
                  </a:cxn>
                  <a:cxn ang="0">
                    <a:pos x="connsiteX1" y="connsiteY1"/>
                  </a:cxn>
                  <a:cxn ang="0">
                    <a:pos x="connsiteX2" y="connsiteY2"/>
                  </a:cxn>
                </a:cxnLst>
                <a:rect l="l" t="t" r="r" b="b"/>
                <a:pathLst>
                  <a:path w="400" h="716">
                    <a:moveTo>
                      <a:pt x="400" y="717"/>
                    </a:moveTo>
                    <a:cubicBezTo>
                      <a:pt x="19" y="-40"/>
                      <a:pt x="-267" y="-419"/>
                      <a:pt x="400" y="717"/>
                    </a:cubicBezTo>
                    <a:lnTo>
                      <a:pt x="400" y="717"/>
                    </a:lnTo>
                    <a:close/>
                  </a:path>
                </a:pathLst>
              </a:custGeom>
              <a:solidFill>
                <a:srgbClr val="E6E6E6"/>
              </a:solidFill>
              <a:ln w="9525" cap="flat">
                <a:noFill/>
                <a:prstDash val="solid"/>
                <a:miter/>
              </a:ln>
            </p:spPr>
            <p:txBody>
              <a:bodyPr rtlCol="0" anchor="ctr"/>
              <a:lstStyle/>
              <a:p>
                <a:endParaRPr lang="en-GB" dirty="0"/>
              </a:p>
            </p:txBody>
          </p:sp>
          <p:sp>
            <p:nvSpPr>
              <p:cNvPr id="3340" name="Freeform 262">
                <a:extLst>
                  <a:ext uri="{FF2B5EF4-FFF2-40B4-BE49-F238E27FC236}">
                    <a16:creationId xmlns:a16="http://schemas.microsoft.com/office/drawing/2014/main" id="{F5515BA5-6715-13EB-50C7-4A4BC8C30163}"/>
                  </a:ext>
                </a:extLst>
              </p:cNvPr>
              <p:cNvSpPr/>
              <p:nvPr/>
            </p:nvSpPr>
            <p:spPr>
              <a:xfrm>
                <a:off x="6775105" y="1131663"/>
                <a:ext cx="128969" cy="88681"/>
              </a:xfrm>
              <a:custGeom>
                <a:avLst/>
                <a:gdLst>
                  <a:gd name="connsiteX0" fmla="*/ 43 w 128969"/>
                  <a:gd name="connsiteY0" fmla="*/ 54694 h 88681"/>
                  <a:gd name="connsiteX1" fmla="*/ 16331 w 128969"/>
                  <a:gd name="connsiteY1" fmla="*/ 83664 h 88681"/>
                  <a:gd name="connsiteX2" fmla="*/ 49097 w 128969"/>
                  <a:gd name="connsiteY2" fmla="*/ 84516 h 88681"/>
                  <a:gd name="connsiteX3" fmla="*/ 52621 w 128969"/>
                  <a:gd name="connsiteY3" fmla="*/ 81960 h 88681"/>
                  <a:gd name="connsiteX4" fmla="*/ 70814 w 128969"/>
                  <a:gd name="connsiteY4" fmla="*/ 69084 h 88681"/>
                  <a:gd name="connsiteX5" fmla="*/ 74052 w 128969"/>
                  <a:gd name="connsiteY5" fmla="*/ 53463 h 88681"/>
                  <a:gd name="connsiteX6" fmla="*/ 74814 w 128969"/>
                  <a:gd name="connsiteY6" fmla="*/ 51286 h 88681"/>
                  <a:gd name="connsiteX7" fmla="*/ 104627 w 128969"/>
                  <a:gd name="connsiteY7" fmla="*/ 77037 h 88681"/>
                  <a:gd name="connsiteX8" fmla="*/ 123297 w 128969"/>
                  <a:gd name="connsiteY8" fmla="*/ 71167 h 88681"/>
                  <a:gd name="connsiteX9" fmla="*/ 126535 w 128969"/>
                  <a:gd name="connsiteY9" fmla="*/ 65297 h 88681"/>
                  <a:gd name="connsiteX10" fmla="*/ 105390 w 128969"/>
                  <a:gd name="connsiteY10" fmla="*/ 3855 h 88681"/>
                  <a:gd name="connsiteX11" fmla="*/ 67480 w 128969"/>
                  <a:gd name="connsiteY11" fmla="*/ 13511 h 88681"/>
                  <a:gd name="connsiteX12" fmla="*/ 65003 w 128969"/>
                  <a:gd name="connsiteY12" fmla="*/ 29416 h 88681"/>
                  <a:gd name="connsiteX13" fmla="*/ 64623 w 128969"/>
                  <a:gd name="connsiteY13" fmla="*/ 29037 h 88681"/>
                  <a:gd name="connsiteX14" fmla="*/ 49097 w 128969"/>
                  <a:gd name="connsiteY14" fmla="*/ 20422 h 88681"/>
                  <a:gd name="connsiteX15" fmla="*/ 17569 w 128969"/>
                  <a:gd name="connsiteY15" fmla="*/ 24304 h 88681"/>
                  <a:gd name="connsiteX16" fmla="*/ 4901 w 128969"/>
                  <a:gd name="connsiteY16" fmla="*/ 37653 h 88681"/>
                  <a:gd name="connsiteX17" fmla="*/ 43 w 128969"/>
                  <a:gd name="connsiteY17" fmla="*/ 54694 h 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969" h="88681">
                    <a:moveTo>
                      <a:pt x="43" y="54694"/>
                    </a:moveTo>
                    <a:cubicBezTo>
                      <a:pt x="-624" y="66717"/>
                      <a:pt x="6520" y="77321"/>
                      <a:pt x="16331" y="83664"/>
                    </a:cubicBezTo>
                    <a:cubicBezTo>
                      <a:pt x="26046" y="90007"/>
                      <a:pt x="39095" y="90385"/>
                      <a:pt x="49097" y="84516"/>
                    </a:cubicBezTo>
                    <a:cubicBezTo>
                      <a:pt x="50335" y="83758"/>
                      <a:pt x="51478" y="82906"/>
                      <a:pt x="52621" y="81960"/>
                    </a:cubicBezTo>
                    <a:cubicBezTo>
                      <a:pt x="60146" y="80161"/>
                      <a:pt x="66527" y="75427"/>
                      <a:pt x="70814" y="69084"/>
                    </a:cubicBezTo>
                    <a:cubicBezTo>
                      <a:pt x="73957" y="64445"/>
                      <a:pt x="74909" y="58859"/>
                      <a:pt x="74052" y="53463"/>
                    </a:cubicBezTo>
                    <a:cubicBezTo>
                      <a:pt x="74338" y="52800"/>
                      <a:pt x="74624" y="52043"/>
                      <a:pt x="74814" y="51286"/>
                    </a:cubicBezTo>
                    <a:cubicBezTo>
                      <a:pt x="82910" y="61794"/>
                      <a:pt x="92912" y="70599"/>
                      <a:pt x="104627" y="77037"/>
                    </a:cubicBezTo>
                    <a:cubicBezTo>
                      <a:pt x="110914" y="80539"/>
                      <a:pt x="120153" y="77794"/>
                      <a:pt x="123297" y="71167"/>
                    </a:cubicBezTo>
                    <a:cubicBezTo>
                      <a:pt x="124630" y="69557"/>
                      <a:pt x="125773" y="67569"/>
                      <a:pt x="126535" y="65297"/>
                    </a:cubicBezTo>
                    <a:cubicBezTo>
                      <a:pt x="133393" y="43806"/>
                      <a:pt x="125583" y="15594"/>
                      <a:pt x="105390" y="3855"/>
                    </a:cubicBezTo>
                    <a:cubicBezTo>
                      <a:pt x="92721" y="-3625"/>
                      <a:pt x="74433" y="-122"/>
                      <a:pt x="67480" y="13511"/>
                    </a:cubicBezTo>
                    <a:cubicBezTo>
                      <a:pt x="64908" y="18529"/>
                      <a:pt x="64337" y="24020"/>
                      <a:pt x="65003" y="29416"/>
                    </a:cubicBezTo>
                    <a:cubicBezTo>
                      <a:pt x="64908" y="29321"/>
                      <a:pt x="64718" y="29132"/>
                      <a:pt x="64623" y="29037"/>
                    </a:cubicBezTo>
                    <a:cubicBezTo>
                      <a:pt x="59955" y="24967"/>
                      <a:pt x="54907" y="22410"/>
                      <a:pt x="49097" y="20422"/>
                    </a:cubicBezTo>
                    <a:cubicBezTo>
                      <a:pt x="38810" y="16919"/>
                      <a:pt x="26713" y="18434"/>
                      <a:pt x="17569" y="24304"/>
                    </a:cubicBezTo>
                    <a:cubicBezTo>
                      <a:pt x="12330" y="27712"/>
                      <a:pt x="8139" y="32256"/>
                      <a:pt x="4901" y="37653"/>
                    </a:cubicBezTo>
                    <a:cubicBezTo>
                      <a:pt x="1758" y="42954"/>
                      <a:pt x="424" y="48729"/>
                      <a:pt x="43" y="54694"/>
                    </a:cubicBezTo>
                    <a:close/>
                  </a:path>
                </a:pathLst>
              </a:custGeom>
              <a:solidFill>
                <a:srgbClr val="E6E6E6"/>
              </a:solidFill>
              <a:ln w="9525" cap="flat">
                <a:noFill/>
                <a:prstDash val="solid"/>
                <a:miter/>
              </a:ln>
            </p:spPr>
            <p:txBody>
              <a:bodyPr rtlCol="0" anchor="ctr"/>
              <a:lstStyle/>
              <a:p>
                <a:endParaRPr lang="en-GB" dirty="0"/>
              </a:p>
            </p:txBody>
          </p:sp>
        </p:grpSp>
        <p:sp>
          <p:nvSpPr>
            <p:cNvPr id="3125" name="Freeform 3291">
              <a:extLst>
                <a:ext uri="{FF2B5EF4-FFF2-40B4-BE49-F238E27FC236}">
                  <a16:creationId xmlns:a16="http://schemas.microsoft.com/office/drawing/2014/main" id="{15CE3DC2-44A9-1EFB-170B-C05E58FEE2DC}"/>
                </a:ext>
              </a:extLst>
            </p:cNvPr>
            <p:cNvSpPr/>
            <p:nvPr/>
          </p:nvSpPr>
          <p:spPr>
            <a:xfrm>
              <a:off x="6786717" y="1073530"/>
              <a:ext cx="57691" cy="61760"/>
            </a:xfrm>
            <a:custGeom>
              <a:avLst/>
              <a:gdLst>
                <a:gd name="connsiteX0" fmla="*/ 1098 w 57691"/>
                <a:gd name="connsiteY0" fmla="*/ 20427 h 61760"/>
                <a:gd name="connsiteX1" fmla="*/ 146 w 57691"/>
                <a:gd name="connsiteY1" fmla="*/ 29800 h 61760"/>
                <a:gd name="connsiteX2" fmla="*/ 3480 w 57691"/>
                <a:gd name="connsiteY2" fmla="*/ 39930 h 61760"/>
                <a:gd name="connsiteX3" fmla="*/ 3480 w 57691"/>
                <a:gd name="connsiteY3" fmla="*/ 40024 h 61760"/>
                <a:gd name="connsiteX4" fmla="*/ 2527 w 57691"/>
                <a:gd name="connsiteY4" fmla="*/ 50533 h 61760"/>
                <a:gd name="connsiteX5" fmla="*/ 9290 w 57691"/>
                <a:gd name="connsiteY5" fmla="*/ 58580 h 61760"/>
                <a:gd name="connsiteX6" fmla="*/ 19387 w 57691"/>
                <a:gd name="connsiteY6" fmla="*/ 61515 h 61760"/>
                <a:gd name="connsiteX7" fmla="*/ 33007 w 57691"/>
                <a:gd name="connsiteY7" fmla="*/ 60758 h 61760"/>
                <a:gd name="connsiteX8" fmla="*/ 42437 w 57691"/>
                <a:gd name="connsiteY8" fmla="*/ 56876 h 61760"/>
                <a:gd name="connsiteX9" fmla="*/ 50057 w 57691"/>
                <a:gd name="connsiteY9" fmla="*/ 50249 h 61760"/>
                <a:gd name="connsiteX10" fmla="*/ 56343 w 57691"/>
                <a:gd name="connsiteY10" fmla="*/ 38509 h 61760"/>
                <a:gd name="connsiteX11" fmla="*/ 57677 w 57691"/>
                <a:gd name="connsiteY11" fmla="*/ 28379 h 61760"/>
                <a:gd name="connsiteX12" fmla="*/ 48342 w 57691"/>
                <a:gd name="connsiteY12" fmla="*/ 8025 h 61760"/>
                <a:gd name="connsiteX13" fmla="*/ 7290 w 57691"/>
                <a:gd name="connsiteY13" fmla="*/ 9161 h 61760"/>
                <a:gd name="connsiteX14" fmla="*/ 1098 w 57691"/>
                <a:gd name="connsiteY14" fmla="*/ 20427 h 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91" h="61760">
                  <a:moveTo>
                    <a:pt x="1098" y="20427"/>
                  </a:moveTo>
                  <a:cubicBezTo>
                    <a:pt x="146" y="23362"/>
                    <a:pt x="-235" y="26770"/>
                    <a:pt x="146" y="29800"/>
                  </a:cubicBezTo>
                  <a:cubicBezTo>
                    <a:pt x="527" y="33492"/>
                    <a:pt x="1765" y="36900"/>
                    <a:pt x="3480" y="39930"/>
                  </a:cubicBezTo>
                  <a:cubicBezTo>
                    <a:pt x="3480" y="39930"/>
                    <a:pt x="3480" y="39930"/>
                    <a:pt x="3480" y="40024"/>
                  </a:cubicBezTo>
                  <a:cubicBezTo>
                    <a:pt x="1956" y="43243"/>
                    <a:pt x="1289" y="47030"/>
                    <a:pt x="2527" y="50533"/>
                  </a:cubicBezTo>
                  <a:cubicBezTo>
                    <a:pt x="3670" y="53752"/>
                    <a:pt x="5956" y="57255"/>
                    <a:pt x="9290" y="58580"/>
                  </a:cubicBezTo>
                  <a:cubicBezTo>
                    <a:pt x="12529" y="59905"/>
                    <a:pt x="15862" y="61136"/>
                    <a:pt x="19387" y="61515"/>
                  </a:cubicBezTo>
                  <a:cubicBezTo>
                    <a:pt x="24244" y="61988"/>
                    <a:pt x="28149" y="61799"/>
                    <a:pt x="33007" y="60758"/>
                  </a:cubicBezTo>
                  <a:cubicBezTo>
                    <a:pt x="36341" y="60095"/>
                    <a:pt x="39580" y="58580"/>
                    <a:pt x="42437" y="56876"/>
                  </a:cubicBezTo>
                  <a:cubicBezTo>
                    <a:pt x="45295" y="55172"/>
                    <a:pt x="48057" y="52900"/>
                    <a:pt x="50057" y="50249"/>
                  </a:cubicBezTo>
                  <a:cubicBezTo>
                    <a:pt x="53010" y="46367"/>
                    <a:pt x="54724" y="43054"/>
                    <a:pt x="56343" y="38509"/>
                  </a:cubicBezTo>
                  <a:cubicBezTo>
                    <a:pt x="57391" y="35291"/>
                    <a:pt x="57772" y="31693"/>
                    <a:pt x="57677" y="28379"/>
                  </a:cubicBezTo>
                  <a:cubicBezTo>
                    <a:pt x="57391" y="20711"/>
                    <a:pt x="53962" y="13232"/>
                    <a:pt x="48342" y="8025"/>
                  </a:cubicBezTo>
                  <a:cubicBezTo>
                    <a:pt x="37008" y="-2579"/>
                    <a:pt x="17577" y="-3147"/>
                    <a:pt x="7290" y="9161"/>
                  </a:cubicBezTo>
                  <a:cubicBezTo>
                    <a:pt x="4242" y="12664"/>
                    <a:pt x="2432" y="16072"/>
                    <a:pt x="1098" y="20427"/>
                  </a:cubicBezTo>
                  <a:close/>
                </a:path>
              </a:pathLst>
            </a:custGeom>
            <a:solidFill>
              <a:srgbClr val="E6E6E6"/>
            </a:solidFill>
            <a:ln w="9525" cap="flat">
              <a:noFill/>
              <a:prstDash val="solid"/>
              <a:miter/>
            </a:ln>
          </p:spPr>
          <p:txBody>
            <a:bodyPr rtlCol="0" anchor="ctr"/>
            <a:lstStyle/>
            <a:p>
              <a:endParaRPr lang="en-GB" dirty="0"/>
            </a:p>
          </p:txBody>
        </p:sp>
        <p:sp>
          <p:nvSpPr>
            <p:cNvPr id="3126" name="Freeform 3292">
              <a:extLst>
                <a:ext uri="{FF2B5EF4-FFF2-40B4-BE49-F238E27FC236}">
                  <a16:creationId xmlns:a16="http://schemas.microsoft.com/office/drawing/2014/main" id="{5B308D62-CCDC-5758-7CBA-85944AAB5A3B}"/>
                </a:ext>
              </a:extLst>
            </p:cNvPr>
            <p:cNvSpPr/>
            <p:nvPr/>
          </p:nvSpPr>
          <p:spPr>
            <a:xfrm>
              <a:off x="6776093" y="987322"/>
              <a:ext cx="46303" cy="45375"/>
            </a:xfrm>
            <a:custGeom>
              <a:avLst/>
              <a:gdLst>
                <a:gd name="connsiteX0" fmla="*/ 674 w 46303"/>
                <a:gd name="connsiteY0" fmla="*/ 16033 h 45375"/>
                <a:gd name="connsiteX1" fmla="*/ 769 w 46303"/>
                <a:gd name="connsiteY1" fmla="*/ 26068 h 45375"/>
                <a:gd name="connsiteX2" fmla="*/ 5722 w 46303"/>
                <a:gd name="connsiteY2" fmla="*/ 34778 h 45375"/>
                <a:gd name="connsiteX3" fmla="*/ 8008 w 46303"/>
                <a:gd name="connsiteY3" fmla="*/ 36766 h 45375"/>
                <a:gd name="connsiteX4" fmla="*/ 8865 w 46303"/>
                <a:gd name="connsiteY4" fmla="*/ 38659 h 45375"/>
                <a:gd name="connsiteX5" fmla="*/ 12771 w 46303"/>
                <a:gd name="connsiteY5" fmla="*/ 42257 h 45375"/>
                <a:gd name="connsiteX6" fmla="*/ 30297 w 46303"/>
                <a:gd name="connsiteY6" fmla="*/ 44529 h 45375"/>
                <a:gd name="connsiteX7" fmla="*/ 43917 w 46303"/>
                <a:gd name="connsiteY7" fmla="*/ 33263 h 45375"/>
                <a:gd name="connsiteX8" fmla="*/ 45060 w 46303"/>
                <a:gd name="connsiteY8" fmla="*/ 15559 h 45375"/>
                <a:gd name="connsiteX9" fmla="*/ 32868 w 46303"/>
                <a:gd name="connsiteY9" fmla="*/ 2305 h 45375"/>
                <a:gd name="connsiteX10" fmla="*/ 14771 w 46303"/>
                <a:gd name="connsiteY10" fmla="*/ 1358 h 45375"/>
                <a:gd name="connsiteX11" fmla="*/ 5913 w 46303"/>
                <a:gd name="connsiteY11" fmla="*/ 6944 h 45375"/>
                <a:gd name="connsiteX12" fmla="*/ 674 w 46303"/>
                <a:gd name="connsiteY12" fmla="*/ 16033 h 4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03" h="45375">
                  <a:moveTo>
                    <a:pt x="674" y="16033"/>
                  </a:moveTo>
                  <a:cubicBezTo>
                    <a:pt x="-374" y="19251"/>
                    <a:pt x="-88" y="22849"/>
                    <a:pt x="769" y="26068"/>
                  </a:cubicBezTo>
                  <a:cubicBezTo>
                    <a:pt x="1531" y="29381"/>
                    <a:pt x="3436" y="32222"/>
                    <a:pt x="5722" y="34778"/>
                  </a:cubicBezTo>
                  <a:cubicBezTo>
                    <a:pt x="6389" y="35535"/>
                    <a:pt x="7151" y="36103"/>
                    <a:pt x="8008" y="36766"/>
                  </a:cubicBezTo>
                  <a:cubicBezTo>
                    <a:pt x="8294" y="37429"/>
                    <a:pt x="8580" y="37997"/>
                    <a:pt x="8865" y="38659"/>
                  </a:cubicBezTo>
                  <a:cubicBezTo>
                    <a:pt x="9818" y="40174"/>
                    <a:pt x="11151" y="41405"/>
                    <a:pt x="12771" y="42257"/>
                  </a:cubicBezTo>
                  <a:cubicBezTo>
                    <a:pt x="17819" y="45665"/>
                    <a:pt x="24582" y="46044"/>
                    <a:pt x="30297" y="44529"/>
                  </a:cubicBezTo>
                  <a:cubicBezTo>
                    <a:pt x="36107" y="43014"/>
                    <a:pt x="41346" y="38659"/>
                    <a:pt x="43917" y="33263"/>
                  </a:cubicBezTo>
                  <a:cubicBezTo>
                    <a:pt x="46489" y="27867"/>
                    <a:pt x="47156" y="21334"/>
                    <a:pt x="45060" y="15559"/>
                  </a:cubicBezTo>
                  <a:cubicBezTo>
                    <a:pt x="42965" y="9784"/>
                    <a:pt x="38583" y="4672"/>
                    <a:pt x="32868" y="2305"/>
                  </a:cubicBezTo>
                  <a:cubicBezTo>
                    <a:pt x="27249" y="-156"/>
                    <a:pt x="20676" y="-914"/>
                    <a:pt x="14771" y="1358"/>
                  </a:cubicBezTo>
                  <a:cubicBezTo>
                    <a:pt x="11437" y="2684"/>
                    <a:pt x="8580" y="4388"/>
                    <a:pt x="5913" y="6944"/>
                  </a:cubicBezTo>
                  <a:cubicBezTo>
                    <a:pt x="3246" y="9406"/>
                    <a:pt x="1722" y="12624"/>
                    <a:pt x="674" y="16033"/>
                  </a:cubicBezTo>
                  <a:close/>
                </a:path>
              </a:pathLst>
            </a:custGeom>
            <a:solidFill>
              <a:srgbClr val="E6E6E6"/>
            </a:solidFill>
            <a:ln w="9525" cap="flat">
              <a:noFill/>
              <a:prstDash val="solid"/>
              <a:miter/>
            </a:ln>
          </p:spPr>
          <p:txBody>
            <a:bodyPr rtlCol="0" anchor="ctr"/>
            <a:lstStyle/>
            <a:p>
              <a:endParaRPr lang="en-GB" dirty="0"/>
            </a:p>
          </p:txBody>
        </p:sp>
        <p:sp>
          <p:nvSpPr>
            <p:cNvPr id="3127" name="Freeform 3298">
              <a:extLst>
                <a:ext uri="{FF2B5EF4-FFF2-40B4-BE49-F238E27FC236}">
                  <a16:creationId xmlns:a16="http://schemas.microsoft.com/office/drawing/2014/main" id="{0DAF9ABF-C31B-143A-C6E3-0285C8BC1305}"/>
                </a:ext>
              </a:extLst>
            </p:cNvPr>
            <p:cNvSpPr/>
            <p:nvPr/>
          </p:nvSpPr>
          <p:spPr>
            <a:xfrm>
              <a:off x="6692504" y="927089"/>
              <a:ext cx="73260" cy="72731"/>
            </a:xfrm>
            <a:custGeom>
              <a:avLst/>
              <a:gdLst>
                <a:gd name="connsiteX0" fmla="*/ 3014 w 73260"/>
                <a:gd name="connsiteY0" fmla="*/ 39438 h 72731"/>
                <a:gd name="connsiteX1" fmla="*/ 19778 w 73260"/>
                <a:gd name="connsiteY1" fmla="*/ 59319 h 72731"/>
                <a:gd name="connsiteX2" fmla="*/ 37876 w 73260"/>
                <a:gd name="connsiteY2" fmla="*/ 72100 h 72731"/>
                <a:gd name="connsiteX3" fmla="*/ 64927 w 73260"/>
                <a:gd name="connsiteY3" fmla="*/ 63579 h 72731"/>
                <a:gd name="connsiteX4" fmla="*/ 72833 w 73260"/>
                <a:gd name="connsiteY4" fmla="*/ 36503 h 72731"/>
                <a:gd name="connsiteX5" fmla="*/ 57402 w 73260"/>
                <a:gd name="connsiteY5" fmla="*/ 10941 h 72731"/>
                <a:gd name="connsiteX6" fmla="*/ 33209 w 73260"/>
                <a:gd name="connsiteY6" fmla="*/ 243 h 72731"/>
                <a:gd name="connsiteX7" fmla="*/ 6253 w 73260"/>
                <a:gd name="connsiteY7" fmla="*/ 8764 h 72731"/>
                <a:gd name="connsiteX8" fmla="*/ 3014 w 73260"/>
                <a:gd name="connsiteY8" fmla="*/ 39438 h 7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0" h="72731">
                  <a:moveTo>
                    <a:pt x="3014" y="39438"/>
                  </a:moveTo>
                  <a:cubicBezTo>
                    <a:pt x="6634" y="47390"/>
                    <a:pt x="11872" y="55343"/>
                    <a:pt x="19778" y="59319"/>
                  </a:cubicBezTo>
                  <a:cubicBezTo>
                    <a:pt x="23588" y="65851"/>
                    <a:pt x="30542" y="70490"/>
                    <a:pt x="37876" y="72100"/>
                  </a:cubicBezTo>
                  <a:cubicBezTo>
                    <a:pt x="47686" y="74183"/>
                    <a:pt x="58259" y="71058"/>
                    <a:pt x="64927" y="63579"/>
                  </a:cubicBezTo>
                  <a:cubicBezTo>
                    <a:pt x="71404" y="56384"/>
                    <a:pt x="74452" y="45970"/>
                    <a:pt x="72833" y="36503"/>
                  </a:cubicBezTo>
                  <a:cubicBezTo>
                    <a:pt x="71118" y="26373"/>
                    <a:pt x="65689" y="17190"/>
                    <a:pt x="57402" y="10941"/>
                  </a:cubicBezTo>
                  <a:cubicBezTo>
                    <a:pt x="50353" y="5640"/>
                    <a:pt x="42162" y="1095"/>
                    <a:pt x="33209" y="243"/>
                  </a:cubicBezTo>
                  <a:cubicBezTo>
                    <a:pt x="23493" y="-703"/>
                    <a:pt x="12920" y="906"/>
                    <a:pt x="6253" y="8764"/>
                  </a:cubicBezTo>
                  <a:cubicBezTo>
                    <a:pt x="-1272" y="17379"/>
                    <a:pt x="-1558" y="29308"/>
                    <a:pt x="3014" y="39438"/>
                  </a:cubicBezTo>
                  <a:close/>
                </a:path>
              </a:pathLst>
            </a:custGeom>
            <a:solidFill>
              <a:srgbClr val="E6E6E6"/>
            </a:solidFill>
            <a:ln w="9525" cap="flat">
              <a:noFill/>
              <a:prstDash val="solid"/>
              <a:miter/>
            </a:ln>
          </p:spPr>
          <p:txBody>
            <a:bodyPr rtlCol="0" anchor="ctr"/>
            <a:lstStyle/>
            <a:p>
              <a:endParaRPr lang="en-GB" dirty="0"/>
            </a:p>
          </p:txBody>
        </p:sp>
        <p:sp>
          <p:nvSpPr>
            <p:cNvPr id="3128" name="Freeform 3315">
              <a:extLst>
                <a:ext uri="{FF2B5EF4-FFF2-40B4-BE49-F238E27FC236}">
                  <a16:creationId xmlns:a16="http://schemas.microsoft.com/office/drawing/2014/main" id="{FA5DD62B-9879-4C89-51DC-A554AB32D5CC}"/>
                </a:ext>
              </a:extLst>
            </p:cNvPr>
            <p:cNvSpPr/>
            <p:nvPr/>
          </p:nvSpPr>
          <p:spPr>
            <a:xfrm>
              <a:off x="6713987" y="1037773"/>
              <a:ext cx="61447" cy="61535"/>
            </a:xfrm>
            <a:custGeom>
              <a:avLst/>
              <a:gdLst>
                <a:gd name="connsiteX0" fmla="*/ 10 w 61447"/>
                <a:gd name="connsiteY0" fmla="*/ 29012 h 61535"/>
                <a:gd name="connsiteX1" fmla="*/ 1820 w 61447"/>
                <a:gd name="connsiteY1" fmla="*/ 39142 h 61535"/>
                <a:gd name="connsiteX2" fmla="*/ 9345 w 61447"/>
                <a:gd name="connsiteY2" fmla="*/ 49745 h 61535"/>
                <a:gd name="connsiteX3" fmla="*/ 15631 w 61447"/>
                <a:gd name="connsiteY3" fmla="*/ 53343 h 61535"/>
                <a:gd name="connsiteX4" fmla="*/ 16489 w 61447"/>
                <a:gd name="connsiteY4" fmla="*/ 55047 h 61535"/>
                <a:gd name="connsiteX5" fmla="*/ 25251 w 61447"/>
                <a:gd name="connsiteY5" fmla="*/ 61201 h 61535"/>
                <a:gd name="connsiteX6" fmla="*/ 38777 w 61447"/>
                <a:gd name="connsiteY6" fmla="*/ 60443 h 61535"/>
                <a:gd name="connsiteX7" fmla="*/ 48302 w 61447"/>
                <a:gd name="connsiteY7" fmla="*/ 55899 h 61535"/>
                <a:gd name="connsiteX8" fmla="*/ 61161 w 61447"/>
                <a:gd name="connsiteY8" fmla="*/ 35923 h 61535"/>
                <a:gd name="connsiteX9" fmla="*/ 55827 w 61447"/>
                <a:gd name="connsiteY9" fmla="*/ 12918 h 61535"/>
                <a:gd name="connsiteX10" fmla="*/ 35348 w 61447"/>
                <a:gd name="connsiteY10" fmla="*/ 232 h 61535"/>
                <a:gd name="connsiteX11" fmla="*/ 12298 w 61447"/>
                <a:gd name="connsiteY11" fmla="*/ 5817 h 61535"/>
                <a:gd name="connsiteX12" fmla="*/ 3153 w 61447"/>
                <a:gd name="connsiteY12" fmla="*/ 16137 h 61535"/>
                <a:gd name="connsiteX13" fmla="*/ 10 w 61447"/>
                <a:gd name="connsiteY13" fmla="*/ 29012 h 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47" h="61535">
                  <a:moveTo>
                    <a:pt x="10" y="29012"/>
                  </a:moveTo>
                  <a:cubicBezTo>
                    <a:pt x="-85" y="32420"/>
                    <a:pt x="486" y="36018"/>
                    <a:pt x="1820" y="39142"/>
                  </a:cubicBezTo>
                  <a:cubicBezTo>
                    <a:pt x="3534" y="43118"/>
                    <a:pt x="5725" y="47095"/>
                    <a:pt x="9345" y="49745"/>
                  </a:cubicBezTo>
                  <a:cubicBezTo>
                    <a:pt x="11345" y="51260"/>
                    <a:pt x="13440" y="52396"/>
                    <a:pt x="15631" y="53343"/>
                  </a:cubicBezTo>
                  <a:cubicBezTo>
                    <a:pt x="15917" y="53911"/>
                    <a:pt x="16107" y="54479"/>
                    <a:pt x="16489" y="55047"/>
                  </a:cubicBezTo>
                  <a:cubicBezTo>
                    <a:pt x="18489" y="57887"/>
                    <a:pt x="21632" y="60727"/>
                    <a:pt x="25251" y="61201"/>
                  </a:cubicBezTo>
                  <a:cubicBezTo>
                    <a:pt x="30014" y="61769"/>
                    <a:pt x="34110" y="61674"/>
                    <a:pt x="38777" y="60443"/>
                  </a:cubicBezTo>
                  <a:cubicBezTo>
                    <a:pt x="42111" y="59497"/>
                    <a:pt x="45540" y="57982"/>
                    <a:pt x="48302" y="55899"/>
                  </a:cubicBezTo>
                  <a:cubicBezTo>
                    <a:pt x="54684" y="51071"/>
                    <a:pt x="60113" y="44160"/>
                    <a:pt x="61161" y="35923"/>
                  </a:cubicBezTo>
                  <a:cubicBezTo>
                    <a:pt x="62113" y="27971"/>
                    <a:pt x="60780" y="19545"/>
                    <a:pt x="55827" y="12918"/>
                  </a:cubicBezTo>
                  <a:cubicBezTo>
                    <a:pt x="50874" y="6291"/>
                    <a:pt x="43730" y="1084"/>
                    <a:pt x="35348" y="232"/>
                  </a:cubicBezTo>
                  <a:cubicBezTo>
                    <a:pt x="27347" y="-621"/>
                    <a:pt x="18870" y="800"/>
                    <a:pt x="12298" y="5817"/>
                  </a:cubicBezTo>
                  <a:cubicBezTo>
                    <a:pt x="8583" y="8657"/>
                    <a:pt x="5344" y="11876"/>
                    <a:pt x="3153" y="16137"/>
                  </a:cubicBezTo>
                  <a:cubicBezTo>
                    <a:pt x="963" y="20207"/>
                    <a:pt x="201" y="24373"/>
                    <a:pt x="10" y="29012"/>
                  </a:cubicBezTo>
                  <a:close/>
                </a:path>
              </a:pathLst>
            </a:custGeom>
            <a:solidFill>
              <a:srgbClr val="E6E6E6"/>
            </a:solidFill>
            <a:ln w="9525" cap="flat">
              <a:noFill/>
              <a:prstDash val="solid"/>
              <a:miter/>
            </a:ln>
          </p:spPr>
          <p:txBody>
            <a:bodyPr rtlCol="0" anchor="ctr"/>
            <a:lstStyle/>
            <a:p>
              <a:endParaRPr lang="en-GB" dirty="0"/>
            </a:p>
          </p:txBody>
        </p:sp>
        <p:sp>
          <p:nvSpPr>
            <p:cNvPr id="3129" name="Freeform 3316">
              <a:extLst>
                <a:ext uri="{FF2B5EF4-FFF2-40B4-BE49-F238E27FC236}">
                  <a16:creationId xmlns:a16="http://schemas.microsoft.com/office/drawing/2014/main" id="{BEA9BB65-7D75-2AB9-C763-4BF6D4969E77}"/>
                </a:ext>
              </a:extLst>
            </p:cNvPr>
            <p:cNvSpPr/>
            <p:nvPr/>
          </p:nvSpPr>
          <p:spPr>
            <a:xfrm>
              <a:off x="6676608" y="1016244"/>
              <a:ext cx="47656" cy="72534"/>
            </a:xfrm>
            <a:custGeom>
              <a:avLst/>
              <a:gdLst>
                <a:gd name="connsiteX0" fmla="*/ 622 w 47656"/>
                <a:gd name="connsiteY0" fmla="*/ 41737 h 72534"/>
                <a:gd name="connsiteX1" fmla="*/ 1670 w 47656"/>
                <a:gd name="connsiteY1" fmla="*/ 52908 h 72534"/>
                <a:gd name="connsiteX2" fmla="*/ 7671 w 47656"/>
                <a:gd name="connsiteY2" fmla="*/ 62565 h 72534"/>
                <a:gd name="connsiteX3" fmla="*/ 9671 w 47656"/>
                <a:gd name="connsiteY3" fmla="*/ 66067 h 72534"/>
                <a:gd name="connsiteX4" fmla="*/ 28721 w 47656"/>
                <a:gd name="connsiteY4" fmla="*/ 70422 h 72534"/>
                <a:gd name="connsiteX5" fmla="*/ 31007 w 47656"/>
                <a:gd name="connsiteY5" fmla="*/ 68434 h 72534"/>
                <a:gd name="connsiteX6" fmla="*/ 47009 w 47656"/>
                <a:gd name="connsiteY6" fmla="*/ 48174 h 72534"/>
                <a:gd name="connsiteX7" fmla="*/ 44056 w 47656"/>
                <a:gd name="connsiteY7" fmla="*/ 24412 h 72534"/>
                <a:gd name="connsiteX8" fmla="*/ 35103 w 47656"/>
                <a:gd name="connsiteY8" fmla="*/ 10400 h 72534"/>
                <a:gd name="connsiteX9" fmla="*/ 24054 w 47656"/>
                <a:gd name="connsiteY9" fmla="*/ 1595 h 72534"/>
                <a:gd name="connsiteX10" fmla="*/ 5385 w 47656"/>
                <a:gd name="connsiteY10" fmla="*/ 7465 h 72534"/>
                <a:gd name="connsiteX11" fmla="*/ 622 w 47656"/>
                <a:gd name="connsiteY11" fmla="*/ 41737 h 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56" h="72534">
                  <a:moveTo>
                    <a:pt x="622" y="41737"/>
                  </a:moveTo>
                  <a:cubicBezTo>
                    <a:pt x="146" y="45429"/>
                    <a:pt x="432" y="49216"/>
                    <a:pt x="1670" y="52908"/>
                  </a:cubicBezTo>
                  <a:cubicBezTo>
                    <a:pt x="2908" y="56600"/>
                    <a:pt x="5004" y="59914"/>
                    <a:pt x="7671" y="62565"/>
                  </a:cubicBezTo>
                  <a:cubicBezTo>
                    <a:pt x="8338" y="63701"/>
                    <a:pt x="8909" y="64931"/>
                    <a:pt x="9671" y="66067"/>
                  </a:cubicBezTo>
                  <a:cubicBezTo>
                    <a:pt x="13672" y="72127"/>
                    <a:pt x="22530" y="74683"/>
                    <a:pt x="28721" y="70422"/>
                  </a:cubicBezTo>
                  <a:cubicBezTo>
                    <a:pt x="29578" y="69854"/>
                    <a:pt x="30340" y="69192"/>
                    <a:pt x="31007" y="68434"/>
                  </a:cubicBezTo>
                  <a:cubicBezTo>
                    <a:pt x="39580" y="65310"/>
                    <a:pt x="45294" y="56884"/>
                    <a:pt x="47009" y="48174"/>
                  </a:cubicBezTo>
                  <a:cubicBezTo>
                    <a:pt x="48533" y="40317"/>
                    <a:pt x="47295" y="31701"/>
                    <a:pt x="44056" y="24412"/>
                  </a:cubicBezTo>
                  <a:cubicBezTo>
                    <a:pt x="41675" y="19015"/>
                    <a:pt x="38913" y="14850"/>
                    <a:pt x="35103" y="10400"/>
                  </a:cubicBezTo>
                  <a:cubicBezTo>
                    <a:pt x="32055" y="6802"/>
                    <a:pt x="28054" y="3962"/>
                    <a:pt x="24054" y="1595"/>
                  </a:cubicBezTo>
                  <a:cubicBezTo>
                    <a:pt x="17958" y="-2097"/>
                    <a:pt x="8242" y="933"/>
                    <a:pt x="5385" y="7465"/>
                  </a:cubicBezTo>
                  <a:cubicBezTo>
                    <a:pt x="527" y="18258"/>
                    <a:pt x="-997" y="30187"/>
                    <a:pt x="622" y="41737"/>
                  </a:cubicBezTo>
                  <a:close/>
                </a:path>
              </a:pathLst>
            </a:custGeom>
            <a:solidFill>
              <a:srgbClr val="E6E6E6"/>
            </a:solidFill>
            <a:ln w="9525" cap="flat">
              <a:noFill/>
              <a:prstDash val="solid"/>
              <a:miter/>
            </a:ln>
          </p:spPr>
          <p:txBody>
            <a:bodyPr rtlCol="0" anchor="ctr"/>
            <a:lstStyle/>
            <a:p>
              <a:endParaRPr lang="en-GB" dirty="0"/>
            </a:p>
          </p:txBody>
        </p:sp>
        <p:sp>
          <p:nvSpPr>
            <p:cNvPr id="3131" name="Freeform 3317">
              <a:extLst>
                <a:ext uri="{FF2B5EF4-FFF2-40B4-BE49-F238E27FC236}">
                  <a16:creationId xmlns:a16="http://schemas.microsoft.com/office/drawing/2014/main" id="{0A35B44A-8E85-E718-C089-543F87802F6F}"/>
                </a:ext>
              </a:extLst>
            </p:cNvPr>
            <p:cNvSpPr/>
            <p:nvPr/>
          </p:nvSpPr>
          <p:spPr>
            <a:xfrm>
              <a:off x="6919029" y="1180098"/>
              <a:ext cx="68581" cy="62370"/>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4999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4999" y="61264"/>
                  </a:cubicBezTo>
                  <a:cubicBezTo>
                    <a:pt x="53858" y="59181"/>
                    <a:pt x="62621" y="52554"/>
                    <a:pt x="66145" y="44033"/>
                  </a:cubicBezTo>
                  <a:cubicBezTo>
                    <a:pt x="70050" y="34661"/>
                    <a:pt x="69288" y="23773"/>
                    <a:pt x="63668" y="15158"/>
                  </a:cubicBezTo>
                  <a:cubicBezTo>
                    <a:pt x="58430" y="7111"/>
                    <a:pt x="49095" y="1336"/>
                    <a:pt x="39475" y="295"/>
                  </a:cubicBezTo>
                  <a:cubicBezTo>
                    <a:pt x="34046" y="-273"/>
                    <a:pt x="28998" y="-84"/>
                    <a:pt x="23664" y="1431"/>
                  </a:cubicBezTo>
                  <a:cubicBezTo>
                    <a:pt x="18520" y="2945"/>
                    <a:pt x="14234" y="5596"/>
                    <a:pt x="10138" y="9004"/>
                  </a:cubicBezTo>
                  <a:cubicBezTo>
                    <a:pt x="3280" y="14969"/>
                    <a:pt x="-816" y="24815"/>
                    <a:pt x="137" y="33903"/>
                  </a:cubicBezTo>
                  <a:close/>
                </a:path>
              </a:pathLst>
            </a:custGeom>
            <a:solidFill>
              <a:srgbClr val="E6E6E6"/>
            </a:solidFill>
            <a:ln w="9525" cap="flat">
              <a:noFill/>
              <a:prstDash val="solid"/>
              <a:miter/>
            </a:ln>
          </p:spPr>
          <p:txBody>
            <a:bodyPr rtlCol="0" anchor="ctr"/>
            <a:lstStyle/>
            <a:p>
              <a:endParaRPr lang="en-GB" dirty="0"/>
            </a:p>
          </p:txBody>
        </p:sp>
        <p:sp>
          <p:nvSpPr>
            <p:cNvPr id="3132" name="Freeform 3318">
              <a:extLst>
                <a:ext uri="{FF2B5EF4-FFF2-40B4-BE49-F238E27FC236}">
                  <a16:creationId xmlns:a16="http://schemas.microsoft.com/office/drawing/2014/main" id="{022E021F-0474-7B4D-8FF6-94C95E363524}"/>
                </a:ext>
              </a:extLst>
            </p:cNvPr>
            <p:cNvSpPr/>
            <p:nvPr/>
          </p:nvSpPr>
          <p:spPr>
            <a:xfrm>
              <a:off x="6960504" y="1093090"/>
              <a:ext cx="68295" cy="62961"/>
            </a:xfrm>
            <a:custGeom>
              <a:avLst/>
              <a:gdLst>
                <a:gd name="connsiteX0" fmla="*/ 0 w 68295"/>
                <a:gd name="connsiteY0" fmla="*/ 31636 h 62961"/>
                <a:gd name="connsiteX1" fmla="*/ 10478 w 68295"/>
                <a:gd name="connsiteY1" fmla="*/ 52464 h 62961"/>
                <a:gd name="connsiteX2" fmla="*/ 12097 w 68295"/>
                <a:gd name="connsiteY2" fmla="*/ 56534 h 62961"/>
                <a:gd name="connsiteX3" fmla="*/ 20860 w 68295"/>
                <a:gd name="connsiteY3" fmla="*/ 62688 h 62961"/>
                <a:gd name="connsiteX4" fmla="*/ 31147 w 68295"/>
                <a:gd name="connsiteY4" fmla="*/ 60889 h 62961"/>
                <a:gd name="connsiteX5" fmla="*/ 35147 w 68295"/>
                <a:gd name="connsiteY5" fmla="*/ 58523 h 62961"/>
                <a:gd name="connsiteX6" fmla="*/ 53245 w 68295"/>
                <a:gd name="connsiteY6" fmla="*/ 51327 h 62961"/>
                <a:gd name="connsiteX7" fmla="*/ 68294 w 68295"/>
                <a:gd name="connsiteY7" fmla="*/ 26807 h 62961"/>
                <a:gd name="connsiteX8" fmla="*/ 54769 w 68295"/>
                <a:gd name="connsiteY8" fmla="*/ 5317 h 62961"/>
                <a:gd name="connsiteX9" fmla="*/ 34004 w 68295"/>
                <a:gd name="connsiteY9" fmla="*/ 15 h 62961"/>
                <a:gd name="connsiteX10" fmla="*/ 11049 w 68295"/>
                <a:gd name="connsiteY10" fmla="*/ 8346 h 62961"/>
                <a:gd name="connsiteX11" fmla="*/ 0 w 68295"/>
                <a:gd name="connsiteY11" fmla="*/ 31636 h 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95" h="62961">
                  <a:moveTo>
                    <a:pt x="0" y="31636"/>
                  </a:moveTo>
                  <a:cubicBezTo>
                    <a:pt x="0" y="39683"/>
                    <a:pt x="4000" y="47635"/>
                    <a:pt x="10478" y="52464"/>
                  </a:cubicBezTo>
                  <a:cubicBezTo>
                    <a:pt x="10858" y="53978"/>
                    <a:pt x="11335" y="55304"/>
                    <a:pt x="12097" y="56534"/>
                  </a:cubicBezTo>
                  <a:cubicBezTo>
                    <a:pt x="14192" y="59469"/>
                    <a:pt x="17240" y="62026"/>
                    <a:pt x="20860" y="62688"/>
                  </a:cubicBezTo>
                  <a:cubicBezTo>
                    <a:pt x="24194" y="63256"/>
                    <a:pt x="28289" y="63067"/>
                    <a:pt x="31147" y="60889"/>
                  </a:cubicBezTo>
                  <a:cubicBezTo>
                    <a:pt x="32385" y="59943"/>
                    <a:pt x="33814" y="59185"/>
                    <a:pt x="35147" y="58523"/>
                  </a:cubicBezTo>
                  <a:cubicBezTo>
                    <a:pt x="41148" y="56156"/>
                    <a:pt x="47530" y="54641"/>
                    <a:pt x="53245" y="51327"/>
                  </a:cubicBezTo>
                  <a:cubicBezTo>
                    <a:pt x="62103" y="46120"/>
                    <a:pt x="68389" y="37221"/>
                    <a:pt x="68294" y="26807"/>
                  </a:cubicBezTo>
                  <a:cubicBezTo>
                    <a:pt x="68199" y="17529"/>
                    <a:pt x="62198" y="10145"/>
                    <a:pt x="54769" y="5317"/>
                  </a:cubicBezTo>
                  <a:cubicBezTo>
                    <a:pt x="48768" y="1435"/>
                    <a:pt x="41148" y="-174"/>
                    <a:pt x="34004" y="15"/>
                  </a:cubicBezTo>
                  <a:cubicBezTo>
                    <a:pt x="25717" y="299"/>
                    <a:pt x="17431" y="3044"/>
                    <a:pt x="11049" y="8346"/>
                  </a:cubicBezTo>
                  <a:cubicBezTo>
                    <a:pt x="3905" y="14121"/>
                    <a:pt x="95" y="22358"/>
                    <a:pt x="0" y="31636"/>
                  </a:cubicBezTo>
                  <a:close/>
                </a:path>
              </a:pathLst>
            </a:custGeom>
            <a:solidFill>
              <a:srgbClr val="E6E6E6"/>
            </a:solidFill>
            <a:ln w="9525" cap="flat">
              <a:noFill/>
              <a:prstDash val="solid"/>
              <a:miter/>
            </a:ln>
          </p:spPr>
          <p:txBody>
            <a:bodyPr rtlCol="0" anchor="ctr"/>
            <a:lstStyle/>
            <a:p>
              <a:endParaRPr lang="en-GB" dirty="0"/>
            </a:p>
          </p:txBody>
        </p:sp>
        <p:sp>
          <p:nvSpPr>
            <p:cNvPr id="3133" name="Freeform 3319">
              <a:extLst>
                <a:ext uri="{FF2B5EF4-FFF2-40B4-BE49-F238E27FC236}">
                  <a16:creationId xmlns:a16="http://schemas.microsoft.com/office/drawing/2014/main" id="{DCDB4312-06B5-0739-5CFF-41653C75369A}"/>
                </a:ext>
              </a:extLst>
            </p:cNvPr>
            <p:cNvSpPr/>
            <p:nvPr/>
          </p:nvSpPr>
          <p:spPr>
            <a:xfrm>
              <a:off x="6907999" y="923931"/>
              <a:ext cx="55014" cy="53379"/>
            </a:xfrm>
            <a:custGeom>
              <a:avLst/>
              <a:gdLst>
                <a:gd name="connsiteX0" fmla="*/ 403 w 55014"/>
                <a:gd name="connsiteY0" fmla="*/ 19780 h 53379"/>
                <a:gd name="connsiteX1" fmla="*/ 2403 w 55014"/>
                <a:gd name="connsiteY1" fmla="*/ 32939 h 53379"/>
                <a:gd name="connsiteX2" fmla="*/ 4690 w 55014"/>
                <a:gd name="connsiteY2" fmla="*/ 36063 h 53379"/>
                <a:gd name="connsiteX3" fmla="*/ 4880 w 55014"/>
                <a:gd name="connsiteY3" fmla="*/ 36915 h 53379"/>
                <a:gd name="connsiteX4" fmla="*/ 17358 w 55014"/>
                <a:gd name="connsiteY4" fmla="*/ 50643 h 53379"/>
                <a:gd name="connsiteX5" fmla="*/ 36027 w 55014"/>
                <a:gd name="connsiteY5" fmla="*/ 52631 h 53379"/>
                <a:gd name="connsiteX6" fmla="*/ 54886 w 55014"/>
                <a:gd name="connsiteY6" fmla="*/ 24797 h 53379"/>
                <a:gd name="connsiteX7" fmla="*/ 46695 w 55014"/>
                <a:gd name="connsiteY7" fmla="*/ 7472 h 53379"/>
                <a:gd name="connsiteX8" fmla="*/ 28311 w 55014"/>
                <a:gd name="connsiteY8" fmla="*/ 88 h 53379"/>
                <a:gd name="connsiteX9" fmla="*/ 403 w 55014"/>
                <a:gd name="connsiteY9" fmla="*/ 19780 h 5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79">
                  <a:moveTo>
                    <a:pt x="403" y="19780"/>
                  </a:moveTo>
                  <a:cubicBezTo>
                    <a:pt x="-549" y="24324"/>
                    <a:pt x="213" y="28774"/>
                    <a:pt x="2403" y="32939"/>
                  </a:cubicBezTo>
                  <a:cubicBezTo>
                    <a:pt x="2975" y="34075"/>
                    <a:pt x="3832" y="35117"/>
                    <a:pt x="4690" y="36063"/>
                  </a:cubicBezTo>
                  <a:cubicBezTo>
                    <a:pt x="4785" y="36347"/>
                    <a:pt x="4785" y="36631"/>
                    <a:pt x="4880" y="36915"/>
                  </a:cubicBezTo>
                  <a:cubicBezTo>
                    <a:pt x="7261" y="42880"/>
                    <a:pt x="11452" y="47803"/>
                    <a:pt x="17358" y="50643"/>
                  </a:cubicBezTo>
                  <a:cubicBezTo>
                    <a:pt x="23359" y="53483"/>
                    <a:pt x="29645" y="54051"/>
                    <a:pt x="36027" y="52631"/>
                  </a:cubicBezTo>
                  <a:cubicBezTo>
                    <a:pt x="48314" y="49886"/>
                    <a:pt x="56125" y="36821"/>
                    <a:pt x="54886" y="24797"/>
                  </a:cubicBezTo>
                  <a:cubicBezTo>
                    <a:pt x="54219" y="18265"/>
                    <a:pt x="51552" y="12016"/>
                    <a:pt x="46695" y="7472"/>
                  </a:cubicBezTo>
                  <a:cubicBezTo>
                    <a:pt x="41646" y="2644"/>
                    <a:pt x="35169" y="561"/>
                    <a:pt x="28311" y="88"/>
                  </a:cubicBezTo>
                  <a:cubicBezTo>
                    <a:pt x="16024" y="-954"/>
                    <a:pt x="2880" y="7378"/>
                    <a:pt x="403" y="19780"/>
                  </a:cubicBezTo>
                  <a:close/>
                </a:path>
              </a:pathLst>
            </a:custGeom>
            <a:solidFill>
              <a:srgbClr val="E6E6E6"/>
            </a:solidFill>
            <a:ln w="9525" cap="flat">
              <a:noFill/>
              <a:prstDash val="solid"/>
              <a:miter/>
            </a:ln>
          </p:spPr>
          <p:txBody>
            <a:bodyPr rtlCol="0" anchor="ctr"/>
            <a:lstStyle/>
            <a:p>
              <a:endParaRPr lang="en-GB" dirty="0"/>
            </a:p>
          </p:txBody>
        </p:sp>
        <p:sp>
          <p:nvSpPr>
            <p:cNvPr id="3134" name="Freeform 3320">
              <a:extLst>
                <a:ext uri="{FF2B5EF4-FFF2-40B4-BE49-F238E27FC236}">
                  <a16:creationId xmlns:a16="http://schemas.microsoft.com/office/drawing/2014/main" id="{9E5D7617-FC92-A251-22CF-95752E46114D}"/>
                </a:ext>
              </a:extLst>
            </p:cNvPr>
            <p:cNvSpPr/>
            <p:nvPr/>
          </p:nvSpPr>
          <p:spPr>
            <a:xfrm>
              <a:off x="6945120" y="974779"/>
              <a:ext cx="54829" cy="53620"/>
            </a:xfrm>
            <a:custGeom>
              <a:avLst/>
              <a:gdLst>
                <a:gd name="connsiteX0" fmla="*/ 716 w 54829"/>
                <a:gd name="connsiteY0" fmla="*/ 18067 h 53620"/>
                <a:gd name="connsiteX1" fmla="*/ 1763 w 54829"/>
                <a:gd name="connsiteY1" fmla="*/ 31321 h 53620"/>
                <a:gd name="connsiteX2" fmla="*/ 3859 w 54829"/>
                <a:gd name="connsiteY2" fmla="*/ 34635 h 53620"/>
                <a:gd name="connsiteX3" fmla="*/ 4049 w 54829"/>
                <a:gd name="connsiteY3" fmla="*/ 35487 h 53620"/>
                <a:gd name="connsiteX4" fmla="*/ 15575 w 54829"/>
                <a:gd name="connsiteY4" fmla="*/ 49972 h 53620"/>
                <a:gd name="connsiteX5" fmla="*/ 34053 w 54829"/>
                <a:gd name="connsiteY5" fmla="*/ 53285 h 53620"/>
                <a:gd name="connsiteX6" fmla="*/ 54818 w 54829"/>
                <a:gd name="connsiteY6" fmla="*/ 26777 h 53620"/>
                <a:gd name="connsiteX7" fmla="*/ 47864 w 54829"/>
                <a:gd name="connsiteY7" fmla="*/ 8884 h 53620"/>
                <a:gd name="connsiteX8" fmla="*/ 30053 w 54829"/>
                <a:gd name="connsiteY8" fmla="*/ 268 h 53620"/>
                <a:gd name="connsiteX9" fmla="*/ 716 w 54829"/>
                <a:gd name="connsiteY9" fmla="*/ 18067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0">
                  <a:moveTo>
                    <a:pt x="716" y="18067"/>
                  </a:moveTo>
                  <a:cubicBezTo>
                    <a:pt x="-523" y="22611"/>
                    <a:pt x="-142" y="27061"/>
                    <a:pt x="1763" y="31321"/>
                  </a:cubicBezTo>
                  <a:cubicBezTo>
                    <a:pt x="2335" y="32552"/>
                    <a:pt x="3001" y="33593"/>
                    <a:pt x="3859" y="34635"/>
                  </a:cubicBezTo>
                  <a:cubicBezTo>
                    <a:pt x="3954" y="34919"/>
                    <a:pt x="3954" y="35203"/>
                    <a:pt x="4049" y="35487"/>
                  </a:cubicBezTo>
                  <a:cubicBezTo>
                    <a:pt x="6050" y="41546"/>
                    <a:pt x="9860" y="46847"/>
                    <a:pt x="15575" y="49972"/>
                  </a:cubicBezTo>
                  <a:cubicBezTo>
                    <a:pt x="21290" y="53191"/>
                    <a:pt x="27576" y="54232"/>
                    <a:pt x="34053" y="53285"/>
                  </a:cubicBezTo>
                  <a:cubicBezTo>
                    <a:pt x="46531" y="51392"/>
                    <a:pt x="55199" y="38895"/>
                    <a:pt x="54818" y="26777"/>
                  </a:cubicBezTo>
                  <a:cubicBezTo>
                    <a:pt x="54627" y="20150"/>
                    <a:pt x="52436" y="13807"/>
                    <a:pt x="47864" y="8884"/>
                  </a:cubicBezTo>
                  <a:cubicBezTo>
                    <a:pt x="43102" y="3771"/>
                    <a:pt x="36815" y="1215"/>
                    <a:pt x="30053" y="268"/>
                  </a:cubicBezTo>
                  <a:cubicBezTo>
                    <a:pt x="17765" y="-1530"/>
                    <a:pt x="4049" y="5854"/>
                    <a:pt x="716" y="18067"/>
                  </a:cubicBezTo>
                  <a:close/>
                </a:path>
              </a:pathLst>
            </a:custGeom>
            <a:solidFill>
              <a:srgbClr val="E6E6E6"/>
            </a:solidFill>
            <a:ln w="9525" cap="flat">
              <a:noFill/>
              <a:prstDash val="solid"/>
              <a:miter/>
            </a:ln>
          </p:spPr>
          <p:txBody>
            <a:bodyPr rtlCol="0" anchor="ctr"/>
            <a:lstStyle/>
            <a:p>
              <a:endParaRPr lang="en-GB" dirty="0"/>
            </a:p>
          </p:txBody>
        </p:sp>
        <p:sp>
          <p:nvSpPr>
            <p:cNvPr id="3135" name="Freeform 3321">
              <a:extLst>
                <a:ext uri="{FF2B5EF4-FFF2-40B4-BE49-F238E27FC236}">
                  <a16:creationId xmlns:a16="http://schemas.microsoft.com/office/drawing/2014/main" id="{7F10366D-C437-A9DF-79F3-CE9E396AF96C}"/>
                </a:ext>
              </a:extLst>
            </p:cNvPr>
            <p:cNvSpPr/>
            <p:nvPr/>
          </p:nvSpPr>
          <p:spPr>
            <a:xfrm>
              <a:off x="6937119" y="103536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2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1"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2" y="271"/>
                  </a:cubicBezTo>
                  <a:cubicBezTo>
                    <a:pt x="17765" y="-1528"/>
                    <a:pt x="3954" y="5762"/>
                    <a:pt x="716" y="18070"/>
                  </a:cubicBezTo>
                  <a:close/>
                </a:path>
              </a:pathLst>
            </a:custGeom>
            <a:solidFill>
              <a:srgbClr val="E6E6E6"/>
            </a:solidFill>
            <a:ln w="9525" cap="flat">
              <a:noFill/>
              <a:prstDash val="solid"/>
              <a:miter/>
            </a:ln>
          </p:spPr>
          <p:txBody>
            <a:bodyPr rtlCol="0" anchor="ctr"/>
            <a:lstStyle/>
            <a:p>
              <a:endParaRPr lang="en-GB" dirty="0"/>
            </a:p>
          </p:txBody>
        </p:sp>
        <p:sp>
          <p:nvSpPr>
            <p:cNvPr id="3328" name="Freeform 3322">
              <a:extLst>
                <a:ext uri="{FF2B5EF4-FFF2-40B4-BE49-F238E27FC236}">
                  <a16:creationId xmlns:a16="http://schemas.microsoft.com/office/drawing/2014/main" id="{72D92821-CBF4-A992-7A1E-839ABA901412}"/>
                </a:ext>
              </a:extLst>
            </p:cNvPr>
            <p:cNvSpPr/>
            <p:nvPr/>
          </p:nvSpPr>
          <p:spPr>
            <a:xfrm>
              <a:off x="6823403" y="901389"/>
              <a:ext cx="61279" cy="61776"/>
            </a:xfrm>
            <a:custGeom>
              <a:avLst/>
              <a:gdLst>
                <a:gd name="connsiteX0" fmla="*/ 893 w 61279"/>
                <a:gd name="connsiteY0" fmla="*/ 22536 h 61776"/>
                <a:gd name="connsiteX1" fmla="*/ 1941 w 61279"/>
                <a:gd name="connsiteY1" fmla="*/ 41186 h 61776"/>
                <a:gd name="connsiteX2" fmla="*/ 15657 w 61279"/>
                <a:gd name="connsiteY2" fmla="*/ 57943 h 61776"/>
                <a:gd name="connsiteX3" fmla="*/ 38422 w 61279"/>
                <a:gd name="connsiteY3" fmla="*/ 60783 h 61776"/>
                <a:gd name="connsiteX4" fmla="*/ 55567 w 61279"/>
                <a:gd name="connsiteY4" fmla="*/ 46488 h 61776"/>
                <a:gd name="connsiteX5" fmla="*/ 57948 w 61279"/>
                <a:gd name="connsiteY5" fmla="*/ 33044 h 61776"/>
                <a:gd name="connsiteX6" fmla="*/ 57948 w 61279"/>
                <a:gd name="connsiteY6" fmla="*/ 33044 h 61776"/>
                <a:gd name="connsiteX7" fmla="*/ 59662 w 61279"/>
                <a:gd name="connsiteY7" fmla="*/ 30488 h 61776"/>
                <a:gd name="connsiteX8" fmla="*/ 60615 w 61279"/>
                <a:gd name="connsiteY8" fmla="*/ 19980 h 61776"/>
                <a:gd name="connsiteX9" fmla="*/ 54138 w 61279"/>
                <a:gd name="connsiteY9" fmla="*/ 9755 h 61776"/>
                <a:gd name="connsiteX10" fmla="*/ 47089 w 61279"/>
                <a:gd name="connsiteY10" fmla="*/ 4359 h 61776"/>
                <a:gd name="connsiteX11" fmla="*/ 29849 w 61279"/>
                <a:gd name="connsiteY11" fmla="*/ 4 h 61776"/>
                <a:gd name="connsiteX12" fmla="*/ 12990 w 61279"/>
                <a:gd name="connsiteY12" fmla="*/ 5021 h 61776"/>
                <a:gd name="connsiteX13" fmla="*/ 893 w 61279"/>
                <a:gd name="connsiteY13" fmla="*/ 22536 h 6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79" h="61776">
                  <a:moveTo>
                    <a:pt x="893" y="22536"/>
                  </a:moveTo>
                  <a:cubicBezTo>
                    <a:pt x="-631" y="28500"/>
                    <a:pt x="-155" y="35506"/>
                    <a:pt x="1941" y="41186"/>
                  </a:cubicBezTo>
                  <a:cubicBezTo>
                    <a:pt x="4608" y="48381"/>
                    <a:pt x="9180" y="53967"/>
                    <a:pt x="15657" y="57943"/>
                  </a:cubicBezTo>
                  <a:cubicBezTo>
                    <a:pt x="22324" y="62109"/>
                    <a:pt x="30897" y="62582"/>
                    <a:pt x="38422" y="60783"/>
                  </a:cubicBezTo>
                  <a:cubicBezTo>
                    <a:pt x="45661" y="58985"/>
                    <a:pt x="52709" y="53399"/>
                    <a:pt x="55567" y="46488"/>
                  </a:cubicBezTo>
                  <a:cubicBezTo>
                    <a:pt x="57376" y="42228"/>
                    <a:pt x="58519" y="37778"/>
                    <a:pt x="57948" y="33044"/>
                  </a:cubicBezTo>
                  <a:lnTo>
                    <a:pt x="57948" y="33044"/>
                  </a:lnTo>
                  <a:cubicBezTo>
                    <a:pt x="58615" y="32287"/>
                    <a:pt x="59281" y="31435"/>
                    <a:pt x="59662" y="30488"/>
                  </a:cubicBezTo>
                  <a:cubicBezTo>
                    <a:pt x="61091" y="27364"/>
                    <a:pt x="61948" y="23293"/>
                    <a:pt x="60615" y="19980"/>
                  </a:cubicBezTo>
                  <a:cubicBezTo>
                    <a:pt x="58901" y="15909"/>
                    <a:pt x="57186" y="13068"/>
                    <a:pt x="54138" y="9755"/>
                  </a:cubicBezTo>
                  <a:cubicBezTo>
                    <a:pt x="52138" y="7577"/>
                    <a:pt x="49566" y="5779"/>
                    <a:pt x="47089" y="4359"/>
                  </a:cubicBezTo>
                  <a:cubicBezTo>
                    <a:pt x="41946" y="1234"/>
                    <a:pt x="35850" y="4"/>
                    <a:pt x="29849" y="4"/>
                  </a:cubicBezTo>
                  <a:cubicBezTo>
                    <a:pt x="24134" y="-91"/>
                    <a:pt x="17752" y="1708"/>
                    <a:pt x="12990" y="5021"/>
                  </a:cubicBezTo>
                  <a:cubicBezTo>
                    <a:pt x="6894" y="9187"/>
                    <a:pt x="2703" y="15246"/>
                    <a:pt x="893" y="22536"/>
                  </a:cubicBezTo>
                  <a:close/>
                </a:path>
              </a:pathLst>
            </a:custGeom>
            <a:solidFill>
              <a:srgbClr val="E6E6E6"/>
            </a:solidFill>
            <a:ln w="9525" cap="flat">
              <a:noFill/>
              <a:prstDash val="solid"/>
              <a:miter/>
            </a:ln>
          </p:spPr>
          <p:txBody>
            <a:bodyPr rtlCol="0" anchor="ctr"/>
            <a:lstStyle/>
            <a:p>
              <a:endParaRPr lang="en-GB" dirty="0"/>
            </a:p>
          </p:txBody>
        </p:sp>
        <p:sp>
          <p:nvSpPr>
            <p:cNvPr id="3329" name="Freeform 3323">
              <a:extLst>
                <a:ext uri="{FF2B5EF4-FFF2-40B4-BE49-F238E27FC236}">
                  <a16:creationId xmlns:a16="http://schemas.microsoft.com/office/drawing/2014/main" id="{C47597A8-3B4C-7438-40A7-739AEB0D2B78}"/>
                </a:ext>
              </a:extLst>
            </p:cNvPr>
            <p:cNvSpPr/>
            <p:nvPr/>
          </p:nvSpPr>
          <p:spPr>
            <a:xfrm>
              <a:off x="6805217" y="947320"/>
              <a:ext cx="51052" cy="64754"/>
            </a:xfrm>
            <a:custGeom>
              <a:avLst/>
              <a:gdLst>
                <a:gd name="connsiteX0" fmla="*/ 411 w 51052"/>
                <a:gd name="connsiteY0" fmla="*/ 36154 h 64754"/>
                <a:gd name="connsiteX1" fmla="*/ 5649 w 51052"/>
                <a:gd name="connsiteY1" fmla="*/ 54236 h 64754"/>
                <a:gd name="connsiteX2" fmla="*/ 29176 w 51052"/>
                <a:gd name="connsiteY2" fmla="*/ 63987 h 64754"/>
                <a:gd name="connsiteX3" fmla="*/ 44416 w 51052"/>
                <a:gd name="connsiteY3" fmla="*/ 46757 h 64754"/>
                <a:gd name="connsiteX4" fmla="*/ 44416 w 51052"/>
                <a:gd name="connsiteY4" fmla="*/ 46662 h 64754"/>
                <a:gd name="connsiteX5" fmla="*/ 49750 w 51052"/>
                <a:gd name="connsiteY5" fmla="*/ 35301 h 64754"/>
                <a:gd name="connsiteX6" fmla="*/ 49274 w 51052"/>
                <a:gd name="connsiteY6" fmla="*/ 17219 h 64754"/>
                <a:gd name="connsiteX7" fmla="*/ 36129 w 51052"/>
                <a:gd name="connsiteY7" fmla="*/ 2261 h 64754"/>
                <a:gd name="connsiteX8" fmla="*/ 13460 w 51052"/>
                <a:gd name="connsiteY8" fmla="*/ 3491 h 64754"/>
                <a:gd name="connsiteX9" fmla="*/ 411 w 51052"/>
                <a:gd name="connsiteY9" fmla="*/ 36154 h 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52" h="64754">
                  <a:moveTo>
                    <a:pt x="411" y="36154"/>
                  </a:moveTo>
                  <a:cubicBezTo>
                    <a:pt x="1268" y="42497"/>
                    <a:pt x="2411" y="48650"/>
                    <a:pt x="5649" y="54236"/>
                  </a:cubicBezTo>
                  <a:cubicBezTo>
                    <a:pt x="10412" y="62189"/>
                    <a:pt x="20032" y="66638"/>
                    <a:pt x="29176" y="63987"/>
                  </a:cubicBezTo>
                  <a:cubicBezTo>
                    <a:pt x="36891" y="61715"/>
                    <a:pt x="42987" y="54615"/>
                    <a:pt x="44416" y="46757"/>
                  </a:cubicBezTo>
                  <a:cubicBezTo>
                    <a:pt x="44416" y="46757"/>
                    <a:pt x="44416" y="46757"/>
                    <a:pt x="44416" y="46662"/>
                  </a:cubicBezTo>
                  <a:cubicBezTo>
                    <a:pt x="46607" y="43159"/>
                    <a:pt x="48417" y="39467"/>
                    <a:pt x="49750" y="35301"/>
                  </a:cubicBezTo>
                  <a:cubicBezTo>
                    <a:pt x="51560" y="29621"/>
                    <a:pt x="51560" y="22710"/>
                    <a:pt x="49274" y="17219"/>
                  </a:cubicBezTo>
                  <a:cubicBezTo>
                    <a:pt x="46702" y="10971"/>
                    <a:pt x="42511" y="5196"/>
                    <a:pt x="36129" y="2261"/>
                  </a:cubicBezTo>
                  <a:cubicBezTo>
                    <a:pt x="28795" y="-1147"/>
                    <a:pt x="20508" y="-674"/>
                    <a:pt x="13460" y="3491"/>
                  </a:cubicBezTo>
                  <a:cubicBezTo>
                    <a:pt x="2220" y="10213"/>
                    <a:pt x="-1304" y="23846"/>
                    <a:pt x="411" y="36154"/>
                  </a:cubicBezTo>
                  <a:close/>
                </a:path>
              </a:pathLst>
            </a:custGeom>
            <a:solidFill>
              <a:srgbClr val="E6E6E6"/>
            </a:solidFill>
            <a:ln w="9525" cap="flat">
              <a:noFill/>
              <a:prstDash val="solid"/>
              <a:miter/>
            </a:ln>
          </p:spPr>
          <p:txBody>
            <a:bodyPr rtlCol="0" anchor="ctr"/>
            <a:lstStyle/>
            <a:p>
              <a:endParaRPr lang="en-GB" dirty="0"/>
            </a:p>
          </p:txBody>
        </p:sp>
        <p:sp>
          <p:nvSpPr>
            <p:cNvPr id="3330" name="Freeform 3324">
              <a:extLst>
                <a:ext uri="{FF2B5EF4-FFF2-40B4-BE49-F238E27FC236}">
                  <a16:creationId xmlns:a16="http://schemas.microsoft.com/office/drawing/2014/main" id="{1C66A5C7-BD6F-DB4F-B0E5-74F41C40C757}"/>
                </a:ext>
              </a:extLst>
            </p:cNvPr>
            <p:cNvSpPr/>
            <p:nvPr/>
          </p:nvSpPr>
          <p:spPr>
            <a:xfrm>
              <a:off x="6751701" y="867832"/>
              <a:ext cx="37129" cy="47168"/>
            </a:xfrm>
            <a:custGeom>
              <a:avLst/>
              <a:gdLst>
                <a:gd name="connsiteX0" fmla="*/ 300 w 37129"/>
                <a:gd name="connsiteY0" fmla="*/ 26365 h 47168"/>
                <a:gd name="connsiteX1" fmla="*/ 4111 w 37129"/>
                <a:gd name="connsiteY1" fmla="*/ 39524 h 47168"/>
                <a:gd name="connsiteX2" fmla="*/ 21256 w 37129"/>
                <a:gd name="connsiteY2" fmla="*/ 46625 h 47168"/>
                <a:gd name="connsiteX3" fmla="*/ 32305 w 37129"/>
                <a:gd name="connsiteY3" fmla="*/ 34128 h 47168"/>
                <a:gd name="connsiteX4" fmla="*/ 32305 w 37129"/>
                <a:gd name="connsiteY4" fmla="*/ 34033 h 47168"/>
                <a:gd name="connsiteX5" fmla="*/ 36210 w 37129"/>
                <a:gd name="connsiteY5" fmla="*/ 25702 h 47168"/>
                <a:gd name="connsiteX6" fmla="*/ 35829 w 37129"/>
                <a:gd name="connsiteY6" fmla="*/ 12543 h 47168"/>
                <a:gd name="connsiteX7" fmla="*/ 26304 w 37129"/>
                <a:gd name="connsiteY7" fmla="*/ 1655 h 47168"/>
                <a:gd name="connsiteX8" fmla="*/ 9825 w 37129"/>
                <a:gd name="connsiteY8" fmla="*/ 2507 h 47168"/>
                <a:gd name="connsiteX9" fmla="*/ 300 w 37129"/>
                <a:gd name="connsiteY9" fmla="*/ 26365 h 4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9" h="47168">
                  <a:moveTo>
                    <a:pt x="300" y="26365"/>
                  </a:moveTo>
                  <a:cubicBezTo>
                    <a:pt x="967" y="30909"/>
                    <a:pt x="1729" y="35453"/>
                    <a:pt x="4111" y="39524"/>
                  </a:cubicBezTo>
                  <a:cubicBezTo>
                    <a:pt x="7635" y="45299"/>
                    <a:pt x="14588" y="48518"/>
                    <a:pt x="21256" y="46625"/>
                  </a:cubicBezTo>
                  <a:cubicBezTo>
                    <a:pt x="26875" y="45015"/>
                    <a:pt x="31352" y="39808"/>
                    <a:pt x="32305" y="34128"/>
                  </a:cubicBezTo>
                  <a:cubicBezTo>
                    <a:pt x="32305" y="34128"/>
                    <a:pt x="32305" y="34128"/>
                    <a:pt x="32305" y="34033"/>
                  </a:cubicBezTo>
                  <a:cubicBezTo>
                    <a:pt x="33924" y="31477"/>
                    <a:pt x="35257" y="28826"/>
                    <a:pt x="36210" y="25702"/>
                  </a:cubicBezTo>
                  <a:cubicBezTo>
                    <a:pt x="37448" y="21631"/>
                    <a:pt x="37543" y="16519"/>
                    <a:pt x="35829" y="12543"/>
                  </a:cubicBezTo>
                  <a:cubicBezTo>
                    <a:pt x="33924" y="7998"/>
                    <a:pt x="30876" y="3833"/>
                    <a:pt x="26304" y="1655"/>
                  </a:cubicBezTo>
                  <a:cubicBezTo>
                    <a:pt x="20970" y="-806"/>
                    <a:pt x="14874" y="-522"/>
                    <a:pt x="9825" y="2507"/>
                  </a:cubicBezTo>
                  <a:cubicBezTo>
                    <a:pt x="1539" y="7430"/>
                    <a:pt x="-938" y="17465"/>
                    <a:pt x="300" y="26365"/>
                  </a:cubicBezTo>
                  <a:close/>
                </a:path>
              </a:pathLst>
            </a:custGeom>
            <a:solidFill>
              <a:srgbClr val="E6E6E6"/>
            </a:solidFill>
            <a:ln w="9525" cap="flat">
              <a:noFill/>
              <a:prstDash val="solid"/>
              <a:miter/>
            </a:ln>
          </p:spPr>
          <p:txBody>
            <a:bodyPr rtlCol="0" anchor="ctr"/>
            <a:lstStyle/>
            <a:p>
              <a:endParaRPr lang="en-GB" dirty="0"/>
            </a:p>
          </p:txBody>
        </p:sp>
        <p:sp>
          <p:nvSpPr>
            <p:cNvPr id="3331" name="Freeform 3325">
              <a:extLst>
                <a:ext uri="{FF2B5EF4-FFF2-40B4-BE49-F238E27FC236}">
                  <a16:creationId xmlns:a16="http://schemas.microsoft.com/office/drawing/2014/main" id="{812E477B-2CC7-306E-F70F-0068165F01C5}"/>
                </a:ext>
              </a:extLst>
            </p:cNvPr>
            <p:cNvSpPr/>
            <p:nvPr/>
          </p:nvSpPr>
          <p:spPr>
            <a:xfrm>
              <a:off x="6770004" y="917296"/>
              <a:ext cx="41471" cy="43982"/>
            </a:xfrm>
            <a:custGeom>
              <a:avLst/>
              <a:gdLst>
                <a:gd name="connsiteX0" fmla="*/ 3524 w 41471"/>
                <a:gd name="connsiteY0" fmla="*/ 15527 h 43982"/>
                <a:gd name="connsiteX1" fmla="*/ 0 w 41471"/>
                <a:gd name="connsiteY1" fmla="*/ 28781 h 43982"/>
                <a:gd name="connsiteX2" fmla="*/ 11049 w 41471"/>
                <a:gd name="connsiteY2" fmla="*/ 43550 h 43982"/>
                <a:gd name="connsiteX3" fmla="*/ 27051 w 41471"/>
                <a:gd name="connsiteY3" fmla="*/ 38438 h 43982"/>
                <a:gd name="connsiteX4" fmla="*/ 27051 w 41471"/>
                <a:gd name="connsiteY4" fmla="*/ 38438 h 43982"/>
                <a:gd name="connsiteX5" fmla="*/ 34671 w 41471"/>
                <a:gd name="connsiteY5" fmla="*/ 33326 h 43982"/>
                <a:gd name="connsiteX6" fmla="*/ 41148 w 41471"/>
                <a:gd name="connsiteY6" fmla="*/ 21870 h 43982"/>
                <a:gd name="connsiteX7" fmla="*/ 38576 w 41471"/>
                <a:gd name="connsiteY7" fmla="*/ 7669 h 43982"/>
                <a:gd name="connsiteX8" fmla="*/ 24003 w 41471"/>
                <a:gd name="connsiteY8" fmla="*/ 1 h 43982"/>
                <a:gd name="connsiteX9" fmla="*/ 3524 w 41471"/>
                <a:gd name="connsiteY9" fmla="*/ 15527 h 4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71" h="43982">
                  <a:moveTo>
                    <a:pt x="3524" y="15527"/>
                  </a:moveTo>
                  <a:cubicBezTo>
                    <a:pt x="1714" y="19787"/>
                    <a:pt x="95" y="24048"/>
                    <a:pt x="0" y="28781"/>
                  </a:cubicBezTo>
                  <a:cubicBezTo>
                    <a:pt x="0" y="35503"/>
                    <a:pt x="4286" y="41846"/>
                    <a:pt x="11049" y="43550"/>
                  </a:cubicBezTo>
                  <a:cubicBezTo>
                    <a:pt x="16669" y="44970"/>
                    <a:pt x="23241" y="42793"/>
                    <a:pt x="27051" y="38438"/>
                  </a:cubicBezTo>
                  <a:lnTo>
                    <a:pt x="27051" y="38438"/>
                  </a:lnTo>
                  <a:cubicBezTo>
                    <a:pt x="29718" y="37018"/>
                    <a:pt x="32290" y="35503"/>
                    <a:pt x="34671" y="33326"/>
                  </a:cubicBezTo>
                  <a:cubicBezTo>
                    <a:pt x="37910" y="30486"/>
                    <a:pt x="40481" y="26131"/>
                    <a:pt x="41148" y="21870"/>
                  </a:cubicBezTo>
                  <a:cubicBezTo>
                    <a:pt x="41910" y="16947"/>
                    <a:pt x="41434" y="11835"/>
                    <a:pt x="38576" y="7669"/>
                  </a:cubicBezTo>
                  <a:cubicBezTo>
                    <a:pt x="35242" y="2841"/>
                    <a:pt x="29908" y="1"/>
                    <a:pt x="24003" y="1"/>
                  </a:cubicBezTo>
                  <a:cubicBezTo>
                    <a:pt x="14383" y="-94"/>
                    <a:pt x="7144" y="7196"/>
                    <a:pt x="3524" y="15527"/>
                  </a:cubicBezTo>
                  <a:close/>
                </a:path>
              </a:pathLst>
            </a:custGeom>
            <a:solidFill>
              <a:srgbClr val="E6E6E6"/>
            </a:solidFill>
            <a:ln w="9525" cap="flat">
              <a:noFill/>
              <a:prstDash val="solid"/>
              <a:miter/>
            </a:ln>
          </p:spPr>
          <p:txBody>
            <a:bodyPr rtlCol="0" anchor="ctr"/>
            <a:lstStyle/>
            <a:p>
              <a:endParaRPr lang="en-GB" dirty="0"/>
            </a:p>
          </p:txBody>
        </p:sp>
        <p:sp>
          <p:nvSpPr>
            <p:cNvPr id="3332" name="Freeform 3326">
              <a:extLst>
                <a:ext uri="{FF2B5EF4-FFF2-40B4-BE49-F238E27FC236}">
                  <a16:creationId xmlns:a16="http://schemas.microsoft.com/office/drawing/2014/main" id="{9176E0E1-FF55-0D3E-76C6-B4146F115E05}"/>
                </a:ext>
              </a:extLst>
            </p:cNvPr>
            <p:cNvSpPr/>
            <p:nvPr/>
          </p:nvSpPr>
          <p:spPr>
            <a:xfrm>
              <a:off x="6628047" y="906705"/>
              <a:ext cx="42877" cy="42690"/>
            </a:xfrm>
            <a:custGeom>
              <a:avLst/>
              <a:gdLst>
                <a:gd name="connsiteX0" fmla="*/ 5273 w 42877"/>
                <a:gd name="connsiteY0" fmla="*/ 12864 h 42690"/>
                <a:gd name="connsiteX1" fmla="*/ 130 w 42877"/>
                <a:gd name="connsiteY1" fmla="*/ 25551 h 42690"/>
                <a:gd name="connsiteX2" fmla="*/ 9179 w 42877"/>
                <a:gd name="connsiteY2" fmla="*/ 41645 h 42690"/>
                <a:gd name="connsiteX3" fmla="*/ 25657 w 42877"/>
                <a:gd name="connsiteY3" fmla="*/ 38615 h 42690"/>
                <a:gd name="connsiteX4" fmla="*/ 25657 w 42877"/>
                <a:gd name="connsiteY4" fmla="*/ 38615 h 42690"/>
                <a:gd name="connsiteX5" fmla="*/ 33944 w 42877"/>
                <a:gd name="connsiteY5" fmla="*/ 34544 h 42690"/>
                <a:gd name="connsiteX6" fmla="*/ 41849 w 42877"/>
                <a:gd name="connsiteY6" fmla="*/ 24036 h 42690"/>
                <a:gd name="connsiteX7" fmla="*/ 41183 w 42877"/>
                <a:gd name="connsiteY7" fmla="*/ 9646 h 42690"/>
                <a:gd name="connsiteX8" fmla="*/ 27753 w 42877"/>
                <a:gd name="connsiteY8" fmla="*/ 178 h 42690"/>
                <a:gd name="connsiteX9" fmla="*/ 5273 w 42877"/>
                <a:gd name="connsiteY9" fmla="*/ 12864 h 4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7" h="42690">
                  <a:moveTo>
                    <a:pt x="5273" y="12864"/>
                  </a:moveTo>
                  <a:cubicBezTo>
                    <a:pt x="2892" y="16841"/>
                    <a:pt x="701" y="20912"/>
                    <a:pt x="130" y="25551"/>
                  </a:cubicBezTo>
                  <a:cubicBezTo>
                    <a:pt x="-727" y="32272"/>
                    <a:pt x="2702" y="39089"/>
                    <a:pt x="9179" y="41645"/>
                  </a:cubicBezTo>
                  <a:cubicBezTo>
                    <a:pt x="14608" y="43822"/>
                    <a:pt x="21371" y="42497"/>
                    <a:pt x="25657" y="38615"/>
                  </a:cubicBezTo>
                  <a:lnTo>
                    <a:pt x="25657" y="38615"/>
                  </a:lnTo>
                  <a:cubicBezTo>
                    <a:pt x="28514" y="37574"/>
                    <a:pt x="31181" y="36343"/>
                    <a:pt x="33944" y="34544"/>
                  </a:cubicBezTo>
                  <a:cubicBezTo>
                    <a:pt x="37563" y="32083"/>
                    <a:pt x="40706" y="28201"/>
                    <a:pt x="41849" y="24036"/>
                  </a:cubicBezTo>
                  <a:cubicBezTo>
                    <a:pt x="43183" y="19302"/>
                    <a:pt x="43469" y="14190"/>
                    <a:pt x="41183" y="9646"/>
                  </a:cubicBezTo>
                  <a:cubicBezTo>
                    <a:pt x="38516" y="4439"/>
                    <a:pt x="33563" y="936"/>
                    <a:pt x="27753" y="178"/>
                  </a:cubicBezTo>
                  <a:cubicBezTo>
                    <a:pt x="18132" y="-1147"/>
                    <a:pt x="9941" y="5101"/>
                    <a:pt x="5273" y="12864"/>
                  </a:cubicBezTo>
                  <a:close/>
                </a:path>
              </a:pathLst>
            </a:custGeom>
            <a:solidFill>
              <a:srgbClr val="E6E6E6"/>
            </a:solidFill>
            <a:ln w="9525" cap="flat">
              <a:noFill/>
              <a:prstDash val="solid"/>
              <a:miter/>
            </a:ln>
          </p:spPr>
          <p:txBody>
            <a:bodyPr rtlCol="0" anchor="ctr"/>
            <a:lstStyle/>
            <a:p>
              <a:endParaRPr lang="en-GB" dirty="0"/>
            </a:p>
          </p:txBody>
        </p:sp>
        <p:sp>
          <p:nvSpPr>
            <p:cNvPr id="3333" name="Freeform 255">
              <a:extLst>
                <a:ext uri="{FF2B5EF4-FFF2-40B4-BE49-F238E27FC236}">
                  <a16:creationId xmlns:a16="http://schemas.microsoft.com/office/drawing/2014/main" id="{BC6427CF-9B02-6726-8CCD-02308EAFEB01}"/>
                </a:ext>
              </a:extLst>
            </p:cNvPr>
            <p:cNvSpPr/>
            <p:nvPr/>
          </p:nvSpPr>
          <p:spPr>
            <a:xfrm>
              <a:off x="6839076" y="1025632"/>
              <a:ext cx="64660" cy="72104"/>
            </a:xfrm>
            <a:custGeom>
              <a:avLst/>
              <a:gdLst>
                <a:gd name="connsiteX0" fmla="*/ 3318 w 64660"/>
                <a:gd name="connsiteY0" fmla="*/ 21273 h 72104"/>
                <a:gd name="connsiteX1" fmla="*/ 13605 w 64660"/>
                <a:gd name="connsiteY1" fmla="*/ 65674 h 72104"/>
                <a:gd name="connsiteX2" fmla="*/ 25130 w 64660"/>
                <a:gd name="connsiteY2" fmla="*/ 68798 h 72104"/>
                <a:gd name="connsiteX3" fmla="*/ 44370 w 64660"/>
                <a:gd name="connsiteY3" fmla="*/ 67851 h 72104"/>
                <a:gd name="connsiteX4" fmla="*/ 58658 w 64660"/>
                <a:gd name="connsiteY4" fmla="*/ 51094 h 72104"/>
                <a:gd name="connsiteX5" fmla="*/ 64659 w 64660"/>
                <a:gd name="connsiteY5" fmla="*/ 30266 h 72104"/>
                <a:gd name="connsiteX6" fmla="*/ 56467 w 64660"/>
                <a:gd name="connsiteY6" fmla="*/ 9060 h 72104"/>
                <a:gd name="connsiteX7" fmla="*/ 35703 w 64660"/>
                <a:gd name="connsiteY7" fmla="*/ 66 h 72104"/>
                <a:gd name="connsiteX8" fmla="*/ 3318 w 64660"/>
                <a:gd name="connsiteY8" fmla="*/ 21273 h 7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0" h="72104">
                  <a:moveTo>
                    <a:pt x="3318" y="21273"/>
                  </a:moveTo>
                  <a:cubicBezTo>
                    <a:pt x="-2588" y="36136"/>
                    <a:pt x="-1445" y="56491"/>
                    <a:pt x="13605" y="65674"/>
                  </a:cubicBezTo>
                  <a:cubicBezTo>
                    <a:pt x="17034" y="67757"/>
                    <a:pt x="21129" y="68798"/>
                    <a:pt x="25130" y="68798"/>
                  </a:cubicBezTo>
                  <a:cubicBezTo>
                    <a:pt x="31036" y="73532"/>
                    <a:pt x="38846" y="73153"/>
                    <a:pt x="44370" y="67851"/>
                  </a:cubicBezTo>
                  <a:cubicBezTo>
                    <a:pt x="49704" y="62645"/>
                    <a:pt x="54753" y="57438"/>
                    <a:pt x="58658" y="51094"/>
                  </a:cubicBezTo>
                  <a:cubicBezTo>
                    <a:pt x="62563" y="44846"/>
                    <a:pt x="64468" y="37651"/>
                    <a:pt x="64659" y="30266"/>
                  </a:cubicBezTo>
                  <a:cubicBezTo>
                    <a:pt x="64754" y="22409"/>
                    <a:pt x="61706" y="14929"/>
                    <a:pt x="56467" y="9060"/>
                  </a:cubicBezTo>
                  <a:cubicBezTo>
                    <a:pt x="51133" y="3095"/>
                    <a:pt x="43513" y="634"/>
                    <a:pt x="35703" y="66"/>
                  </a:cubicBezTo>
                  <a:cubicBezTo>
                    <a:pt x="21701" y="-881"/>
                    <a:pt x="8366" y="8492"/>
                    <a:pt x="3318" y="21273"/>
                  </a:cubicBezTo>
                  <a:close/>
                </a:path>
              </a:pathLst>
            </a:custGeom>
            <a:solidFill>
              <a:srgbClr val="E6E6E6"/>
            </a:solidFill>
            <a:ln w="9525" cap="flat">
              <a:noFill/>
              <a:prstDash val="solid"/>
              <a:miter/>
            </a:ln>
          </p:spPr>
          <p:txBody>
            <a:bodyPr rtlCol="0" anchor="ctr"/>
            <a:lstStyle/>
            <a:p>
              <a:endParaRPr lang="en-GB" dirty="0"/>
            </a:p>
          </p:txBody>
        </p:sp>
        <p:sp>
          <p:nvSpPr>
            <p:cNvPr id="3334" name="Freeform 256">
              <a:extLst>
                <a:ext uri="{FF2B5EF4-FFF2-40B4-BE49-F238E27FC236}">
                  <a16:creationId xmlns:a16="http://schemas.microsoft.com/office/drawing/2014/main" id="{A14AB48F-07F7-9A48-A50C-6D5EBA32EDD6}"/>
                </a:ext>
              </a:extLst>
            </p:cNvPr>
            <p:cNvSpPr/>
            <p:nvPr/>
          </p:nvSpPr>
          <p:spPr>
            <a:xfrm>
              <a:off x="6737429" y="1109051"/>
              <a:ext cx="55156" cy="75034"/>
            </a:xfrm>
            <a:custGeom>
              <a:avLst/>
              <a:gdLst>
                <a:gd name="connsiteX0" fmla="*/ 25526 w 55156"/>
                <a:gd name="connsiteY0" fmla="*/ 53 h 75034"/>
                <a:gd name="connsiteX1" fmla="*/ 5429 w 55156"/>
                <a:gd name="connsiteY1" fmla="*/ 14443 h 75034"/>
                <a:gd name="connsiteX2" fmla="*/ 5429 w 55156"/>
                <a:gd name="connsiteY2" fmla="*/ 14538 h 75034"/>
                <a:gd name="connsiteX3" fmla="*/ 571 w 55156"/>
                <a:gd name="connsiteY3" fmla="*/ 36218 h 75034"/>
                <a:gd name="connsiteX4" fmla="*/ 666 w 55156"/>
                <a:gd name="connsiteY4" fmla="*/ 36407 h 75034"/>
                <a:gd name="connsiteX5" fmla="*/ 761 w 55156"/>
                <a:gd name="connsiteY5" fmla="*/ 36596 h 75034"/>
                <a:gd name="connsiteX6" fmla="*/ 1238 w 55156"/>
                <a:gd name="connsiteY6" fmla="*/ 38111 h 75034"/>
                <a:gd name="connsiteX7" fmla="*/ 2571 w 55156"/>
                <a:gd name="connsiteY7" fmla="*/ 49377 h 75034"/>
                <a:gd name="connsiteX8" fmla="*/ 9143 w 55156"/>
                <a:gd name="connsiteY8" fmla="*/ 65661 h 75034"/>
                <a:gd name="connsiteX9" fmla="*/ 29813 w 55156"/>
                <a:gd name="connsiteY9" fmla="*/ 74939 h 75034"/>
                <a:gd name="connsiteX10" fmla="*/ 49625 w 55156"/>
                <a:gd name="connsiteY10" fmla="*/ 61590 h 75034"/>
                <a:gd name="connsiteX11" fmla="*/ 54482 w 55156"/>
                <a:gd name="connsiteY11" fmla="*/ 43791 h 75034"/>
                <a:gd name="connsiteX12" fmla="*/ 54673 w 55156"/>
                <a:gd name="connsiteY12" fmla="*/ 26277 h 75034"/>
                <a:gd name="connsiteX13" fmla="*/ 45053 w 55156"/>
                <a:gd name="connsiteY13" fmla="*/ 7059 h 75034"/>
                <a:gd name="connsiteX14" fmla="*/ 25526 w 55156"/>
                <a:gd name="connsiteY14" fmla="*/ 53 h 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56" h="75034">
                  <a:moveTo>
                    <a:pt x="25526" y="53"/>
                  </a:moveTo>
                  <a:cubicBezTo>
                    <a:pt x="16763" y="621"/>
                    <a:pt x="9048" y="6680"/>
                    <a:pt x="5429" y="14443"/>
                  </a:cubicBezTo>
                  <a:cubicBezTo>
                    <a:pt x="5429" y="14443"/>
                    <a:pt x="5429" y="14443"/>
                    <a:pt x="5429" y="14538"/>
                  </a:cubicBezTo>
                  <a:cubicBezTo>
                    <a:pt x="3428" y="15390"/>
                    <a:pt x="-1334" y="33851"/>
                    <a:pt x="571" y="36218"/>
                  </a:cubicBezTo>
                  <a:cubicBezTo>
                    <a:pt x="571" y="36312"/>
                    <a:pt x="571" y="36312"/>
                    <a:pt x="666" y="36407"/>
                  </a:cubicBezTo>
                  <a:cubicBezTo>
                    <a:pt x="-572" y="35082"/>
                    <a:pt x="190" y="35839"/>
                    <a:pt x="761" y="36596"/>
                  </a:cubicBezTo>
                  <a:cubicBezTo>
                    <a:pt x="952" y="37070"/>
                    <a:pt x="1047" y="37543"/>
                    <a:pt x="1238" y="38111"/>
                  </a:cubicBezTo>
                  <a:cubicBezTo>
                    <a:pt x="1809" y="41898"/>
                    <a:pt x="1904" y="45685"/>
                    <a:pt x="2571" y="49377"/>
                  </a:cubicBezTo>
                  <a:cubicBezTo>
                    <a:pt x="3619" y="55152"/>
                    <a:pt x="5333" y="61022"/>
                    <a:pt x="9143" y="65661"/>
                  </a:cubicBezTo>
                  <a:cubicBezTo>
                    <a:pt x="14287" y="71909"/>
                    <a:pt x="21526" y="75696"/>
                    <a:pt x="29813" y="74939"/>
                  </a:cubicBezTo>
                  <a:cubicBezTo>
                    <a:pt x="38290" y="74181"/>
                    <a:pt x="45338" y="68690"/>
                    <a:pt x="49625" y="61590"/>
                  </a:cubicBezTo>
                  <a:cubicBezTo>
                    <a:pt x="52863" y="56288"/>
                    <a:pt x="54006" y="49945"/>
                    <a:pt x="54482" y="43791"/>
                  </a:cubicBezTo>
                  <a:cubicBezTo>
                    <a:pt x="54959" y="38016"/>
                    <a:pt x="55625" y="32052"/>
                    <a:pt x="54673" y="26277"/>
                  </a:cubicBezTo>
                  <a:cubicBezTo>
                    <a:pt x="53339" y="18798"/>
                    <a:pt x="50577" y="12360"/>
                    <a:pt x="45053" y="7059"/>
                  </a:cubicBezTo>
                  <a:cubicBezTo>
                    <a:pt x="39719" y="2325"/>
                    <a:pt x="32480" y="-421"/>
                    <a:pt x="25526" y="53"/>
                  </a:cubicBezTo>
                  <a:close/>
                </a:path>
              </a:pathLst>
            </a:custGeom>
            <a:solidFill>
              <a:srgbClr val="E6E6E6"/>
            </a:solidFill>
            <a:ln w="9525" cap="flat">
              <a:noFill/>
              <a:prstDash val="solid"/>
              <a:miter/>
            </a:ln>
          </p:spPr>
          <p:txBody>
            <a:bodyPr rtlCol="0" anchor="ctr"/>
            <a:lstStyle/>
            <a:p>
              <a:endParaRPr lang="en-GB" dirty="0"/>
            </a:p>
          </p:txBody>
        </p:sp>
        <p:sp>
          <p:nvSpPr>
            <p:cNvPr id="3335" name="Freeform 257">
              <a:extLst>
                <a:ext uri="{FF2B5EF4-FFF2-40B4-BE49-F238E27FC236}">
                  <a16:creationId xmlns:a16="http://schemas.microsoft.com/office/drawing/2014/main" id="{6380DE6B-763B-C42F-47CF-F9A6FFC8B3AD}"/>
                </a:ext>
              </a:extLst>
            </p:cNvPr>
            <p:cNvSpPr/>
            <p:nvPr/>
          </p:nvSpPr>
          <p:spPr>
            <a:xfrm>
              <a:off x="6770783" y="1026230"/>
              <a:ext cx="57138" cy="44939"/>
            </a:xfrm>
            <a:custGeom>
              <a:avLst/>
              <a:gdLst>
                <a:gd name="connsiteX0" fmla="*/ 1125 w 57138"/>
                <a:gd name="connsiteY0" fmla="*/ 33361 h 44939"/>
                <a:gd name="connsiteX1" fmla="*/ 9412 w 57138"/>
                <a:gd name="connsiteY1" fmla="*/ 42828 h 44939"/>
                <a:gd name="connsiteX2" fmla="*/ 19032 w 57138"/>
                <a:gd name="connsiteY2" fmla="*/ 44911 h 44939"/>
                <a:gd name="connsiteX3" fmla="*/ 25510 w 57138"/>
                <a:gd name="connsiteY3" fmla="*/ 43207 h 44939"/>
                <a:gd name="connsiteX4" fmla="*/ 28939 w 57138"/>
                <a:gd name="connsiteY4" fmla="*/ 43585 h 44939"/>
                <a:gd name="connsiteX5" fmla="*/ 41797 w 57138"/>
                <a:gd name="connsiteY5" fmla="*/ 40840 h 44939"/>
                <a:gd name="connsiteX6" fmla="*/ 50179 w 57138"/>
                <a:gd name="connsiteY6" fmla="*/ 35822 h 44939"/>
                <a:gd name="connsiteX7" fmla="*/ 54942 w 57138"/>
                <a:gd name="connsiteY7" fmla="*/ 29763 h 44939"/>
                <a:gd name="connsiteX8" fmla="*/ 57132 w 57138"/>
                <a:gd name="connsiteY8" fmla="*/ 20485 h 44939"/>
                <a:gd name="connsiteX9" fmla="*/ 54561 w 57138"/>
                <a:gd name="connsiteY9" fmla="*/ 11112 h 44939"/>
                <a:gd name="connsiteX10" fmla="*/ 40845 w 57138"/>
                <a:gd name="connsiteY10" fmla="*/ 982 h 44939"/>
                <a:gd name="connsiteX11" fmla="*/ 14556 w 57138"/>
                <a:gd name="connsiteY11" fmla="*/ 6568 h 44939"/>
                <a:gd name="connsiteX12" fmla="*/ 2649 w 57138"/>
                <a:gd name="connsiteY12" fmla="*/ 17077 h 44939"/>
                <a:gd name="connsiteX13" fmla="*/ 1125 w 57138"/>
                <a:gd name="connsiteY13" fmla="*/ 33361 h 4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138" h="44939">
                  <a:moveTo>
                    <a:pt x="1125" y="33361"/>
                  </a:moveTo>
                  <a:cubicBezTo>
                    <a:pt x="2745" y="37431"/>
                    <a:pt x="5412" y="40745"/>
                    <a:pt x="9412" y="42828"/>
                  </a:cubicBezTo>
                  <a:cubicBezTo>
                    <a:pt x="12270" y="44343"/>
                    <a:pt x="15794" y="45100"/>
                    <a:pt x="19032" y="44911"/>
                  </a:cubicBezTo>
                  <a:cubicBezTo>
                    <a:pt x="21414" y="44721"/>
                    <a:pt x="23605" y="44153"/>
                    <a:pt x="25510" y="43207"/>
                  </a:cubicBezTo>
                  <a:cubicBezTo>
                    <a:pt x="26653" y="43491"/>
                    <a:pt x="27796" y="43680"/>
                    <a:pt x="28939" y="43585"/>
                  </a:cubicBezTo>
                  <a:cubicBezTo>
                    <a:pt x="33320" y="43017"/>
                    <a:pt x="37797" y="42544"/>
                    <a:pt x="41797" y="40840"/>
                  </a:cubicBezTo>
                  <a:cubicBezTo>
                    <a:pt x="45131" y="39514"/>
                    <a:pt x="47512" y="38094"/>
                    <a:pt x="50179" y="35822"/>
                  </a:cubicBezTo>
                  <a:cubicBezTo>
                    <a:pt x="52084" y="34118"/>
                    <a:pt x="53799" y="31940"/>
                    <a:pt x="54942" y="29763"/>
                  </a:cubicBezTo>
                  <a:cubicBezTo>
                    <a:pt x="56466" y="26733"/>
                    <a:pt x="57037" y="23893"/>
                    <a:pt x="57132" y="20485"/>
                  </a:cubicBezTo>
                  <a:cubicBezTo>
                    <a:pt x="57228" y="17077"/>
                    <a:pt x="56085" y="14047"/>
                    <a:pt x="54561" y="11112"/>
                  </a:cubicBezTo>
                  <a:cubicBezTo>
                    <a:pt x="51798" y="5905"/>
                    <a:pt x="46369" y="2687"/>
                    <a:pt x="40845" y="982"/>
                  </a:cubicBezTo>
                  <a:cubicBezTo>
                    <a:pt x="31510" y="-1952"/>
                    <a:pt x="22366" y="2213"/>
                    <a:pt x="14556" y="6568"/>
                  </a:cubicBezTo>
                  <a:cubicBezTo>
                    <a:pt x="9793" y="9219"/>
                    <a:pt x="5602" y="12438"/>
                    <a:pt x="2649" y="17077"/>
                  </a:cubicBezTo>
                  <a:cubicBezTo>
                    <a:pt x="-113" y="21621"/>
                    <a:pt x="-875" y="28154"/>
                    <a:pt x="1125" y="33361"/>
                  </a:cubicBezTo>
                  <a:close/>
                </a:path>
              </a:pathLst>
            </a:custGeom>
            <a:solidFill>
              <a:srgbClr val="E6E6E6"/>
            </a:solidFill>
            <a:ln w="9525" cap="flat">
              <a:noFill/>
              <a:prstDash val="solid"/>
              <a:miter/>
            </a:ln>
          </p:spPr>
          <p:txBody>
            <a:bodyPr rtlCol="0" anchor="ctr"/>
            <a:lstStyle/>
            <a:p>
              <a:endParaRPr lang="en-GB" dirty="0"/>
            </a:p>
          </p:txBody>
        </p:sp>
        <p:sp>
          <p:nvSpPr>
            <p:cNvPr id="3336" name="Freeform 258">
              <a:extLst>
                <a:ext uri="{FF2B5EF4-FFF2-40B4-BE49-F238E27FC236}">
                  <a16:creationId xmlns:a16="http://schemas.microsoft.com/office/drawing/2014/main" id="{2278C5E6-4180-3EFF-F62B-016D1546CDB8}"/>
                </a:ext>
              </a:extLst>
            </p:cNvPr>
            <p:cNvSpPr/>
            <p:nvPr/>
          </p:nvSpPr>
          <p:spPr>
            <a:xfrm>
              <a:off x="6566729" y="934718"/>
              <a:ext cx="448390" cy="400830"/>
            </a:xfrm>
            <a:custGeom>
              <a:avLst/>
              <a:gdLst>
                <a:gd name="connsiteX0" fmla="*/ 337673 w 448390"/>
                <a:gd name="connsiteY0" fmla="*/ 251923 h 400830"/>
                <a:gd name="connsiteX1" fmla="*/ 267855 w 448390"/>
                <a:gd name="connsiteY1" fmla="*/ 243687 h 400830"/>
                <a:gd name="connsiteX2" fmla="*/ 202037 w 448390"/>
                <a:gd name="connsiteY2" fmla="*/ 271142 h 400830"/>
                <a:gd name="connsiteX3" fmla="*/ 119169 w 448390"/>
                <a:gd name="connsiteY3" fmla="*/ 247190 h 400830"/>
                <a:gd name="connsiteX4" fmla="*/ 61924 w 448390"/>
                <a:gd name="connsiteY4" fmla="*/ 212539 h 400830"/>
                <a:gd name="connsiteX5" fmla="*/ 1917 w 448390"/>
                <a:gd name="connsiteY5" fmla="*/ 228918 h 400830"/>
                <a:gd name="connsiteX6" fmla="*/ 63639 w 448390"/>
                <a:gd name="connsiteY6" fmla="*/ 284869 h 400830"/>
                <a:gd name="connsiteX7" fmla="*/ 116502 w 448390"/>
                <a:gd name="connsiteY7" fmla="*/ 341862 h 400830"/>
                <a:gd name="connsiteX8" fmla="*/ 195655 w 448390"/>
                <a:gd name="connsiteY8" fmla="*/ 334857 h 400830"/>
                <a:gd name="connsiteX9" fmla="*/ 254806 w 448390"/>
                <a:gd name="connsiteY9" fmla="*/ 388063 h 400830"/>
                <a:gd name="connsiteX10" fmla="*/ 327481 w 448390"/>
                <a:gd name="connsiteY10" fmla="*/ 393743 h 400830"/>
                <a:gd name="connsiteX11" fmla="*/ 348341 w 448390"/>
                <a:gd name="connsiteY11" fmla="*/ 322076 h 400830"/>
                <a:gd name="connsiteX12" fmla="*/ 397014 w 448390"/>
                <a:gd name="connsiteY12" fmla="*/ 272183 h 400830"/>
                <a:gd name="connsiteX13" fmla="*/ 447973 w 448390"/>
                <a:gd name="connsiteY13" fmla="*/ 231001 h 400830"/>
                <a:gd name="connsiteX14" fmla="*/ 415683 w 448390"/>
                <a:gd name="connsiteY14" fmla="*/ 148635 h 400830"/>
                <a:gd name="connsiteX15" fmla="*/ 364724 w 448390"/>
                <a:gd name="connsiteY15" fmla="*/ 89844 h 400830"/>
                <a:gd name="connsiteX16" fmla="*/ 343959 w 448390"/>
                <a:gd name="connsiteY16" fmla="*/ 19028 h 400830"/>
                <a:gd name="connsiteX17" fmla="*/ 288715 w 448390"/>
                <a:gd name="connsiteY17" fmla="*/ 93631 h 400830"/>
                <a:gd name="connsiteX18" fmla="*/ 343579 w 448390"/>
                <a:gd name="connsiteY18" fmla="*/ 147783 h 400830"/>
                <a:gd name="connsiteX19" fmla="*/ 334339 w 448390"/>
                <a:gd name="connsiteY19" fmla="*/ 184516 h 400830"/>
                <a:gd name="connsiteX20" fmla="*/ 348817 w 448390"/>
                <a:gd name="connsiteY20" fmla="*/ 216800 h 400830"/>
                <a:gd name="connsiteX21" fmla="*/ 337673 w 448390"/>
                <a:gd name="connsiteY21" fmla="*/ 251923 h 40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8390" h="400830">
                  <a:moveTo>
                    <a:pt x="337673" y="251923"/>
                  </a:moveTo>
                  <a:cubicBezTo>
                    <a:pt x="318909" y="231190"/>
                    <a:pt x="291858" y="238480"/>
                    <a:pt x="267855" y="243687"/>
                  </a:cubicBezTo>
                  <a:cubicBezTo>
                    <a:pt x="238994" y="249935"/>
                    <a:pt x="226897" y="274550"/>
                    <a:pt x="202037" y="271142"/>
                  </a:cubicBezTo>
                  <a:cubicBezTo>
                    <a:pt x="168414" y="266503"/>
                    <a:pt x="155460" y="242551"/>
                    <a:pt x="119169" y="247190"/>
                  </a:cubicBezTo>
                  <a:cubicBezTo>
                    <a:pt x="72783" y="253059"/>
                    <a:pt x="83832" y="244066"/>
                    <a:pt x="61924" y="212539"/>
                  </a:cubicBezTo>
                  <a:cubicBezTo>
                    <a:pt x="43636" y="186126"/>
                    <a:pt x="-10847" y="190197"/>
                    <a:pt x="1917" y="228918"/>
                  </a:cubicBezTo>
                  <a:cubicBezTo>
                    <a:pt x="9918" y="253343"/>
                    <a:pt x="49637" y="262905"/>
                    <a:pt x="63639" y="284869"/>
                  </a:cubicBezTo>
                  <a:cubicBezTo>
                    <a:pt x="79736" y="309958"/>
                    <a:pt x="84784" y="330218"/>
                    <a:pt x="116502" y="341862"/>
                  </a:cubicBezTo>
                  <a:cubicBezTo>
                    <a:pt x="144792" y="352276"/>
                    <a:pt x="171843" y="326431"/>
                    <a:pt x="195655" y="334857"/>
                  </a:cubicBezTo>
                  <a:cubicBezTo>
                    <a:pt x="216325" y="342241"/>
                    <a:pt x="230898" y="376039"/>
                    <a:pt x="254806" y="388063"/>
                  </a:cubicBezTo>
                  <a:cubicBezTo>
                    <a:pt x="273760" y="397530"/>
                    <a:pt x="309860" y="408228"/>
                    <a:pt x="327481" y="393743"/>
                  </a:cubicBezTo>
                  <a:cubicBezTo>
                    <a:pt x="344245" y="379921"/>
                    <a:pt x="338911" y="342904"/>
                    <a:pt x="348341" y="322076"/>
                  </a:cubicBezTo>
                  <a:cubicBezTo>
                    <a:pt x="359866" y="296609"/>
                    <a:pt x="369486" y="282692"/>
                    <a:pt x="397014" y="272183"/>
                  </a:cubicBezTo>
                  <a:cubicBezTo>
                    <a:pt x="420731" y="263095"/>
                    <a:pt x="443972" y="264136"/>
                    <a:pt x="447973" y="231001"/>
                  </a:cubicBezTo>
                  <a:cubicBezTo>
                    <a:pt x="451401" y="202504"/>
                    <a:pt x="433114" y="170315"/>
                    <a:pt x="415683" y="148635"/>
                  </a:cubicBezTo>
                  <a:cubicBezTo>
                    <a:pt x="399776" y="128943"/>
                    <a:pt x="371677" y="114269"/>
                    <a:pt x="364724" y="89844"/>
                  </a:cubicBezTo>
                  <a:cubicBezTo>
                    <a:pt x="357009" y="62767"/>
                    <a:pt x="368629" y="42223"/>
                    <a:pt x="343959" y="19028"/>
                  </a:cubicBezTo>
                  <a:cubicBezTo>
                    <a:pt x="283761" y="-37870"/>
                    <a:pt x="232803" y="46484"/>
                    <a:pt x="288715" y="93631"/>
                  </a:cubicBezTo>
                  <a:cubicBezTo>
                    <a:pt x="309955" y="111524"/>
                    <a:pt x="340911" y="116352"/>
                    <a:pt x="343579" y="147783"/>
                  </a:cubicBezTo>
                  <a:cubicBezTo>
                    <a:pt x="344722" y="161132"/>
                    <a:pt x="333958" y="171925"/>
                    <a:pt x="334339" y="184516"/>
                  </a:cubicBezTo>
                  <a:cubicBezTo>
                    <a:pt x="334720" y="197960"/>
                    <a:pt x="342817" y="205534"/>
                    <a:pt x="348817" y="216800"/>
                  </a:cubicBezTo>
                  <a:cubicBezTo>
                    <a:pt x="355199" y="229013"/>
                    <a:pt x="351484" y="252018"/>
                    <a:pt x="337673" y="251923"/>
                  </a:cubicBezTo>
                  <a:close/>
                </a:path>
              </a:pathLst>
            </a:custGeom>
            <a:solidFill>
              <a:srgbClr val="666666"/>
            </a:solidFill>
            <a:ln w="9525" cap="flat">
              <a:noFill/>
              <a:prstDash val="solid"/>
              <a:miter/>
            </a:ln>
          </p:spPr>
          <p:txBody>
            <a:bodyPr rtlCol="0" anchor="ctr"/>
            <a:lstStyle/>
            <a:p>
              <a:endParaRPr lang="en-GB" dirty="0"/>
            </a:p>
          </p:txBody>
        </p:sp>
        <p:sp>
          <p:nvSpPr>
            <p:cNvPr id="3337" name="Freeform 259">
              <a:extLst>
                <a:ext uri="{FF2B5EF4-FFF2-40B4-BE49-F238E27FC236}">
                  <a16:creationId xmlns:a16="http://schemas.microsoft.com/office/drawing/2014/main" id="{3CEEE840-9508-271F-7DEA-4784198ACF10}"/>
                </a:ext>
              </a:extLst>
            </p:cNvPr>
            <p:cNvSpPr/>
            <p:nvPr/>
          </p:nvSpPr>
          <p:spPr>
            <a:xfrm rot="-2118194">
              <a:off x="6887421" y="941349"/>
              <a:ext cx="113537" cy="143712"/>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7" y="0"/>
                    <a:pt x="56769" y="0"/>
                  </a:cubicBezTo>
                  <a:cubicBezTo>
                    <a:pt x="88121" y="0"/>
                    <a:pt x="113537" y="32171"/>
                    <a:pt x="113537" y="71856"/>
                  </a:cubicBezTo>
                  <a:close/>
                </a:path>
              </a:pathLst>
            </a:custGeom>
            <a:solidFill>
              <a:srgbClr val="E6E6E6"/>
            </a:solidFill>
            <a:ln w="9525" cap="flat">
              <a:noFill/>
              <a:prstDash val="solid"/>
              <a:miter/>
            </a:ln>
          </p:spPr>
          <p:txBody>
            <a:bodyPr rtlCol="0" anchor="ctr"/>
            <a:lstStyle/>
            <a:p>
              <a:endParaRPr lang="en-GB" dirty="0"/>
            </a:p>
          </p:txBody>
        </p:sp>
        <p:sp>
          <p:nvSpPr>
            <p:cNvPr id="3338" name="Freeform 260">
              <a:extLst>
                <a:ext uri="{FF2B5EF4-FFF2-40B4-BE49-F238E27FC236}">
                  <a16:creationId xmlns:a16="http://schemas.microsoft.com/office/drawing/2014/main" id="{F915FEC6-3EA4-267F-A77D-2C480E09740B}"/>
                </a:ext>
              </a:extLst>
            </p:cNvPr>
            <p:cNvSpPr/>
            <p:nvPr/>
          </p:nvSpPr>
          <p:spPr>
            <a:xfrm rot="-2118194">
              <a:off x="6912758" y="973443"/>
              <a:ext cx="62864" cy="79524"/>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GB" dirty="0"/>
            </a:p>
          </p:txBody>
        </p:sp>
      </p:grpSp>
      <p:grpSp>
        <p:nvGrpSpPr>
          <p:cNvPr id="3341" name="Group 3340">
            <a:extLst>
              <a:ext uri="{FF2B5EF4-FFF2-40B4-BE49-F238E27FC236}">
                <a16:creationId xmlns:a16="http://schemas.microsoft.com/office/drawing/2014/main" id="{7D62FFD5-5342-824A-1976-0E5B810BE3A8}"/>
              </a:ext>
            </a:extLst>
          </p:cNvPr>
          <p:cNvGrpSpPr/>
          <p:nvPr/>
        </p:nvGrpSpPr>
        <p:grpSpPr>
          <a:xfrm>
            <a:off x="10839678" y="3916232"/>
            <a:ext cx="328926" cy="309271"/>
            <a:chOff x="11262029" y="4410489"/>
            <a:chExt cx="360676" cy="377552"/>
          </a:xfrm>
        </p:grpSpPr>
        <p:sp>
          <p:nvSpPr>
            <p:cNvPr id="3342" name="TextBox 3341">
              <a:extLst>
                <a:ext uri="{FF2B5EF4-FFF2-40B4-BE49-F238E27FC236}">
                  <a16:creationId xmlns:a16="http://schemas.microsoft.com/office/drawing/2014/main" id="{E1BA7750-5285-3A40-2416-FDB3C67E701F}"/>
                </a:ext>
              </a:extLst>
            </p:cNvPr>
            <p:cNvSpPr txBox="1"/>
            <p:nvPr/>
          </p:nvSpPr>
          <p:spPr>
            <a:xfrm>
              <a:off x="11262029" y="4618963"/>
              <a:ext cx="360676" cy="169078"/>
            </a:xfrm>
            <a:prstGeom prst="rect">
              <a:avLst/>
            </a:prstGeom>
            <a:noFill/>
          </p:spPr>
          <p:txBody>
            <a:bodyPr wrap="square" lIns="0" tIns="0" rIns="0" bIns="0" rtlCol="0">
              <a:spAutoFit/>
            </a:bodyPr>
            <a:lstStyle/>
            <a:p>
              <a:pPr algn="ctr">
                <a:defRPr/>
              </a:pPr>
              <a:r>
                <a:rPr lang="en-GB" sz="900" kern="0" dirty="0">
                  <a:latin typeface="Calibri"/>
                </a:rPr>
                <a:t>NK</a:t>
              </a:r>
            </a:p>
          </p:txBody>
        </p:sp>
        <p:grpSp>
          <p:nvGrpSpPr>
            <p:cNvPr id="3343" name="Graphic 6797">
              <a:extLst>
                <a:ext uri="{FF2B5EF4-FFF2-40B4-BE49-F238E27FC236}">
                  <a16:creationId xmlns:a16="http://schemas.microsoft.com/office/drawing/2014/main" id="{F2B18501-BA0C-DB8F-A6DB-E84A1DE301CE}"/>
                </a:ext>
              </a:extLst>
            </p:cNvPr>
            <p:cNvGrpSpPr>
              <a:grpSpLocks noChangeAspect="1"/>
            </p:cNvGrpSpPr>
            <p:nvPr/>
          </p:nvGrpSpPr>
          <p:grpSpPr>
            <a:xfrm>
              <a:off x="11351818" y="4410489"/>
              <a:ext cx="181098" cy="180000"/>
              <a:chOff x="5637101" y="843547"/>
              <a:chExt cx="519874" cy="516723"/>
            </a:xfrm>
          </p:grpSpPr>
          <p:sp>
            <p:nvSpPr>
              <p:cNvPr id="3344" name="Freeform 264">
                <a:extLst>
                  <a:ext uri="{FF2B5EF4-FFF2-40B4-BE49-F238E27FC236}">
                    <a16:creationId xmlns:a16="http://schemas.microsoft.com/office/drawing/2014/main" id="{78DC378F-66D8-8D3B-8B0F-ABEE910E70E0}"/>
                  </a:ext>
                </a:extLst>
              </p:cNvPr>
              <p:cNvSpPr/>
              <p:nvPr/>
            </p:nvSpPr>
            <p:spPr>
              <a:xfrm>
                <a:off x="5637101" y="843547"/>
                <a:ext cx="519874" cy="516723"/>
              </a:xfrm>
              <a:custGeom>
                <a:avLst/>
                <a:gdLst>
                  <a:gd name="connsiteX0" fmla="*/ 519875 w 519874"/>
                  <a:gd name="connsiteY0" fmla="*/ 258362 h 516723"/>
                  <a:gd name="connsiteX1" fmla="*/ 259937 w 519874"/>
                  <a:gd name="connsiteY1" fmla="*/ 516724 h 516723"/>
                  <a:gd name="connsiteX2" fmla="*/ 0 w 519874"/>
                  <a:gd name="connsiteY2" fmla="*/ 258362 h 516723"/>
                  <a:gd name="connsiteX3" fmla="*/ 259937 w 519874"/>
                  <a:gd name="connsiteY3" fmla="*/ 0 h 516723"/>
                  <a:gd name="connsiteX4" fmla="*/ 519875 w 519874"/>
                  <a:gd name="connsiteY4" fmla="*/ 258362 h 51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74" h="516723">
                    <a:moveTo>
                      <a:pt x="519875" y="258362"/>
                    </a:moveTo>
                    <a:cubicBezTo>
                      <a:pt x="519875" y="401051"/>
                      <a:pt x="403497" y="516724"/>
                      <a:pt x="259937" y="516724"/>
                    </a:cubicBezTo>
                    <a:cubicBezTo>
                      <a:pt x="116378" y="516724"/>
                      <a:pt x="0" y="401051"/>
                      <a:pt x="0" y="258362"/>
                    </a:cubicBezTo>
                    <a:cubicBezTo>
                      <a:pt x="0" y="115673"/>
                      <a:pt x="116378" y="0"/>
                      <a:pt x="259937" y="0"/>
                    </a:cubicBezTo>
                    <a:cubicBezTo>
                      <a:pt x="403497" y="0"/>
                      <a:pt x="519875" y="115673"/>
                      <a:pt x="519875" y="258362"/>
                    </a:cubicBezTo>
                    <a:close/>
                  </a:path>
                </a:pathLst>
              </a:custGeom>
              <a:solidFill>
                <a:srgbClr val="B3B3B3"/>
              </a:solidFill>
              <a:ln w="9525" cap="flat">
                <a:noFill/>
                <a:prstDash val="solid"/>
                <a:miter/>
              </a:ln>
            </p:spPr>
            <p:txBody>
              <a:bodyPr rtlCol="0" anchor="ctr"/>
              <a:lstStyle/>
              <a:p>
                <a:endParaRPr lang="en-GB" dirty="0"/>
              </a:p>
            </p:txBody>
          </p:sp>
          <p:sp>
            <p:nvSpPr>
              <p:cNvPr id="3345" name="Freeform 265">
                <a:extLst>
                  <a:ext uri="{FF2B5EF4-FFF2-40B4-BE49-F238E27FC236}">
                    <a16:creationId xmlns:a16="http://schemas.microsoft.com/office/drawing/2014/main" id="{757A2DAA-884A-490A-99ED-5F23ECC25EB2}"/>
                  </a:ext>
                </a:extLst>
              </p:cNvPr>
              <p:cNvSpPr/>
              <p:nvPr/>
            </p:nvSpPr>
            <p:spPr>
              <a:xfrm>
                <a:off x="5739494" y="846831"/>
                <a:ext cx="415968" cy="512871"/>
              </a:xfrm>
              <a:custGeom>
                <a:avLst/>
                <a:gdLst>
                  <a:gd name="connsiteX0" fmla="*/ 386334 w 415968"/>
                  <a:gd name="connsiteY0" fmla="*/ 375691 h 512871"/>
                  <a:gd name="connsiteX1" fmla="*/ 394240 w 415968"/>
                  <a:gd name="connsiteY1" fmla="*/ 359028 h 512871"/>
                  <a:gd name="connsiteX2" fmla="*/ 415671 w 415968"/>
                  <a:gd name="connsiteY2" fmla="*/ 270888 h 512871"/>
                  <a:gd name="connsiteX3" fmla="*/ 394240 w 415968"/>
                  <a:gd name="connsiteY3" fmla="*/ 162109 h 512871"/>
                  <a:gd name="connsiteX4" fmla="*/ 284417 w 415968"/>
                  <a:gd name="connsiteY4" fmla="*/ 29188 h 512871"/>
                  <a:gd name="connsiteX5" fmla="*/ 152305 w 415968"/>
                  <a:gd name="connsiteY5" fmla="*/ 124 h 512871"/>
                  <a:gd name="connsiteX6" fmla="*/ 60103 w 415968"/>
                  <a:gd name="connsiteY6" fmla="*/ 20005 h 512871"/>
                  <a:gd name="connsiteX7" fmla="*/ 0 w 415968"/>
                  <a:gd name="connsiteY7" fmla="*/ 54561 h 512871"/>
                  <a:gd name="connsiteX8" fmla="*/ 40291 w 415968"/>
                  <a:gd name="connsiteY8" fmla="*/ 49448 h 512871"/>
                  <a:gd name="connsiteX9" fmla="*/ 149638 w 415968"/>
                  <a:gd name="connsiteY9" fmla="*/ 70087 h 512871"/>
                  <a:gd name="connsiteX10" fmla="*/ 258032 w 415968"/>
                  <a:gd name="connsiteY10" fmla="*/ 205469 h 512871"/>
                  <a:gd name="connsiteX11" fmla="*/ 280797 w 415968"/>
                  <a:gd name="connsiteY11" fmla="*/ 311787 h 512871"/>
                  <a:gd name="connsiteX12" fmla="*/ 259366 w 415968"/>
                  <a:gd name="connsiteY12" fmla="*/ 399927 h 512871"/>
                  <a:gd name="connsiteX13" fmla="*/ 251460 w 415968"/>
                  <a:gd name="connsiteY13" fmla="*/ 416589 h 512871"/>
                  <a:gd name="connsiteX14" fmla="*/ 145733 w 415968"/>
                  <a:gd name="connsiteY14" fmla="*/ 512871 h 512871"/>
                  <a:gd name="connsiteX15" fmla="*/ 240601 w 415968"/>
                  <a:gd name="connsiteY15" fmla="*/ 498292 h 512871"/>
                  <a:gd name="connsiteX16" fmla="*/ 386334 w 415968"/>
                  <a:gd name="connsiteY16" fmla="*/ 375691 h 51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968" h="512871">
                    <a:moveTo>
                      <a:pt x="386334" y="375691"/>
                    </a:moveTo>
                    <a:cubicBezTo>
                      <a:pt x="389192" y="370294"/>
                      <a:pt x="391763" y="364709"/>
                      <a:pt x="394240" y="359028"/>
                    </a:cubicBezTo>
                    <a:cubicBezTo>
                      <a:pt x="406146" y="331479"/>
                      <a:pt x="413385" y="301373"/>
                      <a:pt x="415671" y="270888"/>
                    </a:cubicBezTo>
                    <a:cubicBezTo>
                      <a:pt x="418243" y="237279"/>
                      <a:pt x="403574" y="194203"/>
                      <a:pt x="394240" y="162109"/>
                    </a:cubicBezTo>
                    <a:cubicBezTo>
                      <a:pt x="376142" y="100098"/>
                      <a:pt x="338138" y="62513"/>
                      <a:pt x="284417" y="29188"/>
                    </a:cubicBezTo>
                    <a:cubicBezTo>
                      <a:pt x="246126" y="5426"/>
                      <a:pt x="198406" y="-1012"/>
                      <a:pt x="152305" y="124"/>
                    </a:cubicBezTo>
                    <a:cubicBezTo>
                      <a:pt x="119253" y="976"/>
                      <a:pt x="78581" y="14609"/>
                      <a:pt x="60103" y="20005"/>
                    </a:cubicBezTo>
                    <a:cubicBezTo>
                      <a:pt x="38767" y="26254"/>
                      <a:pt x="17050" y="47650"/>
                      <a:pt x="0" y="54561"/>
                    </a:cubicBezTo>
                    <a:cubicBezTo>
                      <a:pt x="3048" y="54182"/>
                      <a:pt x="37243" y="49543"/>
                      <a:pt x="40291" y="49448"/>
                    </a:cubicBezTo>
                    <a:cubicBezTo>
                      <a:pt x="86392" y="48312"/>
                      <a:pt x="108299" y="52099"/>
                      <a:pt x="149638" y="70087"/>
                    </a:cubicBezTo>
                    <a:cubicBezTo>
                      <a:pt x="210503" y="96595"/>
                      <a:pt x="239935" y="143458"/>
                      <a:pt x="258032" y="205469"/>
                    </a:cubicBezTo>
                    <a:cubicBezTo>
                      <a:pt x="267367" y="237469"/>
                      <a:pt x="283369" y="278178"/>
                      <a:pt x="280797" y="311787"/>
                    </a:cubicBezTo>
                    <a:cubicBezTo>
                      <a:pt x="278511" y="342271"/>
                      <a:pt x="271272" y="372377"/>
                      <a:pt x="259366" y="399927"/>
                    </a:cubicBezTo>
                    <a:cubicBezTo>
                      <a:pt x="256889" y="405607"/>
                      <a:pt x="254317" y="411098"/>
                      <a:pt x="251460" y="416589"/>
                    </a:cubicBezTo>
                    <a:cubicBezTo>
                      <a:pt x="236315" y="445654"/>
                      <a:pt x="171164" y="495168"/>
                      <a:pt x="145733" y="512871"/>
                    </a:cubicBezTo>
                    <a:cubicBezTo>
                      <a:pt x="168307" y="512682"/>
                      <a:pt x="219551" y="503972"/>
                      <a:pt x="240601" y="498292"/>
                    </a:cubicBezTo>
                    <a:cubicBezTo>
                      <a:pt x="296323" y="483050"/>
                      <a:pt x="358712" y="428423"/>
                      <a:pt x="386334" y="375691"/>
                    </a:cubicBezTo>
                  </a:path>
                </a:pathLst>
              </a:custGeom>
              <a:solidFill>
                <a:srgbClr val="CCCCCC"/>
              </a:solidFill>
              <a:ln w="9525" cap="flat">
                <a:noFill/>
                <a:prstDash val="solid"/>
                <a:miter/>
              </a:ln>
            </p:spPr>
            <p:txBody>
              <a:bodyPr rtlCol="0" anchor="ctr"/>
              <a:lstStyle/>
              <a:p>
                <a:endParaRPr lang="en-GB" dirty="0"/>
              </a:p>
            </p:txBody>
          </p:sp>
          <p:sp>
            <p:nvSpPr>
              <p:cNvPr id="3346" name="Freeform 266">
                <a:extLst>
                  <a:ext uri="{FF2B5EF4-FFF2-40B4-BE49-F238E27FC236}">
                    <a16:creationId xmlns:a16="http://schemas.microsoft.com/office/drawing/2014/main" id="{237EC145-27E2-2717-4447-C8F967705FEF}"/>
                  </a:ext>
                </a:extLst>
              </p:cNvPr>
              <p:cNvSpPr/>
              <p:nvPr/>
            </p:nvSpPr>
            <p:spPr>
              <a:xfrm>
                <a:off x="5733208" y="1037342"/>
                <a:ext cx="323468" cy="293485"/>
              </a:xfrm>
              <a:custGeom>
                <a:avLst/>
                <a:gdLst>
                  <a:gd name="connsiteX0" fmla="*/ 323469 w 323468"/>
                  <a:gd name="connsiteY0" fmla="*/ 146743 h 293485"/>
                  <a:gd name="connsiteX1" fmla="*/ 161735 w 323468"/>
                  <a:gd name="connsiteY1" fmla="*/ 293485 h 293485"/>
                  <a:gd name="connsiteX2" fmla="*/ 0 w 323468"/>
                  <a:gd name="connsiteY2" fmla="*/ 146743 h 293485"/>
                  <a:gd name="connsiteX3" fmla="*/ 161735 w 323468"/>
                  <a:gd name="connsiteY3" fmla="*/ 0 h 293485"/>
                  <a:gd name="connsiteX4" fmla="*/ 323469 w 323468"/>
                  <a:gd name="connsiteY4" fmla="*/ 146743 h 29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68" h="293485">
                    <a:moveTo>
                      <a:pt x="323469" y="146743"/>
                    </a:moveTo>
                    <a:cubicBezTo>
                      <a:pt x="323469" y="227786"/>
                      <a:pt x="251058" y="293485"/>
                      <a:pt x="161735" y="293485"/>
                    </a:cubicBezTo>
                    <a:cubicBezTo>
                      <a:pt x="72411" y="293485"/>
                      <a:pt x="0" y="227786"/>
                      <a:pt x="0" y="146743"/>
                    </a:cubicBezTo>
                    <a:cubicBezTo>
                      <a:pt x="0" y="65699"/>
                      <a:pt x="72411" y="0"/>
                      <a:pt x="161735" y="0"/>
                    </a:cubicBezTo>
                    <a:cubicBezTo>
                      <a:pt x="251058" y="0"/>
                      <a:pt x="323469" y="65699"/>
                      <a:pt x="323469" y="146743"/>
                    </a:cubicBezTo>
                    <a:close/>
                  </a:path>
                </a:pathLst>
              </a:custGeom>
              <a:solidFill>
                <a:srgbClr val="666666"/>
              </a:solidFill>
              <a:ln w="9525" cap="flat">
                <a:noFill/>
                <a:prstDash val="solid"/>
                <a:miter/>
              </a:ln>
            </p:spPr>
            <p:txBody>
              <a:bodyPr rtlCol="0" anchor="ctr"/>
              <a:lstStyle/>
              <a:p>
                <a:endParaRPr lang="en-GB" dirty="0"/>
              </a:p>
            </p:txBody>
          </p:sp>
          <p:sp>
            <p:nvSpPr>
              <p:cNvPr id="3347" name="Freeform 267">
                <a:extLst>
                  <a:ext uri="{FF2B5EF4-FFF2-40B4-BE49-F238E27FC236}">
                    <a16:creationId xmlns:a16="http://schemas.microsoft.com/office/drawing/2014/main" id="{6647F545-7B8C-A76C-EA19-833A07B62532}"/>
                  </a:ext>
                </a:extLst>
              </p:cNvPr>
              <p:cNvSpPr/>
              <p:nvPr/>
            </p:nvSpPr>
            <p:spPr>
              <a:xfrm>
                <a:off x="5822389" y="891443"/>
                <a:ext cx="57531" cy="60373"/>
              </a:xfrm>
              <a:custGeom>
                <a:avLst/>
                <a:gdLst>
                  <a:gd name="connsiteX0" fmla="*/ 258 w 57531"/>
                  <a:gd name="connsiteY0" fmla="*/ 23392 h 60373"/>
                  <a:gd name="connsiteX1" fmla="*/ 4545 w 57531"/>
                  <a:gd name="connsiteY1" fmla="*/ 43463 h 60373"/>
                  <a:gd name="connsiteX2" fmla="*/ 9498 w 57531"/>
                  <a:gd name="connsiteY2" fmla="*/ 49238 h 60373"/>
                  <a:gd name="connsiteX3" fmla="*/ 11307 w 57531"/>
                  <a:gd name="connsiteY3" fmla="*/ 53782 h 60373"/>
                  <a:gd name="connsiteX4" fmla="*/ 20070 w 57531"/>
                  <a:gd name="connsiteY4" fmla="*/ 59936 h 60373"/>
                  <a:gd name="connsiteX5" fmla="*/ 49979 w 57531"/>
                  <a:gd name="connsiteY5" fmla="*/ 49427 h 60373"/>
                  <a:gd name="connsiteX6" fmla="*/ 57218 w 57531"/>
                  <a:gd name="connsiteY6" fmla="*/ 34469 h 60373"/>
                  <a:gd name="connsiteX7" fmla="*/ 53789 w 57531"/>
                  <a:gd name="connsiteY7" fmla="*/ 15061 h 60373"/>
                  <a:gd name="connsiteX8" fmla="*/ 41883 w 57531"/>
                  <a:gd name="connsiteY8" fmla="*/ 3038 h 60373"/>
                  <a:gd name="connsiteX9" fmla="*/ 22356 w 57531"/>
                  <a:gd name="connsiteY9" fmla="*/ 671 h 60373"/>
                  <a:gd name="connsiteX10" fmla="*/ 258 w 57531"/>
                  <a:gd name="connsiteY10" fmla="*/ 23392 h 6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 h="60373">
                    <a:moveTo>
                      <a:pt x="258" y="23392"/>
                    </a:moveTo>
                    <a:cubicBezTo>
                      <a:pt x="-599" y="30398"/>
                      <a:pt x="639" y="37404"/>
                      <a:pt x="4545" y="43463"/>
                    </a:cubicBezTo>
                    <a:cubicBezTo>
                      <a:pt x="5878" y="45546"/>
                      <a:pt x="7593" y="47534"/>
                      <a:pt x="9498" y="49238"/>
                    </a:cubicBezTo>
                    <a:cubicBezTo>
                      <a:pt x="9783" y="50847"/>
                      <a:pt x="10355" y="52362"/>
                      <a:pt x="11307" y="53782"/>
                    </a:cubicBezTo>
                    <a:cubicBezTo>
                      <a:pt x="13403" y="56717"/>
                      <a:pt x="16451" y="59273"/>
                      <a:pt x="20070" y="59936"/>
                    </a:cubicBezTo>
                    <a:cubicBezTo>
                      <a:pt x="31024" y="61735"/>
                      <a:pt x="42740" y="57948"/>
                      <a:pt x="49979" y="49427"/>
                    </a:cubicBezTo>
                    <a:cubicBezTo>
                      <a:pt x="53598" y="45167"/>
                      <a:pt x="56456" y="39960"/>
                      <a:pt x="57218" y="34469"/>
                    </a:cubicBezTo>
                    <a:cubicBezTo>
                      <a:pt x="58170" y="27558"/>
                      <a:pt x="56932" y="21215"/>
                      <a:pt x="53789" y="15061"/>
                    </a:cubicBezTo>
                    <a:cubicBezTo>
                      <a:pt x="51217" y="10043"/>
                      <a:pt x="46836" y="5783"/>
                      <a:pt x="41883" y="3038"/>
                    </a:cubicBezTo>
                    <a:cubicBezTo>
                      <a:pt x="35787" y="-276"/>
                      <a:pt x="29119" y="-560"/>
                      <a:pt x="22356" y="671"/>
                    </a:cubicBezTo>
                    <a:cubicBezTo>
                      <a:pt x="11498" y="2659"/>
                      <a:pt x="1592" y="12315"/>
                      <a:pt x="258" y="23392"/>
                    </a:cubicBezTo>
                    <a:close/>
                  </a:path>
                </a:pathLst>
              </a:custGeom>
              <a:solidFill>
                <a:srgbClr val="808080"/>
              </a:solidFill>
              <a:ln w="9525" cap="flat">
                <a:noFill/>
                <a:prstDash val="solid"/>
                <a:miter/>
              </a:ln>
            </p:spPr>
            <p:txBody>
              <a:bodyPr rtlCol="0" anchor="ctr"/>
              <a:lstStyle/>
              <a:p>
                <a:endParaRPr lang="en-GB" dirty="0"/>
              </a:p>
            </p:txBody>
          </p:sp>
          <p:sp>
            <p:nvSpPr>
              <p:cNvPr id="3348" name="Freeform 268">
                <a:extLst>
                  <a:ext uri="{FF2B5EF4-FFF2-40B4-BE49-F238E27FC236}">
                    <a16:creationId xmlns:a16="http://schemas.microsoft.com/office/drawing/2014/main" id="{547146A0-87F5-1BA4-36EF-C430440D8E46}"/>
                  </a:ext>
                </a:extLst>
              </p:cNvPr>
              <p:cNvSpPr/>
              <p:nvPr/>
            </p:nvSpPr>
            <p:spPr>
              <a:xfrm>
                <a:off x="5705358" y="1026333"/>
                <a:ext cx="61114" cy="60575"/>
              </a:xfrm>
              <a:custGeom>
                <a:avLst/>
                <a:gdLst>
                  <a:gd name="connsiteX0" fmla="*/ 703 w 61114"/>
                  <a:gd name="connsiteY0" fmla="*/ 23222 h 60575"/>
                  <a:gd name="connsiteX1" fmla="*/ 513 w 61114"/>
                  <a:gd name="connsiteY1" fmla="*/ 34867 h 60575"/>
                  <a:gd name="connsiteX2" fmla="*/ 7180 w 61114"/>
                  <a:gd name="connsiteY2" fmla="*/ 47931 h 60575"/>
                  <a:gd name="connsiteX3" fmla="*/ 18705 w 61114"/>
                  <a:gd name="connsiteY3" fmla="*/ 54559 h 60575"/>
                  <a:gd name="connsiteX4" fmla="*/ 20705 w 61114"/>
                  <a:gd name="connsiteY4" fmla="*/ 54937 h 60575"/>
                  <a:gd name="connsiteX5" fmla="*/ 22515 w 61114"/>
                  <a:gd name="connsiteY5" fmla="*/ 56831 h 60575"/>
                  <a:gd name="connsiteX6" fmla="*/ 32612 w 61114"/>
                  <a:gd name="connsiteY6" fmla="*/ 60523 h 60575"/>
                  <a:gd name="connsiteX7" fmla="*/ 52614 w 61114"/>
                  <a:gd name="connsiteY7" fmla="*/ 51056 h 60575"/>
                  <a:gd name="connsiteX8" fmla="*/ 58139 w 61114"/>
                  <a:gd name="connsiteY8" fmla="*/ 43198 h 60575"/>
                  <a:gd name="connsiteX9" fmla="*/ 61092 w 61114"/>
                  <a:gd name="connsiteY9" fmla="*/ 30701 h 60575"/>
                  <a:gd name="connsiteX10" fmla="*/ 55186 w 61114"/>
                  <a:gd name="connsiteY10" fmla="*/ 12618 h 60575"/>
                  <a:gd name="connsiteX11" fmla="*/ 45471 w 61114"/>
                  <a:gd name="connsiteY11" fmla="*/ 3909 h 60575"/>
                  <a:gd name="connsiteX12" fmla="*/ 42613 w 61114"/>
                  <a:gd name="connsiteY12" fmla="*/ 2489 h 60575"/>
                  <a:gd name="connsiteX13" fmla="*/ 36136 w 61114"/>
                  <a:gd name="connsiteY13" fmla="*/ 406 h 60575"/>
                  <a:gd name="connsiteX14" fmla="*/ 703 w 61114"/>
                  <a:gd name="connsiteY14" fmla="*/ 23222 h 6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114" h="60575">
                    <a:moveTo>
                      <a:pt x="703" y="23222"/>
                    </a:moveTo>
                    <a:cubicBezTo>
                      <a:pt x="-249" y="27103"/>
                      <a:pt x="-154" y="30985"/>
                      <a:pt x="513" y="34867"/>
                    </a:cubicBezTo>
                    <a:cubicBezTo>
                      <a:pt x="1465" y="39884"/>
                      <a:pt x="3656" y="44144"/>
                      <a:pt x="7180" y="47931"/>
                    </a:cubicBezTo>
                    <a:cubicBezTo>
                      <a:pt x="10228" y="51340"/>
                      <a:pt x="14419" y="53233"/>
                      <a:pt x="18705" y="54559"/>
                    </a:cubicBezTo>
                    <a:cubicBezTo>
                      <a:pt x="19372" y="54748"/>
                      <a:pt x="20039" y="54843"/>
                      <a:pt x="20705" y="54937"/>
                    </a:cubicBezTo>
                    <a:cubicBezTo>
                      <a:pt x="21182" y="55600"/>
                      <a:pt x="21753" y="56263"/>
                      <a:pt x="22515" y="56831"/>
                    </a:cubicBezTo>
                    <a:cubicBezTo>
                      <a:pt x="25277" y="59197"/>
                      <a:pt x="28897" y="60902"/>
                      <a:pt x="32612" y="60523"/>
                    </a:cubicBezTo>
                    <a:cubicBezTo>
                      <a:pt x="40232" y="59765"/>
                      <a:pt x="47185" y="56547"/>
                      <a:pt x="52614" y="51056"/>
                    </a:cubicBezTo>
                    <a:cubicBezTo>
                      <a:pt x="54805" y="48783"/>
                      <a:pt x="56805" y="46038"/>
                      <a:pt x="58139" y="43198"/>
                    </a:cubicBezTo>
                    <a:cubicBezTo>
                      <a:pt x="60139" y="38937"/>
                      <a:pt x="60901" y="35245"/>
                      <a:pt x="61092" y="30701"/>
                    </a:cubicBezTo>
                    <a:cubicBezTo>
                      <a:pt x="61377" y="24547"/>
                      <a:pt x="58996" y="17447"/>
                      <a:pt x="55186" y="12618"/>
                    </a:cubicBezTo>
                    <a:cubicBezTo>
                      <a:pt x="52233" y="8926"/>
                      <a:pt x="49566" y="6370"/>
                      <a:pt x="45471" y="3909"/>
                    </a:cubicBezTo>
                    <a:cubicBezTo>
                      <a:pt x="44518" y="3341"/>
                      <a:pt x="43566" y="2867"/>
                      <a:pt x="42613" y="2489"/>
                    </a:cubicBezTo>
                    <a:cubicBezTo>
                      <a:pt x="40517" y="1636"/>
                      <a:pt x="38422" y="784"/>
                      <a:pt x="36136" y="406"/>
                    </a:cubicBezTo>
                    <a:cubicBezTo>
                      <a:pt x="20325" y="-2150"/>
                      <a:pt x="4704" y="7601"/>
                      <a:pt x="703" y="23222"/>
                    </a:cubicBezTo>
                    <a:close/>
                  </a:path>
                </a:pathLst>
              </a:custGeom>
              <a:solidFill>
                <a:srgbClr val="808080"/>
              </a:solidFill>
              <a:ln w="9525" cap="flat">
                <a:noFill/>
                <a:prstDash val="solid"/>
                <a:miter/>
              </a:ln>
            </p:spPr>
            <p:txBody>
              <a:bodyPr rtlCol="0" anchor="ctr"/>
              <a:lstStyle/>
              <a:p>
                <a:endParaRPr lang="en-GB" dirty="0"/>
              </a:p>
            </p:txBody>
          </p:sp>
          <p:sp>
            <p:nvSpPr>
              <p:cNvPr id="3349" name="Freeform 269">
                <a:extLst>
                  <a:ext uri="{FF2B5EF4-FFF2-40B4-BE49-F238E27FC236}">
                    <a16:creationId xmlns:a16="http://schemas.microsoft.com/office/drawing/2014/main" id="{02A26038-D8B0-3A99-8018-56E87B723645}"/>
                  </a:ext>
                </a:extLst>
              </p:cNvPr>
              <p:cNvSpPr/>
              <p:nvPr/>
            </p:nvSpPr>
            <p:spPr>
              <a:xfrm>
                <a:off x="6043681" y="1043201"/>
                <a:ext cx="68581" cy="62370"/>
              </a:xfrm>
              <a:custGeom>
                <a:avLst/>
                <a:gdLst>
                  <a:gd name="connsiteX0" fmla="*/ 137 w 68581"/>
                  <a:gd name="connsiteY0" fmla="*/ 33903 h 62370"/>
                  <a:gd name="connsiteX1" fmla="*/ 5090 w 68581"/>
                  <a:gd name="connsiteY1" fmla="*/ 47726 h 62370"/>
                  <a:gd name="connsiteX2" fmla="*/ 10233 w 68581"/>
                  <a:gd name="connsiteY2" fmla="*/ 52933 h 62370"/>
                  <a:gd name="connsiteX3" fmla="*/ 15567 w 68581"/>
                  <a:gd name="connsiteY3" fmla="*/ 58045 h 62370"/>
                  <a:gd name="connsiteX4" fmla="*/ 45000 w 68581"/>
                  <a:gd name="connsiteY4" fmla="*/ 61264 h 62370"/>
                  <a:gd name="connsiteX5" fmla="*/ 66145 w 68581"/>
                  <a:gd name="connsiteY5" fmla="*/ 44033 h 62370"/>
                  <a:gd name="connsiteX6" fmla="*/ 63668 w 68581"/>
                  <a:gd name="connsiteY6" fmla="*/ 15158 h 62370"/>
                  <a:gd name="connsiteX7" fmla="*/ 39475 w 68581"/>
                  <a:gd name="connsiteY7" fmla="*/ 295 h 62370"/>
                  <a:gd name="connsiteX8" fmla="*/ 23664 w 68581"/>
                  <a:gd name="connsiteY8" fmla="*/ 1431 h 62370"/>
                  <a:gd name="connsiteX9" fmla="*/ 10138 w 68581"/>
                  <a:gd name="connsiteY9" fmla="*/ 9004 h 62370"/>
                  <a:gd name="connsiteX10" fmla="*/ 137 w 68581"/>
                  <a:gd name="connsiteY10" fmla="*/ 33903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1" h="62370">
                    <a:moveTo>
                      <a:pt x="137" y="33903"/>
                    </a:moveTo>
                    <a:cubicBezTo>
                      <a:pt x="613" y="38732"/>
                      <a:pt x="2042" y="43844"/>
                      <a:pt x="5090" y="47726"/>
                    </a:cubicBezTo>
                    <a:cubicBezTo>
                      <a:pt x="6614" y="49714"/>
                      <a:pt x="8423" y="51418"/>
                      <a:pt x="10233" y="52933"/>
                    </a:cubicBezTo>
                    <a:cubicBezTo>
                      <a:pt x="11472" y="55110"/>
                      <a:pt x="13281" y="57098"/>
                      <a:pt x="15567" y="58045"/>
                    </a:cubicBezTo>
                    <a:cubicBezTo>
                      <a:pt x="25188" y="61832"/>
                      <a:pt x="34808" y="63725"/>
                      <a:pt x="45000" y="61264"/>
                    </a:cubicBezTo>
                    <a:cubicBezTo>
                      <a:pt x="53858" y="59181"/>
                      <a:pt x="62621" y="52554"/>
                      <a:pt x="66145" y="44033"/>
                    </a:cubicBezTo>
                    <a:cubicBezTo>
                      <a:pt x="70050" y="34661"/>
                      <a:pt x="69288" y="23773"/>
                      <a:pt x="63668" y="15158"/>
                    </a:cubicBezTo>
                    <a:cubicBezTo>
                      <a:pt x="58430" y="7111"/>
                      <a:pt x="49095" y="1336"/>
                      <a:pt x="39475" y="295"/>
                    </a:cubicBezTo>
                    <a:cubicBezTo>
                      <a:pt x="34046" y="-274"/>
                      <a:pt x="28997" y="-84"/>
                      <a:pt x="23664" y="1431"/>
                    </a:cubicBezTo>
                    <a:cubicBezTo>
                      <a:pt x="18520" y="2945"/>
                      <a:pt x="14234" y="5596"/>
                      <a:pt x="10138" y="9004"/>
                    </a:cubicBezTo>
                    <a:cubicBezTo>
                      <a:pt x="3280" y="14969"/>
                      <a:pt x="-816" y="24815"/>
                      <a:pt x="137" y="33903"/>
                    </a:cubicBezTo>
                    <a:close/>
                  </a:path>
                </a:pathLst>
              </a:custGeom>
              <a:solidFill>
                <a:srgbClr val="808080"/>
              </a:solidFill>
              <a:ln w="9525" cap="flat">
                <a:noFill/>
                <a:prstDash val="solid"/>
                <a:miter/>
              </a:ln>
            </p:spPr>
            <p:txBody>
              <a:bodyPr rtlCol="0" anchor="ctr"/>
              <a:lstStyle/>
              <a:p>
                <a:endParaRPr lang="en-GB" dirty="0"/>
              </a:p>
            </p:txBody>
          </p:sp>
          <p:sp>
            <p:nvSpPr>
              <p:cNvPr id="3350" name="Freeform 270">
                <a:extLst>
                  <a:ext uri="{FF2B5EF4-FFF2-40B4-BE49-F238E27FC236}">
                    <a16:creationId xmlns:a16="http://schemas.microsoft.com/office/drawing/2014/main" id="{D43CC496-1050-1CF6-3F87-B4687956FA99}"/>
                  </a:ext>
                </a:extLst>
              </p:cNvPr>
              <p:cNvSpPr/>
              <p:nvPr/>
            </p:nvSpPr>
            <p:spPr>
              <a:xfrm>
                <a:off x="6039033" y="965208"/>
                <a:ext cx="55014" cy="53380"/>
              </a:xfrm>
              <a:custGeom>
                <a:avLst/>
                <a:gdLst>
                  <a:gd name="connsiteX0" fmla="*/ 403 w 55014"/>
                  <a:gd name="connsiteY0" fmla="*/ 19780 h 53380"/>
                  <a:gd name="connsiteX1" fmla="*/ 2403 w 55014"/>
                  <a:gd name="connsiteY1" fmla="*/ 32940 h 53380"/>
                  <a:gd name="connsiteX2" fmla="*/ 4689 w 55014"/>
                  <a:gd name="connsiteY2" fmla="*/ 36064 h 53380"/>
                  <a:gd name="connsiteX3" fmla="*/ 4880 w 55014"/>
                  <a:gd name="connsiteY3" fmla="*/ 36916 h 53380"/>
                  <a:gd name="connsiteX4" fmla="*/ 17358 w 55014"/>
                  <a:gd name="connsiteY4" fmla="*/ 50644 h 53380"/>
                  <a:gd name="connsiteX5" fmla="*/ 36027 w 55014"/>
                  <a:gd name="connsiteY5" fmla="*/ 52632 h 53380"/>
                  <a:gd name="connsiteX6" fmla="*/ 54886 w 55014"/>
                  <a:gd name="connsiteY6" fmla="*/ 24798 h 53380"/>
                  <a:gd name="connsiteX7" fmla="*/ 46695 w 55014"/>
                  <a:gd name="connsiteY7" fmla="*/ 7473 h 53380"/>
                  <a:gd name="connsiteX8" fmla="*/ 28311 w 55014"/>
                  <a:gd name="connsiteY8" fmla="*/ 89 h 53380"/>
                  <a:gd name="connsiteX9" fmla="*/ 403 w 55014"/>
                  <a:gd name="connsiteY9" fmla="*/ 19780 h 5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53380">
                    <a:moveTo>
                      <a:pt x="403" y="19780"/>
                    </a:moveTo>
                    <a:cubicBezTo>
                      <a:pt x="-549" y="24325"/>
                      <a:pt x="213" y="28774"/>
                      <a:pt x="2403" y="32940"/>
                    </a:cubicBezTo>
                    <a:cubicBezTo>
                      <a:pt x="2975" y="34076"/>
                      <a:pt x="3832" y="35117"/>
                      <a:pt x="4689" y="36064"/>
                    </a:cubicBezTo>
                    <a:cubicBezTo>
                      <a:pt x="4785" y="36348"/>
                      <a:pt x="4785" y="36632"/>
                      <a:pt x="4880" y="36916"/>
                    </a:cubicBezTo>
                    <a:cubicBezTo>
                      <a:pt x="7261" y="42881"/>
                      <a:pt x="11452" y="47804"/>
                      <a:pt x="17358" y="50644"/>
                    </a:cubicBezTo>
                    <a:cubicBezTo>
                      <a:pt x="23358" y="53484"/>
                      <a:pt x="29645" y="54052"/>
                      <a:pt x="36027" y="52632"/>
                    </a:cubicBezTo>
                    <a:cubicBezTo>
                      <a:pt x="48314" y="49886"/>
                      <a:pt x="56124" y="36822"/>
                      <a:pt x="54886" y="24798"/>
                    </a:cubicBezTo>
                    <a:cubicBezTo>
                      <a:pt x="54219" y="18266"/>
                      <a:pt x="51552" y="12017"/>
                      <a:pt x="46695" y="7473"/>
                    </a:cubicBezTo>
                    <a:cubicBezTo>
                      <a:pt x="41646" y="2645"/>
                      <a:pt x="35169" y="562"/>
                      <a:pt x="28311" y="89"/>
                    </a:cubicBezTo>
                    <a:cubicBezTo>
                      <a:pt x="16119" y="-953"/>
                      <a:pt x="2880" y="7284"/>
                      <a:pt x="403" y="19780"/>
                    </a:cubicBezTo>
                    <a:close/>
                  </a:path>
                </a:pathLst>
              </a:custGeom>
              <a:solidFill>
                <a:srgbClr val="808080"/>
              </a:solidFill>
              <a:ln w="9525" cap="flat">
                <a:noFill/>
                <a:prstDash val="solid"/>
                <a:miter/>
              </a:ln>
            </p:spPr>
            <p:txBody>
              <a:bodyPr rtlCol="0" anchor="ctr"/>
              <a:lstStyle/>
              <a:p>
                <a:endParaRPr lang="en-GB" dirty="0"/>
              </a:p>
            </p:txBody>
          </p:sp>
          <p:sp>
            <p:nvSpPr>
              <p:cNvPr id="3351" name="Freeform 271">
                <a:extLst>
                  <a:ext uri="{FF2B5EF4-FFF2-40B4-BE49-F238E27FC236}">
                    <a16:creationId xmlns:a16="http://schemas.microsoft.com/office/drawing/2014/main" id="{B178718C-F341-2DFA-8676-4019EBDB9ED0}"/>
                  </a:ext>
                </a:extLst>
              </p:cNvPr>
              <p:cNvSpPr/>
              <p:nvPr/>
            </p:nvSpPr>
            <p:spPr>
              <a:xfrm>
                <a:off x="5965188" y="935418"/>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2" name="Freeform 272">
                <a:extLst>
                  <a:ext uri="{FF2B5EF4-FFF2-40B4-BE49-F238E27FC236}">
                    <a16:creationId xmlns:a16="http://schemas.microsoft.com/office/drawing/2014/main" id="{2242CE0A-E245-1DB1-3513-2CFEBBD2974B}"/>
                  </a:ext>
                </a:extLst>
              </p:cNvPr>
              <p:cNvSpPr/>
              <p:nvPr/>
            </p:nvSpPr>
            <p:spPr>
              <a:xfrm>
                <a:off x="5909752" y="86334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3" name="Freeform 273">
                <a:extLst>
                  <a:ext uri="{FF2B5EF4-FFF2-40B4-BE49-F238E27FC236}">
                    <a16:creationId xmlns:a16="http://schemas.microsoft.com/office/drawing/2014/main" id="{8A2DC55C-6264-74B0-DCDD-A92C14CC7A12}"/>
                  </a:ext>
                </a:extLst>
              </p:cNvPr>
              <p:cNvSpPr/>
              <p:nvPr/>
            </p:nvSpPr>
            <p:spPr>
              <a:xfrm>
                <a:off x="6073582" y="114518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4" name="Freeform 274">
                <a:extLst>
                  <a:ext uri="{FF2B5EF4-FFF2-40B4-BE49-F238E27FC236}">
                    <a16:creationId xmlns:a16="http://schemas.microsoft.com/office/drawing/2014/main" id="{92E020F9-009F-365A-3273-3A4DEFA4D135}"/>
                  </a:ext>
                </a:extLst>
              </p:cNvPr>
              <p:cNvSpPr/>
              <p:nvPr/>
            </p:nvSpPr>
            <p:spPr>
              <a:xfrm>
                <a:off x="5670389" y="1145187"/>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3954"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5" name="Freeform 275">
                <a:extLst>
                  <a:ext uri="{FF2B5EF4-FFF2-40B4-BE49-F238E27FC236}">
                    <a16:creationId xmlns:a16="http://schemas.microsoft.com/office/drawing/2014/main" id="{4A943730-3025-01E5-DAA0-262CC703B7B0}"/>
                  </a:ext>
                </a:extLst>
              </p:cNvPr>
              <p:cNvSpPr/>
              <p:nvPr/>
            </p:nvSpPr>
            <p:spPr>
              <a:xfrm>
                <a:off x="5794500" y="982092"/>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6" name="Freeform 276">
                <a:extLst>
                  <a:ext uri="{FF2B5EF4-FFF2-40B4-BE49-F238E27FC236}">
                    <a16:creationId xmlns:a16="http://schemas.microsoft.com/office/drawing/2014/main" id="{04EFE305-CAC0-5663-5DC9-3358E4B76742}"/>
                  </a:ext>
                </a:extLst>
              </p:cNvPr>
              <p:cNvSpPr/>
              <p:nvPr/>
            </p:nvSpPr>
            <p:spPr>
              <a:xfrm>
                <a:off x="5893179" y="972694"/>
                <a:ext cx="54829" cy="53623"/>
              </a:xfrm>
              <a:custGeom>
                <a:avLst/>
                <a:gdLst>
                  <a:gd name="connsiteX0" fmla="*/ 716 w 54829"/>
                  <a:gd name="connsiteY0" fmla="*/ 18070 h 53623"/>
                  <a:gd name="connsiteX1" fmla="*/ 1763 w 54829"/>
                  <a:gd name="connsiteY1" fmla="*/ 31324 h 53623"/>
                  <a:gd name="connsiteX2" fmla="*/ 3859 w 54829"/>
                  <a:gd name="connsiteY2" fmla="*/ 34637 h 53623"/>
                  <a:gd name="connsiteX3" fmla="*/ 4049 w 54829"/>
                  <a:gd name="connsiteY3" fmla="*/ 35489 h 53623"/>
                  <a:gd name="connsiteX4" fmla="*/ 15575 w 54829"/>
                  <a:gd name="connsiteY4" fmla="*/ 49974 h 53623"/>
                  <a:gd name="connsiteX5" fmla="*/ 34053 w 54829"/>
                  <a:gd name="connsiteY5" fmla="*/ 53288 h 53623"/>
                  <a:gd name="connsiteX6" fmla="*/ 54818 w 54829"/>
                  <a:gd name="connsiteY6" fmla="*/ 26779 h 53623"/>
                  <a:gd name="connsiteX7" fmla="*/ 47864 w 54829"/>
                  <a:gd name="connsiteY7" fmla="*/ 8886 h 53623"/>
                  <a:gd name="connsiteX8" fmla="*/ 30053 w 54829"/>
                  <a:gd name="connsiteY8" fmla="*/ 271 h 53623"/>
                  <a:gd name="connsiteX9" fmla="*/ 716 w 54829"/>
                  <a:gd name="connsiteY9" fmla="*/ 18070 h 5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623">
                    <a:moveTo>
                      <a:pt x="716" y="18070"/>
                    </a:moveTo>
                    <a:cubicBezTo>
                      <a:pt x="-523" y="22614"/>
                      <a:pt x="-142" y="27063"/>
                      <a:pt x="1763" y="31324"/>
                    </a:cubicBezTo>
                    <a:cubicBezTo>
                      <a:pt x="2335" y="32554"/>
                      <a:pt x="3002" y="33596"/>
                      <a:pt x="3859" y="34637"/>
                    </a:cubicBezTo>
                    <a:cubicBezTo>
                      <a:pt x="3954" y="34921"/>
                      <a:pt x="3954" y="35205"/>
                      <a:pt x="4049" y="35489"/>
                    </a:cubicBezTo>
                    <a:cubicBezTo>
                      <a:pt x="6050" y="41548"/>
                      <a:pt x="9860" y="46850"/>
                      <a:pt x="15575" y="49974"/>
                    </a:cubicBezTo>
                    <a:cubicBezTo>
                      <a:pt x="21290" y="53193"/>
                      <a:pt x="27576" y="54235"/>
                      <a:pt x="34053" y="53288"/>
                    </a:cubicBezTo>
                    <a:cubicBezTo>
                      <a:pt x="46531" y="51394"/>
                      <a:pt x="55199" y="38898"/>
                      <a:pt x="54818" y="26779"/>
                    </a:cubicBezTo>
                    <a:cubicBezTo>
                      <a:pt x="54627" y="20152"/>
                      <a:pt x="52436" y="13809"/>
                      <a:pt x="47864" y="8886"/>
                    </a:cubicBezTo>
                    <a:cubicBezTo>
                      <a:pt x="43102" y="3774"/>
                      <a:pt x="36815" y="1218"/>
                      <a:pt x="30053" y="271"/>
                    </a:cubicBezTo>
                    <a:cubicBezTo>
                      <a:pt x="17765" y="-1528"/>
                      <a:pt x="4049" y="5762"/>
                      <a:pt x="716" y="18070"/>
                    </a:cubicBezTo>
                    <a:close/>
                  </a:path>
                </a:pathLst>
              </a:custGeom>
              <a:solidFill>
                <a:srgbClr val="808080"/>
              </a:solidFill>
              <a:ln w="9525" cap="flat">
                <a:noFill/>
                <a:prstDash val="solid"/>
                <a:miter/>
              </a:ln>
            </p:spPr>
            <p:txBody>
              <a:bodyPr rtlCol="0" anchor="ctr"/>
              <a:lstStyle/>
              <a:p>
                <a:endParaRPr lang="en-GB" dirty="0"/>
              </a:p>
            </p:txBody>
          </p:sp>
          <p:sp>
            <p:nvSpPr>
              <p:cNvPr id="3357" name="Freeform 278">
                <a:extLst>
                  <a:ext uri="{FF2B5EF4-FFF2-40B4-BE49-F238E27FC236}">
                    <a16:creationId xmlns:a16="http://schemas.microsoft.com/office/drawing/2014/main" id="{D79B94D4-96B6-DF17-7CDB-2525FEE48EDD}"/>
                  </a:ext>
                </a:extLst>
              </p:cNvPr>
              <p:cNvSpPr/>
              <p:nvPr/>
            </p:nvSpPr>
            <p:spPr>
              <a:xfrm>
                <a:off x="5724586" y="928128"/>
                <a:ext cx="54829" cy="53598"/>
              </a:xfrm>
              <a:custGeom>
                <a:avLst/>
                <a:gdLst>
                  <a:gd name="connsiteX0" fmla="*/ 716 w 54829"/>
                  <a:gd name="connsiteY0" fmla="*/ 18044 h 53598"/>
                  <a:gd name="connsiteX1" fmla="*/ 1763 w 54829"/>
                  <a:gd name="connsiteY1" fmla="*/ 31298 h 53598"/>
                  <a:gd name="connsiteX2" fmla="*/ 3859 w 54829"/>
                  <a:gd name="connsiteY2" fmla="*/ 34612 h 53598"/>
                  <a:gd name="connsiteX3" fmla="*/ 4049 w 54829"/>
                  <a:gd name="connsiteY3" fmla="*/ 35464 h 53598"/>
                  <a:gd name="connsiteX4" fmla="*/ 15575 w 54829"/>
                  <a:gd name="connsiteY4" fmla="*/ 49949 h 53598"/>
                  <a:gd name="connsiteX5" fmla="*/ 34053 w 54829"/>
                  <a:gd name="connsiteY5" fmla="*/ 53262 h 53598"/>
                  <a:gd name="connsiteX6" fmla="*/ 54818 w 54829"/>
                  <a:gd name="connsiteY6" fmla="*/ 26754 h 53598"/>
                  <a:gd name="connsiteX7" fmla="*/ 47864 w 54829"/>
                  <a:gd name="connsiteY7" fmla="*/ 8861 h 53598"/>
                  <a:gd name="connsiteX8" fmla="*/ 30053 w 54829"/>
                  <a:gd name="connsiteY8" fmla="*/ 246 h 53598"/>
                  <a:gd name="connsiteX9" fmla="*/ 716 w 54829"/>
                  <a:gd name="connsiteY9" fmla="*/ 18044 h 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829" h="53598">
                    <a:moveTo>
                      <a:pt x="716" y="18044"/>
                    </a:moveTo>
                    <a:cubicBezTo>
                      <a:pt x="-523" y="22589"/>
                      <a:pt x="-142" y="27038"/>
                      <a:pt x="1763" y="31298"/>
                    </a:cubicBezTo>
                    <a:cubicBezTo>
                      <a:pt x="2335" y="32529"/>
                      <a:pt x="3002" y="33571"/>
                      <a:pt x="3859" y="34612"/>
                    </a:cubicBezTo>
                    <a:cubicBezTo>
                      <a:pt x="3954" y="34896"/>
                      <a:pt x="3954" y="35180"/>
                      <a:pt x="4049" y="35464"/>
                    </a:cubicBezTo>
                    <a:cubicBezTo>
                      <a:pt x="6050" y="41523"/>
                      <a:pt x="9860" y="46825"/>
                      <a:pt x="15575" y="49949"/>
                    </a:cubicBezTo>
                    <a:cubicBezTo>
                      <a:pt x="21290" y="53168"/>
                      <a:pt x="27576" y="54209"/>
                      <a:pt x="34053" y="53262"/>
                    </a:cubicBezTo>
                    <a:cubicBezTo>
                      <a:pt x="46531" y="51369"/>
                      <a:pt x="55199" y="38872"/>
                      <a:pt x="54818" y="26754"/>
                    </a:cubicBezTo>
                    <a:cubicBezTo>
                      <a:pt x="54627" y="20127"/>
                      <a:pt x="52436" y="13784"/>
                      <a:pt x="47864" y="8861"/>
                    </a:cubicBezTo>
                    <a:cubicBezTo>
                      <a:pt x="43102" y="3749"/>
                      <a:pt x="36815" y="1192"/>
                      <a:pt x="30053" y="246"/>
                    </a:cubicBezTo>
                    <a:cubicBezTo>
                      <a:pt x="17765" y="-1458"/>
                      <a:pt x="4049" y="5831"/>
                      <a:pt x="716" y="18044"/>
                    </a:cubicBezTo>
                    <a:close/>
                  </a:path>
                </a:pathLst>
              </a:custGeom>
              <a:solidFill>
                <a:srgbClr val="808080"/>
              </a:solidFill>
              <a:ln w="9525" cap="flat">
                <a:noFill/>
                <a:prstDash val="solid"/>
                <a:miter/>
              </a:ln>
            </p:spPr>
            <p:txBody>
              <a:bodyPr rtlCol="0" anchor="ctr"/>
              <a:lstStyle/>
              <a:p>
                <a:endParaRPr lang="en-GB" dirty="0"/>
              </a:p>
            </p:txBody>
          </p:sp>
          <p:sp>
            <p:nvSpPr>
              <p:cNvPr id="3358" name="Freeform 279">
                <a:extLst>
                  <a:ext uri="{FF2B5EF4-FFF2-40B4-BE49-F238E27FC236}">
                    <a16:creationId xmlns:a16="http://schemas.microsoft.com/office/drawing/2014/main" id="{2C620704-983A-CEF5-3B6F-73C41627777C}"/>
                  </a:ext>
                </a:extLst>
              </p:cNvPr>
              <p:cNvSpPr/>
              <p:nvPr/>
            </p:nvSpPr>
            <p:spPr>
              <a:xfrm rot="-2118194">
                <a:off x="5956287" y="899392"/>
                <a:ext cx="113537" cy="143712"/>
              </a:xfrm>
              <a:custGeom>
                <a:avLst/>
                <a:gdLst>
                  <a:gd name="connsiteX0" fmla="*/ 113537 w 113537"/>
                  <a:gd name="connsiteY0" fmla="*/ 71856 h 143712"/>
                  <a:gd name="connsiteX1" fmla="*/ 56769 w 113537"/>
                  <a:gd name="connsiteY1" fmla="*/ 143712 h 143712"/>
                  <a:gd name="connsiteX2" fmla="*/ 0 w 113537"/>
                  <a:gd name="connsiteY2" fmla="*/ 71856 h 143712"/>
                  <a:gd name="connsiteX3" fmla="*/ 56769 w 113537"/>
                  <a:gd name="connsiteY3" fmla="*/ 0 h 143712"/>
                  <a:gd name="connsiteX4" fmla="*/ 113537 w 113537"/>
                  <a:gd name="connsiteY4" fmla="*/ 71856 h 143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 h="143712">
                    <a:moveTo>
                      <a:pt x="113537" y="71856"/>
                    </a:moveTo>
                    <a:cubicBezTo>
                      <a:pt x="113537" y="111541"/>
                      <a:pt x="88121" y="143712"/>
                      <a:pt x="56769" y="143712"/>
                    </a:cubicBezTo>
                    <a:cubicBezTo>
                      <a:pt x="25416" y="143712"/>
                      <a:pt x="0" y="111541"/>
                      <a:pt x="0" y="71856"/>
                    </a:cubicBezTo>
                    <a:cubicBezTo>
                      <a:pt x="0" y="32171"/>
                      <a:pt x="25416" y="0"/>
                      <a:pt x="56769" y="0"/>
                    </a:cubicBezTo>
                    <a:cubicBezTo>
                      <a:pt x="88121" y="0"/>
                      <a:pt x="113537" y="32171"/>
                      <a:pt x="113537" y="71856"/>
                    </a:cubicBezTo>
                    <a:close/>
                  </a:path>
                </a:pathLst>
              </a:custGeom>
              <a:solidFill>
                <a:srgbClr val="E6E6E6"/>
              </a:solidFill>
              <a:ln w="9525" cap="flat">
                <a:noFill/>
                <a:prstDash val="solid"/>
                <a:miter/>
              </a:ln>
            </p:spPr>
            <p:txBody>
              <a:bodyPr rtlCol="0" anchor="ctr"/>
              <a:lstStyle/>
              <a:p>
                <a:endParaRPr lang="en-GB" dirty="0"/>
              </a:p>
            </p:txBody>
          </p:sp>
          <p:sp>
            <p:nvSpPr>
              <p:cNvPr id="3359" name="Freeform 280">
                <a:extLst>
                  <a:ext uri="{FF2B5EF4-FFF2-40B4-BE49-F238E27FC236}">
                    <a16:creationId xmlns:a16="http://schemas.microsoft.com/office/drawing/2014/main" id="{0C54A2FB-6A6A-44ED-93AA-0BC5732B79C6}"/>
                  </a:ext>
                </a:extLst>
              </p:cNvPr>
              <p:cNvSpPr/>
              <p:nvPr/>
            </p:nvSpPr>
            <p:spPr>
              <a:xfrm rot="-2118194">
                <a:off x="5981624" y="931486"/>
                <a:ext cx="62864" cy="79524"/>
              </a:xfrm>
              <a:custGeom>
                <a:avLst/>
                <a:gdLst>
                  <a:gd name="connsiteX0" fmla="*/ 62865 w 62864"/>
                  <a:gd name="connsiteY0" fmla="*/ 39762 h 79524"/>
                  <a:gd name="connsiteX1" fmla="*/ 31432 w 62864"/>
                  <a:gd name="connsiteY1" fmla="*/ 79525 h 79524"/>
                  <a:gd name="connsiteX2" fmla="*/ 0 w 62864"/>
                  <a:gd name="connsiteY2" fmla="*/ 39762 h 79524"/>
                  <a:gd name="connsiteX3" fmla="*/ 31432 w 62864"/>
                  <a:gd name="connsiteY3" fmla="*/ 0 h 79524"/>
                  <a:gd name="connsiteX4" fmla="*/ 62865 w 62864"/>
                  <a:gd name="connsiteY4" fmla="*/ 39762 h 7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4" h="79524">
                    <a:moveTo>
                      <a:pt x="62865" y="39762"/>
                    </a:moveTo>
                    <a:cubicBezTo>
                      <a:pt x="62865" y="61722"/>
                      <a:pt x="48792" y="79525"/>
                      <a:pt x="31432" y="79525"/>
                    </a:cubicBezTo>
                    <a:cubicBezTo>
                      <a:pt x="14073" y="79525"/>
                      <a:pt x="0" y="61722"/>
                      <a:pt x="0" y="39762"/>
                    </a:cubicBezTo>
                    <a:cubicBezTo>
                      <a:pt x="0" y="17802"/>
                      <a:pt x="14073" y="0"/>
                      <a:pt x="31432" y="0"/>
                    </a:cubicBezTo>
                    <a:cubicBezTo>
                      <a:pt x="48792" y="0"/>
                      <a:pt x="62865" y="17802"/>
                      <a:pt x="62865" y="39762"/>
                    </a:cubicBezTo>
                    <a:close/>
                  </a:path>
                </a:pathLst>
              </a:custGeom>
              <a:solidFill>
                <a:srgbClr val="FFFFFF"/>
              </a:solidFill>
              <a:ln w="9525" cap="flat">
                <a:noFill/>
                <a:prstDash val="solid"/>
                <a:miter/>
              </a:ln>
            </p:spPr>
            <p:txBody>
              <a:bodyPr rtlCol="0" anchor="ctr"/>
              <a:lstStyle/>
              <a:p>
                <a:endParaRPr lang="en-GB" dirty="0"/>
              </a:p>
            </p:txBody>
          </p:sp>
        </p:grpSp>
      </p:grpSp>
      <p:pic>
        <p:nvPicPr>
          <p:cNvPr id="10" name="Picture 9" descr="A picture containing tableware&#10;&#10;Description automatically generated">
            <a:extLst>
              <a:ext uri="{FF2B5EF4-FFF2-40B4-BE49-F238E27FC236}">
                <a16:creationId xmlns:a16="http://schemas.microsoft.com/office/drawing/2014/main" id="{41924892-304E-7CF6-5C90-ADCF005BB7A1}"/>
              </a:ext>
            </a:extLst>
          </p:cNvPr>
          <p:cNvPicPr>
            <a:picLocks noChangeAspect="1"/>
          </p:cNvPicPr>
          <p:nvPr/>
        </p:nvPicPr>
        <p:blipFill>
          <a:blip r:embed="rId29"/>
          <a:stretch>
            <a:fillRect/>
          </a:stretch>
        </p:blipFill>
        <p:spPr>
          <a:xfrm rot="13102938">
            <a:off x="7970144" y="2164084"/>
            <a:ext cx="341964" cy="430453"/>
          </a:xfrm>
          <a:prstGeom prst="rect">
            <a:avLst/>
          </a:prstGeom>
        </p:spPr>
      </p:pic>
      <p:pic>
        <p:nvPicPr>
          <p:cNvPr id="257" name="Picture 256">
            <a:extLst>
              <a:ext uri="{FF2B5EF4-FFF2-40B4-BE49-F238E27FC236}">
                <a16:creationId xmlns:a16="http://schemas.microsoft.com/office/drawing/2014/main" id="{2902C4E1-AE71-21A0-FFFE-9D2185E09C20}"/>
              </a:ext>
            </a:extLst>
          </p:cNvPr>
          <p:cNvPicPr>
            <a:picLocks noChangeAspect="1"/>
          </p:cNvPicPr>
          <p:nvPr/>
        </p:nvPicPr>
        <p:blipFill>
          <a:blip r:embed="rId26"/>
          <a:stretch>
            <a:fillRect/>
          </a:stretch>
        </p:blipFill>
        <p:spPr>
          <a:xfrm>
            <a:off x="1361416" y="2103176"/>
            <a:ext cx="368888" cy="290559"/>
          </a:xfrm>
          <a:prstGeom prst="rect">
            <a:avLst/>
          </a:prstGeom>
        </p:spPr>
      </p:pic>
      <p:pic>
        <p:nvPicPr>
          <p:cNvPr id="259" name="Picture 258" descr="A planet in space&#10;&#10;Description automatically generated with low confidence">
            <a:extLst>
              <a:ext uri="{FF2B5EF4-FFF2-40B4-BE49-F238E27FC236}">
                <a16:creationId xmlns:a16="http://schemas.microsoft.com/office/drawing/2014/main" id="{49C70114-286B-4CB8-E082-9F48E67BA459}"/>
              </a:ext>
            </a:extLst>
          </p:cNvPr>
          <p:cNvPicPr>
            <a:picLocks noChangeAspect="1"/>
          </p:cNvPicPr>
          <p:nvPr/>
        </p:nvPicPr>
        <p:blipFill>
          <a:blip r:embed="rId25"/>
          <a:stretch>
            <a:fillRect/>
          </a:stretch>
        </p:blipFill>
        <p:spPr>
          <a:xfrm>
            <a:off x="1905452" y="2143122"/>
            <a:ext cx="527793" cy="214096"/>
          </a:xfrm>
          <a:prstGeom prst="rect">
            <a:avLst/>
          </a:prstGeom>
        </p:spPr>
      </p:pic>
      <p:pic>
        <p:nvPicPr>
          <p:cNvPr id="261" name="Picture 260" descr="A planet in space&#10;&#10;Description automatically generated with low confidence">
            <a:extLst>
              <a:ext uri="{FF2B5EF4-FFF2-40B4-BE49-F238E27FC236}">
                <a16:creationId xmlns:a16="http://schemas.microsoft.com/office/drawing/2014/main" id="{EFEECE1F-D353-2D82-4CF9-2A1E406567C6}"/>
              </a:ext>
            </a:extLst>
          </p:cNvPr>
          <p:cNvPicPr>
            <a:picLocks noChangeAspect="1"/>
          </p:cNvPicPr>
          <p:nvPr/>
        </p:nvPicPr>
        <p:blipFill>
          <a:blip r:embed="rId25"/>
          <a:stretch>
            <a:fillRect/>
          </a:stretch>
        </p:blipFill>
        <p:spPr>
          <a:xfrm>
            <a:off x="9910959" y="2143122"/>
            <a:ext cx="527793" cy="214096"/>
          </a:xfrm>
          <a:prstGeom prst="rect">
            <a:avLst/>
          </a:prstGeom>
        </p:spPr>
      </p:pic>
      <p:pic>
        <p:nvPicPr>
          <p:cNvPr id="262" name="Picture 261" descr="A picture containing text&#10;&#10;Description automatically generated">
            <a:extLst>
              <a:ext uri="{FF2B5EF4-FFF2-40B4-BE49-F238E27FC236}">
                <a16:creationId xmlns:a16="http://schemas.microsoft.com/office/drawing/2014/main" id="{8E56C6EF-3303-04A1-53C5-38F24DED672C}"/>
              </a:ext>
            </a:extLst>
          </p:cNvPr>
          <p:cNvPicPr>
            <a:picLocks noChangeAspect="1"/>
          </p:cNvPicPr>
          <p:nvPr/>
        </p:nvPicPr>
        <p:blipFill>
          <a:blip r:embed="rId23"/>
          <a:stretch>
            <a:fillRect/>
          </a:stretch>
        </p:blipFill>
        <p:spPr>
          <a:xfrm>
            <a:off x="10585783" y="2106520"/>
            <a:ext cx="283760" cy="275267"/>
          </a:xfrm>
          <a:prstGeom prst="rect">
            <a:avLst/>
          </a:prstGeom>
        </p:spPr>
      </p:pic>
      <p:pic>
        <p:nvPicPr>
          <p:cNvPr id="26" name="Picture 25">
            <a:extLst>
              <a:ext uri="{FF2B5EF4-FFF2-40B4-BE49-F238E27FC236}">
                <a16:creationId xmlns:a16="http://schemas.microsoft.com/office/drawing/2014/main" id="{6DB66613-D3DD-92CE-456A-392EC5BCD81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34838" y="4535147"/>
            <a:ext cx="10538043" cy="301111"/>
          </a:xfrm>
          <a:prstGeom prst="rect">
            <a:avLst/>
          </a:prstGeom>
        </p:spPr>
      </p:pic>
      <p:sp>
        <p:nvSpPr>
          <p:cNvPr id="9" name="TextBox 8">
            <a:extLst>
              <a:ext uri="{FF2B5EF4-FFF2-40B4-BE49-F238E27FC236}">
                <a16:creationId xmlns:a16="http://schemas.microsoft.com/office/drawing/2014/main" id="{ED4AE497-DB16-B8F3-F8DB-0D655527872C}"/>
              </a:ext>
            </a:extLst>
          </p:cNvPr>
          <p:cNvSpPr txBox="1"/>
          <p:nvPr/>
        </p:nvSpPr>
        <p:spPr>
          <a:xfrm rot="1840846">
            <a:off x="5433355" y="3767547"/>
            <a:ext cx="171522"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IL-5</a:t>
            </a:r>
          </a:p>
        </p:txBody>
      </p:sp>
      <p:sp>
        <p:nvSpPr>
          <p:cNvPr id="6" name="Flowchart: Connector 5">
            <a:extLst>
              <a:ext uri="{FF2B5EF4-FFF2-40B4-BE49-F238E27FC236}">
                <a16:creationId xmlns:a16="http://schemas.microsoft.com/office/drawing/2014/main" id="{F606B4DC-3B6A-8A9C-D050-F2639C032991}"/>
              </a:ext>
            </a:extLst>
          </p:cNvPr>
          <p:cNvSpPr/>
          <p:nvPr/>
        </p:nvSpPr>
        <p:spPr>
          <a:xfrm>
            <a:off x="5994485" y="1846462"/>
            <a:ext cx="1805509" cy="3269759"/>
          </a:xfrm>
          <a:prstGeom prst="flowChartConnector">
            <a:avLst/>
          </a:prstGeom>
          <a:no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lowchart: Connector 15">
            <a:extLst>
              <a:ext uri="{FF2B5EF4-FFF2-40B4-BE49-F238E27FC236}">
                <a16:creationId xmlns:a16="http://schemas.microsoft.com/office/drawing/2014/main" id="{5328A4B1-B40D-D282-1976-2A330DC5A0D5}"/>
              </a:ext>
            </a:extLst>
          </p:cNvPr>
          <p:cNvSpPr/>
          <p:nvPr/>
        </p:nvSpPr>
        <p:spPr>
          <a:xfrm>
            <a:off x="2506590" y="1846462"/>
            <a:ext cx="4807604" cy="3262933"/>
          </a:xfrm>
          <a:prstGeom prst="flowChartConnector">
            <a:avLst/>
          </a:prstGeom>
          <a:noFill/>
          <a:ln w="28575">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Connector 21">
            <a:extLst>
              <a:ext uri="{FF2B5EF4-FFF2-40B4-BE49-F238E27FC236}">
                <a16:creationId xmlns:a16="http://schemas.microsoft.com/office/drawing/2014/main" id="{1203746F-385E-4221-89A7-6A149AB86426}"/>
              </a:ext>
            </a:extLst>
          </p:cNvPr>
          <p:cNvSpPr/>
          <p:nvPr/>
        </p:nvSpPr>
        <p:spPr>
          <a:xfrm>
            <a:off x="932265" y="1846462"/>
            <a:ext cx="1557021" cy="3262933"/>
          </a:xfrm>
          <a:prstGeom prst="flowChartConnector">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AEC7F525-96EF-95F7-8E18-5201ED95D73A}"/>
              </a:ext>
            </a:extLst>
          </p:cNvPr>
          <p:cNvSpPr txBox="1"/>
          <p:nvPr/>
        </p:nvSpPr>
        <p:spPr>
          <a:xfrm>
            <a:off x="6601465" y="1613842"/>
            <a:ext cx="665981" cy="246221"/>
          </a:xfrm>
          <a:prstGeom prst="rect">
            <a:avLst/>
          </a:prstGeom>
          <a:noFill/>
        </p:spPr>
        <p:txBody>
          <a:bodyPr wrap="square" lIns="0" tIns="0" rIns="0" bIns="0" rtlCol="0" anchor="t">
            <a:spAutoFit/>
          </a:bodyPr>
          <a:lstStyle/>
          <a:p>
            <a:pPr>
              <a:defRPr/>
            </a:pPr>
            <a:r>
              <a:rPr lang="en-GB" sz="1600" b="1" kern="0" dirty="0">
                <a:solidFill>
                  <a:schemeClr val="accent3">
                    <a:lumMod val="40000"/>
                    <a:lumOff val="60000"/>
                  </a:schemeClr>
                </a:solidFill>
                <a:latin typeface="Calibri"/>
                <a:cs typeface="Calibri"/>
              </a:rPr>
              <a:t>NARES</a:t>
            </a:r>
            <a:endParaRPr lang="en-GB" dirty="0">
              <a:solidFill>
                <a:schemeClr val="accent3">
                  <a:lumMod val="40000"/>
                  <a:lumOff val="60000"/>
                </a:schemeClr>
              </a:solidFill>
            </a:endParaRPr>
          </a:p>
        </p:txBody>
      </p:sp>
      <p:sp>
        <p:nvSpPr>
          <p:cNvPr id="28" name="TextBox 27">
            <a:extLst>
              <a:ext uri="{FF2B5EF4-FFF2-40B4-BE49-F238E27FC236}">
                <a16:creationId xmlns:a16="http://schemas.microsoft.com/office/drawing/2014/main" id="{B5AB6C9A-A084-40BB-902C-794CDF60EB03}"/>
              </a:ext>
            </a:extLst>
          </p:cNvPr>
          <p:cNvSpPr txBox="1"/>
          <p:nvPr/>
        </p:nvSpPr>
        <p:spPr>
          <a:xfrm>
            <a:off x="1154730" y="1367620"/>
            <a:ext cx="1113754" cy="492443"/>
          </a:xfrm>
          <a:prstGeom prst="rect">
            <a:avLst/>
          </a:prstGeom>
          <a:noFill/>
        </p:spPr>
        <p:txBody>
          <a:bodyPr wrap="square" lIns="0" tIns="0" rIns="0" bIns="0" rtlCol="0" anchor="t">
            <a:spAutoFit/>
          </a:bodyPr>
          <a:lstStyle/>
          <a:p>
            <a:pPr algn="ctr">
              <a:defRPr/>
            </a:pPr>
            <a:r>
              <a:rPr lang="en-GB" sz="1600" b="1" kern="0" dirty="0">
                <a:solidFill>
                  <a:schemeClr val="bg1">
                    <a:lumMod val="65000"/>
                  </a:schemeClr>
                </a:solidFill>
                <a:latin typeface="Calibri"/>
                <a:cs typeface="Calibri"/>
              </a:rPr>
              <a:t>CRSwNP</a:t>
            </a:r>
          </a:p>
          <a:p>
            <a:pPr marL="0" marR="0" lvl="0" indent="0" algn="ctr" defTabSz="914400">
              <a:lnSpc>
                <a:spcPct val="100000"/>
              </a:lnSpc>
              <a:spcBef>
                <a:spcPts val="0"/>
              </a:spcBef>
              <a:spcAft>
                <a:spcPts val="0"/>
              </a:spcAft>
              <a:buNone/>
              <a:tabLst/>
              <a:defRPr/>
            </a:pPr>
            <a:r>
              <a:rPr lang="en-GB" sz="1600" b="1" kern="0" dirty="0">
                <a:solidFill>
                  <a:schemeClr val="bg1">
                    <a:lumMod val="65000"/>
                  </a:schemeClr>
                </a:solidFill>
                <a:latin typeface="Calibri"/>
                <a:cs typeface="Calibri"/>
              </a:rPr>
              <a:t>CRSsNP</a:t>
            </a:r>
            <a:endParaRPr lang="en-GB" dirty="0">
              <a:solidFill>
                <a:schemeClr val="bg1">
                  <a:lumMod val="65000"/>
                </a:schemeClr>
              </a:solidFill>
              <a:cs typeface="Calibri"/>
            </a:endParaRPr>
          </a:p>
        </p:txBody>
      </p:sp>
      <p:sp>
        <p:nvSpPr>
          <p:cNvPr id="3300" name="TextBox 3299">
            <a:extLst>
              <a:ext uri="{FF2B5EF4-FFF2-40B4-BE49-F238E27FC236}">
                <a16:creationId xmlns:a16="http://schemas.microsoft.com/office/drawing/2014/main" id="{5076F81D-0792-9F2F-AF82-CD3D0B4194E0}"/>
              </a:ext>
            </a:extLst>
          </p:cNvPr>
          <p:cNvSpPr txBox="1"/>
          <p:nvPr/>
        </p:nvSpPr>
        <p:spPr>
          <a:xfrm>
            <a:off x="5721952" y="4177820"/>
            <a:ext cx="53219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29" name="TextBox 28">
            <a:extLst>
              <a:ext uri="{FF2B5EF4-FFF2-40B4-BE49-F238E27FC236}">
                <a16:creationId xmlns:a16="http://schemas.microsoft.com/office/drawing/2014/main" id="{4E07A062-7D68-6622-1771-06A584255BF0}"/>
              </a:ext>
            </a:extLst>
          </p:cNvPr>
          <p:cNvSpPr txBox="1"/>
          <p:nvPr/>
        </p:nvSpPr>
        <p:spPr>
          <a:xfrm>
            <a:off x="9990061" y="1367620"/>
            <a:ext cx="1113754" cy="492443"/>
          </a:xfrm>
          <a:prstGeom prst="rect">
            <a:avLst/>
          </a:prstGeom>
          <a:noFill/>
        </p:spPr>
        <p:txBody>
          <a:bodyPr wrap="square" lIns="0" tIns="0" rIns="0" bIns="0" rtlCol="0" anchor="t">
            <a:spAutoFit/>
          </a:bodyPr>
          <a:lstStyle/>
          <a:p>
            <a:pPr algn="ctr">
              <a:defRPr/>
            </a:pPr>
            <a:r>
              <a:rPr lang="en-GB" sz="1600" b="1" kern="0" dirty="0">
                <a:solidFill>
                  <a:schemeClr val="bg1">
                    <a:lumMod val="65000"/>
                  </a:schemeClr>
                </a:solidFill>
                <a:latin typeface="Calibri"/>
                <a:cs typeface="Calibri"/>
              </a:rPr>
              <a:t>CRSwNP</a:t>
            </a:r>
          </a:p>
          <a:p>
            <a:pPr algn="ctr">
              <a:defRPr/>
            </a:pPr>
            <a:r>
              <a:rPr lang="en-GB" sz="1600" b="1" kern="0" dirty="0">
                <a:solidFill>
                  <a:schemeClr val="bg1">
                    <a:lumMod val="65000"/>
                  </a:schemeClr>
                </a:solidFill>
                <a:latin typeface="Calibri"/>
                <a:cs typeface="Calibri"/>
              </a:rPr>
              <a:t>CRSsNP</a:t>
            </a:r>
          </a:p>
        </p:txBody>
      </p:sp>
      <p:sp>
        <p:nvSpPr>
          <p:cNvPr id="24" name="Flowchart: Connector 23">
            <a:extLst>
              <a:ext uri="{FF2B5EF4-FFF2-40B4-BE49-F238E27FC236}">
                <a16:creationId xmlns:a16="http://schemas.microsoft.com/office/drawing/2014/main" id="{D1D672A7-13FD-4B0E-9FE4-E7A511D06131}"/>
              </a:ext>
            </a:extLst>
          </p:cNvPr>
          <p:cNvSpPr/>
          <p:nvPr/>
        </p:nvSpPr>
        <p:spPr>
          <a:xfrm>
            <a:off x="9653376" y="1846462"/>
            <a:ext cx="1774957" cy="3269759"/>
          </a:xfrm>
          <a:prstGeom prst="flowChartConnector">
            <a:avLst/>
          </a:prstGeom>
          <a:noFill/>
          <a:ln w="28575">
            <a:solidFill>
              <a:srgbClr val="B3B3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55" name="TextBox 3254">
            <a:extLst>
              <a:ext uri="{FF2B5EF4-FFF2-40B4-BE49-F238E27FC236}">
                <a16:creationId xmlns:a16="http://schemas.microsoft.com/office/drawing/2014/main" id="{8D7805EE-A958-C32B-980B-6A623FDE51A1}"/>
              </a:ext>
            </a:extLst>
          </p:cNvPr>
          <p:cNvSpPr txBox="1"/>
          <p:nvPr/>
        </p:nvSpPr>
        <p:spPr>
          <a:xfrm>
            <a:off x="648022" y="2267146"/>
            <a:ext cx="605935" cy="16158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260" name="TextBox 259">
            <a:extLst>
              <a:ext uri="{FF2B5EF4-FFF2-40B4-BE49-F238E27FC236}">
                <a16:creationId xmlns:a16="http://schemas.microsoft.com/office/drawing/2014/main" id="{80DB969E-F4BC-0F62-282D-6D444F522F8E}"/>
              </a:ext>
            </a:extLst>
          </p:cNvPr>
          <p:cNvSpPr txBox="1"/>
          <p:nvPr/>
        </p:nvSpPr>
        <p:spPr>
          <a:xfrm>
            <a:off x="1884693" y="1962292"/>
            <a:ext cx="383118"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sp>
        <p:nvSpPr>
          <p:cNvPr id="258" name="TextBox 257">
            <a:extLst>
              <a:ext uri="{FF2B5EF4-FFF2-40B4-BE49-F238E27FC236}">
                <a16:creationId xmlns:a16="http://schemas.microsoft.com/office/drawing/2014/main" id="{6C0EED1F-7F7E-F2CE-43E1-466C234A70F3}"/>
              </a:ext>
            </a:extLst>
          </p:cNvPr>
          <p:cNvSpPr txBox="1"/>
          <p:nvPr/>
        </p:nvSpPr>
        <p:spPr>
          <a:xfrm>
            <a:off x="1367441" y="1962292"/>
            <a:ext cx="34144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sp>
        <p:nvSpPr>
          <p:cNvPr id="3258" name="TextBox 3257">
            <a:extLst>
              <a:ext uri="{FF2B5EF4-FFF2-40B4-BE49-F238E27FC236}">
                <a16:creationId xmlns:a16="http://schemas.microsoft.com/office/drawing/2014/main" id="{1FC5C23D-F10E-6548-4D19-FE87FB1A1D6F}"/>
              </a:ext>
            </a:extLst>
          </p:cNvPr>
          <p:cNvSpPr txBox="1"/>
          <p:nvPr/>
        </p:nvSpPr>
        <p:spPr>
          <a:xfrm>
            <a:off x="3864623" y="1962292"/>
            <a:ext cx="456856"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Cytokines</a:t>
            </a:r>
          </a:p>
        </p:txBody>
      </p:sp>
      <p:sp>
        <p:nvSpPr>
          <p:cNvPr id="25" name="TextBox 24">
            <a:extLst>
              <a:ext uri="{FF2B5EF4-FFF2-40B4-BE49-F238E27FC236}">
                <a16:creationId xmlns:a16="http://schemas.microsoft.com/office/drawing/2014/main" id="{D610009E-B40E-771E-1CFC-A657CADF4417}"/>
              </a:ext>
            </a:extLst>
          </p:cNvPr>
          <p:cNvSpPr txBox="1"/>
          <p:nvPr/>
        </p:nvSpPr>
        <p:spPr>
          <a:xfrm>
            <a:off x="6906915" y="4485339"/>
            <a:ext cx="724557"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Smooth muscle</a:t>
            </a:r>
          </a:p>
        </p:txBody>
      </p:sp>
      <p:sp>
        <p:nvSpPr>
          <p:cNvPr id="3268" name="TextBox 3267">
            <a:extLst>
              <a:ext uri="{FF2B5EF4-FFF2-40B4-BE49-F238E27FC236}">
                <a16:creationId xmlns:a16="http://schemas.microsoft.com/office/drawing/2014/main" id="{BA81A976-F18C-F68B-6CFF-7F0C396FA0CD}"/>
              </a:ext>
            </a:extLst>
          </p:cNvPr>
          <p:cNvSpPr txBox="1"/>
          <p:nvPr/>
        </p:nvSpPr>
        <p:spPr>
          <a:xfrm>
            <a:off x="1346654" y="4770842"/>
            <a:ext cx="966865" cy="338553"/>
          </a:xfrm>
          <a:prstGeom prst="rect">
            <a:avLst/>
          </a:prstGeom>
          <a:noFill/>
        </p:spPr>
        <p:txBody>
          <a:bodyPr wrap="square" rtlCol="0">
            <a:spAutoFit/>
          </a:bodyPr>
          <a:lstStyle/>
          <a:p>
            <a:r>
              <a:rPr lang="en-GB" sz="1600" b="1" dirty="0">
                <a:solidFill>
                  <a:schemeClr val="bg1"/>
                </a:solidFill>
                <a:latin typeface="Calibri"/>
              </a:rPr>
              <a:t>Type 1</a:t>
            </a:r>
            <a:endParaRPr lang="en-GB" sz="1600" b="1" dirty="0">
              <a:solidFill>
                <a:schemeClr val="bg1"/>
              </a:solidFill>
              <a:highlight>
                <a:srgbClr val="FFFF00"/>
              </a:highlight>
              <a:latin typeface="Calibri"/>
            </a:endParaRPr>
          </a:p>
        </p:txBody>
      </p:sp>
      <p:sp>
        <p:nvSpPr>
          <p:cNvPr id="3267" name="TextBox 3266">
            <a:extLst>
              <a:ext uri="{FF2B5EF4-FFF2-40B4-BE49-F238E27FC236}">
                <a16:creationId xmlns:a16="http://schemas.microsoft.com/office/drawing/2014/main" id="{0CB9291C-6E50-30A4-3BF3-0DBAD03D6F79}"/>
              </a:ext>
            </a:extLst>
          </p:cNvPr>
          <p:cNvSpPr txBox="1"/>
          <p:nvPr/>
        </p:nvSpPr>
        <p:spPr>
          <a:xfrm>
            <a:off x="4968548" y="4777667"/>
            <a:ext cx="740908" cy="338554"/>
          </a:xfrm>
          <a:prstGeom prst="rect">
            <a:avLst/>
          </a:prstGeom>
          <a:noFill/>
        </p:spPr>
        <p:txBody>
          <a:bodyPr wrap="none" rtlCol="0">
            <a:spAutoFit/>
          </a:bodyPr>
          <a:lstStyle/>
          <a:p>
            <a:r>
              <a:rPr lang="en-GB" sz="1600" b="1" dirty="0">
                <a:solidFill>
                  <a:schemeClr val="bg1"/>
                </a:solidFill>
                <a:latin typeface="Calibri"/>
              </a:rPr>
              <a:t>Type 2</a:t>
            </a:r>
          </a:p>
        </p:txBody>
      </p:sp>
      <p:sp>
        <p:nvSpPr>
          <p:cNvPr id="3271" name="TextBox 3270">
            <a:extLst>
              <a:ext uri="{FF2B5EF4-FFF2-40B4-BE49-F238E27FC236}">
                <a16:creationId xmlns:a16="http://schemas.microsoft.com/office/drawing/2014/main" id="{B14FC600-5DC9-7BF6-35EA-2E9BBD1758C2}"/>
              </a:ext>
            </a:extLst>
          </p:cNvPr>
          <p:cNvSpPr txBox="1"/>
          <p:nvPr/>
        </p:nvSpPr>
        <p:spPr>
          <a:xfrm>
            <a:off x="10153283" y="4772835"/>
            <a:ext cx="966865" cy="338554"/>
          </a:xfrm>
          <a:prstGeom prst="rect">
            <a:avLst/>
          </a:prstGeom>
          <a:noFill/>
        </p:spPr>
        <p:txBody>
          <a:bodyPr wrap="square" rtlCol="0">
            <a:spAutoFit/>
          </a:bodyPr>
          <a:lstStyle/>
          <a:p>
            <a:r>
              <a:rPr lang="en-GB" sz="1600" b="1" dirty="0">
                <a:solidFill>
                  <a:schemeClr val="bg1"/>
                </a:solidFill>
                <a:latin typeface="Calibri"/>
              </a:rPr>
              <a:t>Type 3</a:t>
            </a:r>
            <a:endParaRPr lang="en-GB" sz="1600" b="1" dirty="0">
              <a:solidFill>
                <a:schemeClr val="bg1"/>
              </a:solidFill>
              <a:highlight>
                <a:srgbClr val="FFFF00"/>
              </a:highlight>
              <a:latin typeface="Calibri"/>
            </a:endParaRPr>
          </a:p>
        </p:txBody>
      </p:sp>
    </p:spTree>
    <p:extLst>
      <p:ext uri="{BB962C8B-B14F-4D97-AF65-F5344CB8AC3E}">
        <p14:creationId xmlns:p14="http://schemas.microsoft.com/office/powerpoint/2010/main" val="124241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itle 568">
            <a:extLst>
              <a:ext uri="{FF2B5EF4-FFF2-40B4-BE49-F238E27FC236}">
                <a16:creationId xmlns:a16="http://schemas.microsoft.com/office/drawing/2014/main" id="{5011EE40-BB3A-A923-9687-E4ECAB95A2D2}"/>
              </a:ext>
            </a:extLst>
          </p:cNvPr>
          <p:cNvSpPr>
            <a:spLocks noGrp="1"/>
          </p:cNvSpPr>
          <p:nvPr>
            <p:ph type="title"/>
          </p:nvPr>
        </p:nvSpPr>
        <p:spPr/>
        <p:txBody>
          <a:bodyPr/>
          <a:lstStyle/>
          <a:p>
            <a:r>
              <a:rPr lang="en-GB" dirty="0"/>
              <a:t>CRSwNP is most commonly associated with T2 inflammation</a:t>
            </a:r>
            <a:r>
              <a:rPr lang="en-GB" baseline="30000" dirty="0"/>
              <a:t>1–5</a:t>
            </a:r>
          </a:p>
        </p:txBody>
      </p:sp>
      <p:sp>
        <p:nvSpPr>
          <p:cNvPr id="8" name="Text Placeholder 2">
            <a:extLst>
              <a:ext uri="{FF2B5EF4-FFF2-40B4-BE49-F238E27FC236}">
                <a16:creationId xmlns:a16="http://schemas.microsoft.com/office/drawing/2014/main" id="{1353A54B-2D3B-78E1-27DC-BC7B45DFFB6F}"/>
              </a:ext>
            </a:extLst>
          </p:cNvPr>
          <p:cNvSpPr txBox="1">
            <a:spLocks/>
          </p:cNvSpPr>
          <p:nvPr/>
        </p:nvSpPr>
        <p:spPr>
          <a:xfrm>
            <a:off x="653146" y="5812229"/>
            <a:ext cx="10043604" cy="769738"/>
          </a:xfrm>
          <a:prstGeom prst="rect">
            <a:avLst/>
          </a:prstGeom>
        </p:spPr>
        <p:txBody>
          <a:bodyPr vert="horz" lIns="0" tIns="0" rIns="0" bIns="0" rtlCol="0" anchor="b">
            <a:noAutofit/>
          </a:bodyPr>
          <a:lstStyle>
            <a:lvl1pPr marL="228600" indent="-228600" algn="l" defTabSz="914400" rtl="0" eaLnBrk="1" latinLnBrk="0" hangingPunct="1">
              <a:lnSpc>
                <a:spcPct val="100000"/>
              </a:lnSpc>
              <a:spcBef>
                <a:spcPts val="1000"/>
              </a:spcBef>
              <a:buFontTx/>
              <a:buBlip>
                <a:blip r:embed="rId3"/>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kumimoji="0" lang="en-GB" sz="1100" b="1" i="0" u="none" strike="noStrike" kern="1200" cap="none" spc="20" normalizeH="0" baseline="0" dirty="0">
                <a:ln>
                  <a:noFill/>
                </a:ln>
                <a:solidFill>
                  <a:srgbClr val="656665"/>
                </a:solidFill>
                <a:effectLst/>
                <a:uLnTx/>
                <a:uFillTx/>
                <a:latin typeface="+mn-lt"/>
                <a:ea typeface="+mn-ea"/>
                <a:cs typeface="+mn-cs"/>
              </a:rPr>
              <a:t>CRSwNP can present with a T1, T2, T3, mixed or unidentifiable endotype.</a:t>
            </a:r>
            <a:r>
              <a:rPr kumimoji="0" lang="en-GB" sz="1100" b="1" i="0" u="none" strike="noStrike" kern="1200" cap="none" spc="20" normalizeH="0" baseline="30000" dirty="0">
                <a:ln>
                  <a:noFill/>
                </a:ln>
                <a:solidFill>
                  <a:srgbClr val="656665"/>
                </a:solidFill>
                <a:effectLst/>
                <a:uLnTx/>
                <a:uFillTx/>
                <a:latin typeface="+mn-lt"/>
                <a:ea typeface="+mn-ea"/>
                <a:cs typeface="+mn-cs"/>
              </a:rPr>
              <a:t>1</a:t>
            </a:r>
            <a:r>
              <a:rPr kumimoji="0" lang="en-GB" sz="1100" b="1" i="0" u="none" strike="noStrike" kern="1200" cap="none" spc="20" normalizeH="0" baseline="0" dirty="0">
                <a:ln>
                  <a:noFill/>
                </a:ln>
                <a:solidFill>
                  <a:srgbClr val="656665"/>
                </a:solidFill>
                <a:effectLst/>
                <a:uLnTx/>
                <a:uFillTx/>
                <a:latin typeface="+mn-lt"/>
                <a:ea typeface="+mn-ea"/>
                <a:cs typeface="+mn-cs"/>
              </a:rPr>
              <a:t> Prevalence of the different endotypes appears to vary geographically, and in 80% of Caucasian cases, CRSwNP is associated with a T2 signature.</a:t>
            </a:r>
            <a:r>
              <a:rPr kumimoji="0" lang="en-GB" sz="1100" b="1" i="0" u="none" strike="noStrike" kern="1200" cap="none" spc="20" normalizeH="0" baseline="30000" dirty="0">
                <a:ln>
                  <a:noFill/>
                </a:ln>
                <a:solidFill>
                  <a:srgbClr val="656665"/>
                </a:solidFill>
                <a:effectLst/>
                <a:uLnTx/>
                <a:uFillTx/>
                <a:latin typeface="+mn-lt"/>
                <a:ea typeface="+mn-ea"/>
                <a:cs typeface="+mn-cs"/>
              </a:rPr>
              <a:t>2 </a:t>
            </a:r>
            <a:r>
              <a:rPr lang="en-GB" sz="1100" b="1" i="0" dirty="0">
                <a:solidFill>
                  <a:srgbClr val="666666"/>
                </a:solidFill>
                <a:effectLst/>
                <a:latin typeface="+mn-lt"/>
              </a:rPr>
              <a:t>In patients with a T2 endotype, triggers such as bacteria, viruses and pollution interact with the epithelium causing the release of TSLP and IL-33 leading to the production of IL-4, IL-5 and IL-13 through the activation of ILC2s and mast cells</a:t>
            </a:r>
            <a:r>
              <a:rPr lang="en-GB" sz="1100" b="1" i="0" baseline="30000" dirty="0">
                <a:solidFill>
                  <a:srgbClr val="666666"/>
                </a:solidFill>
                <a:effectLst/>
                <a:latin typeface="+mn-lt"/>
              </a:rPr>
              <a:t>1</a:t>
            </a:r>
            <a:r>
              <a:rPr lang="en-GB" sz="1100" b="1" baseline="30000" dirty="0">
                <a:solidFill>
                  <a:srgbClr val="666666"/>
                </a:solidFill>
                <a:latin typeface="+mn-lt"/>
                <a:sym typeface="Symbol" panose="05050102010706020507" pitchFamily="18" charset="2"/>
              </a:rPr>
              <a:t>,2,5</a:t>
            </a:r>
            <a:br>
              <a:rPr lang="en-GB" sz="1000" b="1" i="0" dirty="0">
                <a:solidFill>
                  <a:srgbClr val="666666"/>
                </a:solidFill>
                <a:effectLst/>
                <a:latin typeface="+mn-lt"/>
              </a:rPr>
            </a:br>
            <a:br>
              <a:rPr kumimoji="0" lang="en-GB" sz="1000" b="1" i="0" u="none" strike="noStrike" kern="1200" cap="none" spc="20" normalizeH="0" baseline="30000" dirty="0">
                <a:ln>
                  <a:noFill/>
                </a:ln>
                <a:solidFill>
                  <a:srgbClr val="656665"/>
                </a:solidFill>
                <a:effectLst/>
                <a:uLnTx/>
                <a:uFillTx/>
                <a:latin typeface="+mn-lt"/>
                <a:ea typeface="+mn-ea"/>
                <a:cs typeface="+mn-cs"/>
              </a:rPr>
            </a:br>
            <a:r>
              <a:rPr kumimoji="0" lang="en-GB" sz="800" b="0" i="0" u="none" strike="noStrike" kern="1200" cap="none" spc="20" normalizeH="0" baseline="0" dirty="0">
                <a:ln>
                  <a:noFill/>
                </a:ln>
                <a:solidFill>
                  <a:srgbClr val="656665"/>
                </a:solidFill>
                <a:effectLst/>
                <a:uLnTx/>
                <a:uFillTx/>
                <a:latin typeface="+mn-lt"/>
                <a:ea typeface="+mn-ea"/>
                <a:cs typeface="+mn-cs"/>
              </a:rPr>
              <a:t>Figure adapted from </a:t>
            </a:r>
            <a:r>
              <a:rPr lang="en-GB" sz="800" dirty="0">
                <a:solidFill>
                  <a:srgbClr val="656665"/>
                </a:solidFill>
                <a:latin typeface="+mn-lt"/>
              </a:rPr>
              <a:t>Caminati M, et al. Allergy 2023;doi 10.1111/all.15986: Dec 26 [Epub ahead of print] </a:t>
            </a:r>
            <a:br>
              <a:rPr lang="en-GB" sz="800" dirty="0">
                <a:solidFill>
                  <a:srgbClr val="656665"/>
                </a:solidFill>
                <a:latin typeface="+mn-lt"/>
              </a:rPr>
            </a:br>
            <a:r>
              <a:rPr lang="en-GB" sz="800" spc="20" dirty="0">
                <a:solidFill>
                  <a:srgbClr val="656665"/>
                </a:solidFill>
                <a:latin typeface="+mn-lt"/>
                <a:ea typeface="Roboto"/>
                <a:cs typeface="Calibri"/>
              </a:rPr>
              <a:t>CRSwNP, chronic rhinosinusitis with nasal polyps; IgE, immunoglobulin E; IL, interleukin; ILC2, Type 2 innate lymphoid cell; T1, Type 1; T2, Type 2; T3, Type 3; Th, T helper; TSLP, thymic stromal lymphopoietin</a:t>
            </a:r>
            <a:endParaRPr lang="en-GB" sz="800" dirty="0">
              <a:solidFill>
                <a:srgbClr val="656665"/>
              </a:solidFill>
              <a:latin typeface="+mn-lt"/>
              <a:ea typeface="Roboto"/>
              <a:cs typeface="Calibri"/>
            </a:endParaRPr>
          </a:p>
          <a:p>
            <a:pPr marL="0" indent="0">
              <a:spcBef>
                <a:spcPts val="0"/>
              </a:spcBef>
              <a:buNone/>
            </a:pPr>
            <a:r>
              <a:rPr lang="en-GB" sz="800" spc="20" dirty="0">
                <a:solidFill>
                  <a:srgbClr val="656665"/>
                </a:solidFill>
                <a:latin typeface="+mn-lt"/>
                <a:ea typeface="Roboto"/>
                <a:cs typeface="Calibri"/>
              </a:rPr>
              <a:t>1. </a:t>
            </a:r>
            <a:r>
              <a:rPr kumimoji="0" lang="en-GB" sz="800" b="0" i="0" u="none" strike="noStrike" kern="1200" cap="none" spc="20" normalizeH="0" baseline="0" dirty="0">
                <a:ln>
                  <a:noFill/>
                </a:ln>
                <a:solidFill>
                  <a:srgbClr val="656665"/>
                </a:solidFill>
                <a:effectLst/>
                <a:uLnTx/>
                <a:uFillTx/>
                <a:latin typeface="+mn-lt"/>
                <a:ea typeface="+mn-ea"/>
                <a:cs typeface="+mn-cs"/>
              </a:rPr>
              <a:t>Staudacher AG, et al. Ann Allergy Asthma Immunol 2020;124:318–325; 2. Laidlaw TM, et al. J Allergy Clin Immunol Pract 2021;9:1133–1141</a:t>
            </a:r>
            <a:r>
              <a:rPr lang="en-GB" sz="800" spc="20" dirty="0">
                <a:solidFill>
                  <a:srgbClr val="656665"/>
                </a:solidFill>
                <a:latin typeface="+mn-lt"/>
                <a:ea typeface="Roboto"/>
                <a:cs typeface="Calibri"/>
              </a:rPr>
              <a:t>; 3. Stevens WW, et al. J Allergy Clin Immunol Pract 2016;4:565–572; </a:t>
            </a:r>
            <a:br>
              <a:rPr lang="en-GB" sz="800" spc="20" dirty="0">
                <a:solidFill>
                  <a:srgbClr val="656665"/>
                </a:solidFill>
                <a:latin typeface="+mn-lt"/>
                <a:ea typeface="Roboto"/>
                <a:cs typeface="Calibri"/>
              </a:rPr>
            </a:br>
            <a:r>
              <a:rPr lang="en-GB" sz="800" spc="20" dirty="0">
                <a:solidFill>
                  <a:srgbClr val="656665"/>
                </a:solidFill>
                <a:latin typeface="+mn-lt"/>
                <a:ea typeface="Roboto"/>
                <a:cs typeface="Calibri"/>
              </a:rPr>
              <a:t>4. Kortekaas Krohn I, et al. Allergy 2018;73:837</a:t>
            </a:r>
            <a:r>
              <a:rPr lang="en-GB" sz="800" dirty="0">
                <a:effectLst/>
                <a:latin typeface="+mn-lt"/>
              </a:rPr>
              <a:t>–</a:t>
            </a:r>
            <a:r>
              <a:rPr lang="en-GB" sz="800" spc="20" dirty="0">
                <a:solidFill>
                  <a:srgbClr val="656665"/>
                </a:solidFill>
                <a:latin typeface="+mn-lt"/>
                <a:ea typeface="Roboto"/>
                <a:cs typeface="Calibri"/>
              </a:rPr>
              <a:t>850; 5. Fokkens WJ, et al. Rhinology 2020;58(Suppl. S29):1–464</a:t>
            </a:r>
            <a:endParaRPr lang="en-GB" sz="800" dirty="0">
              <a:solidFill>
                <a:srgbClr val="FF0000"/>
              </a:solidFill>
              <a:highlight>
                <a:srgbClr val="FFFF00"/>
              </a:highlight>
              <a:latin typeface="+mn-lt"/>
            </a:endParaRPr>
          </a:p>
        </p:txBody>
      </p:sp>
      <p:grpSp>
        <p:nvGrpSpPr>
          <p:cNvPr id="2" name="Group 1">
            <a:extLst>
              <a:ext uri="{FF2B5EF4-FFF2-40B4-BE49-F238E27FC236}">
                <a16:creationId xmlns:a16="http://schemas.microsoft.com/office/drawing/2014/main" id="{B9AE4EA6-2458-AD1F-C1A2-376231280275}"/>
              </a:ext>
            </a:extLst>
          </p:cNvPr>
          <p:cNvGrpSpPr/>
          <p:nvPr/>
        </p:nvGrpSpPr>
        <p:grpSpPr>
          <a:xfrm>
            <a:off x="1593061" y="1156796"/>
            <a:ext cx="9207019" cy="4278804"/>
            <a:chOff x="1593061" y="1126316"/>
            <a:chExt cx="9312604" cy="4441838"/>
          </a:xfrm>
        </p:grpSpPr>
        <p:sp>
          <p:nvSpPr>
            <p:cNvPr id="6" name="Freeform 3151">
              <a:extLst>
                <a:ext uri="{FF2B5EF4-FFF2-40B4-BE49-F238E27FC236}">
                  <a16:creationId xmlns:a16="http://schemas.microsoft.com/office/drawing/2014/main" id="{968D2CEE-4034-26A9-A11C-9F3C451A8677}"/>
                </a:ext>
              </a:extLst>
            </p:cNvPr>
            <p:cNvSpPr/>
            <p:nvPr/>
          </p:nvSpPr>
          <p:spPr>
            <a:xfrm>
              <a:off x="8534945" y="2115068"/>
              <a:ext cx="2370720" cy="3120801"/>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pic>
          <p:nvPicPr>
            <p:cNvPr id="561" name="Picture 560">
              <a:extLst>
                <a:ext uri="{FF2B5EF4-FFF2-40B4-BE49-F238E27FC236}">
                  <a16:creationId xmlns:a16="http://schemas.microsoft.com/office/drawing/2014/main" id="{C5149153-3ABF-9194-666D-84FD8D8D0014}"/>
                </a:ext>
              </a:extLst>
            </p:cNvPr>
            <p:cNvPicPr>
              <a:picLocks noChangeAspect="1"/>
            </p:cNvPicPr>
            <p:nvPr/>
          </p:nvPicPr>
          <p:blipFill rotWithShape="1">
            <a:blip r:embed="rId4">
              <a:extLst>
                <a:ext uri="{28A0092B-C50C-407E-A947-70E740481C1C}">
                  <a14:useLocalDpi xmlns:a14="http://schemas.microsoft.com/office/drawing/2010/main" val="0"/>
                </a:ext>
              </a:extLst>
            </a:blip>
            <a:srcRect l="8830" r="36840" b="-10047"/>
            <a:stretch/>
          </p:blipFill>
          <p:spPr>
            <a:xfrm>
              <a:off x="1857375" y="5047102"/>
              <a:ext cx="8562975" cy="521052"/>
            </a:xfrm>
            <a:prstGeom prst="rect">
              <a:avLst/>
            </a:prstGeom>
          </p:spPr>
        </p:pic>
        <p:sp>
          <p:nvSpPr>
            <p:cNvPr id="284" name="Freeform 3146">
              <a:extLst>
                <a:ext uri="{FF2B5EF4-FFF2-40B4-BE49-F238E27FC236}">
                  <a16:creationId xmlns:a16="http://schemas.microsoft.com/office/drawing/2014/main" id="{EDC176B5-7590-4BEB-0852-B31F6E19E061}"/>
                </a:ext>
              </a:extLst>
            </p:cNvPr>
            <p:cNvSpPr/>
            <p:nvPr/>
          </p:nvSpPr>
          <p:spPr>
            <a:xfrm>
              <a:off x="3674225" y="1905535"/>
              <a:ext cx="1056935" cy="1138113"/>
            </a:xfrm>
            <a:custGeom>
              <a:avLst/>
              <a:gdLst>
                <a:gd name="connsiteX0" fmla="*/ 774879 w 774878"/>
                <a:gd name="connsiteY0" fmla="*/ 82236 h 883588"/>
                <a:gd name="connsiteX1" fmla="*/ 648002 w 774878"/>
                <a:gd name="connsiteY1" fmla="*/ 883588 h 883588"/>
                <a:gd name="connsiteX2" fmla="*/ 174854 w 774878"/>
                <a:gd name="connsiteY2" fmla="*/ 613039 h 883588"/>
                <a:gd name="connsiteX3" fmla="*/ 0 w 774878"/>
                <a:gd name="connsiteY3" fmla="*/ 341958 h 883588"/>
                <a:gd name="connsiteX4" fmla="*/ 562293 w 774878"/>
                <a:gd name="connsiteY4" fmla="*/ 0 h 88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878" h="883588">
                  <a:moveTo>
                    <a:pt x="774879" y="82236"/>
                  </a:moveTo>
                  <a:lnTo>
                    <a:pt x="648002" y="883588"/>
                  </a:lnTo>
                  <a:lnTo>
                    <a:pt x="174854" y="613039"/>
                  </a:lnTo>
                  <a:lnTo>
                    <a:pt x="0" y="341958"/>
                  </a:lnTo>
                  <a:lnTo>
                    <a:pt x="562293" y="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925833" scaled="1"/>
            </a:gradFill>
            <a:ln w="5919" cap="flat">
              <a:noFill/>
              <a:prstDash val="solid"/>
              <a:miter/>
            </a:ln>
          </p:spPr>
          <p:txBody>
            <a:bodyPr rtlCol="0" anchor="ctr"/>
            <a:lstStyle/>
            <a:p>
              <a:endParaRPr lang="en-GB" dirty="0"/>
            </a:p>
          </p:txBody>
        </p:sp>
        <p:sp>
          <p:nvSpPr>
            <p:cNvPr id="285" name="Freeform 3147">
              <a:extLst>
                <a:ext uri="{FF2B5EF4-FFF2-40B4-BE49-F238E27FC236}">
                  <a16:creationId xmlns:a16="http://schemas.microsoft.com/office/drawing/2014/main" id="{F6FAD17E-D60F-8B57-110C-4137723780D4}"/>
                </a:ext>
              </a:extLst>
            </p:cNvPr>
            <p:cNvSpPr/>
            <p:nvPr/>
          </p:nvSpPr>
          <p:spPr>
            <a:xfrm>
              <a:off x="2901672" y="2253635"/>
              <a:ext cx="673491" cy="886334"/>
            </a:xfrm>
            <a:custGeom>
              <a:avLst/>
              <a:gdLst>
                <a:gd name="connsiteX0" fmla="*/ 476584 w 493761"/>
                <a:gd name="connsiteY0" fmla="*/ 195176 h 688116"/>
                <a:gd name="connsiteX1" fmla="*/ 48038 w 493761"/>
                <a:gd name="connsiteY1" fmla="*/ 0 h 688116"/>
                <a:gd name="connsiteX2" fmla="*/ 0 w 493761"/>
                <a:gd name="connsiteY2" fmla="*/ 301373 h 688116"/>
                <a:gd name="connsiteX3" fmla="*/ 122493 w 493761"/>
                <a:gd name="connsiteY3" fmla="*/ 688116 h 688116"/>
                <a:gd name="connsiteX4" fmla="*/ 493762 w 493761"/>
                <a:gd name="connsiteY4" fmla="*/ 318470 h 68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61" h="688116">
                  <a:moveTo>
                    <a:pt x="476584" y="195176"/>
                  </a:moveTo>
                  <a:lnTo>
                    <a:pt x="48038" y="0"/>
                  </a:lnTo>
                  <a:lnTo>
                    <a:pt x="0" y="301373"/>
                  </a:lnTo>
                  <a:lnTo>
                    <a:pt x="122493" y="688116"/>
                  </a:lnTo>
                  <a:lnTo>
                    <a:pt x="493762" y="31847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0" scaled="1"/>
            </a:gradFill>
            <a:ln w="5919" cap="flat">
              <a:noFill/>
              <a:prstDash val="solid"/>
              <a:miter/>
            </a:ln>
          </p:spPr>
          <p:txBody>
            <a:bodyPr rtlCol="0" anchor="ctr"/>
            <a:lstStyle/>
            <a:p>
              <a:endParaRPr lang="en-GB" dirty="0"/>
            </a:p>
          </p:txBody>
        </p:sp>
        <p:sp>
          <p:nvSpPr>
            <p:cNvPr id="286" name="Freeform 3148">
              <a:extLst>
                <a:ext uri="{FF2B5EF4-FFF2-40B4-BE49-F238E27FC236}">
                  <a16:creationId xmlns:a16="http://schemas.microsoft.com/office/drawing/2014/main" id="{C4443B7C-EAB9-3787-174F-81F83EA1507F}"/>
                </a:ext>
              </a:extLst>
            </p:cNvPr>
            <p:cNvSpPr/>
            <p:nvPr/>
          </p:nvSpPr>
          <p:spPr>
            <a:xfrm>
              <a:off x="2774447" y="3490968"/>
              <a:ext cx="1215935" cy="1080731"/>
            </a:xfrm>
            <a:custGeom>
              <a:avLst/>
              <a:gdLst>
                <a:gd name="connsiteX0" fmla="*/ 23989 w 891447"/>
                <a:gd name="connsiteY0" fmla="*/ 58216 h 839039"/>
                <a:gd name="connsiteX1" fmla="*/ 757701 w 891447"/>
                <a:gd name="connsiteY1" fmla="*/ 0 h 839039"/>
                <a:gd name="connsiteX2" fmla="*/ 891448 w 891447"/>
                <a:gd name="connsiteY2" fmla="*/ 119863 h 839039"/>
                <a:gd name="connsiteX3" fmla="*/ 665180 w 891447"/>
                <a:gd name="connsiteY3" fmla="*/ 839039 h 839039"/>
                <a:gd name="connsiteX4" fmla="*/ 0 w 891447"/>
                <a:gd name="connsiteY4" fmla="*/ 715745 h 8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47" h="839039">
                  <a:moveTo>
                    <a:pt x="23989" y="58216"/>
                  </a:moveTo>
                  <a:lnTo>
                    <a:pt x="757701" y="0"/>
                  </a:lnTo>
                  <a:lnTo>
                    <a:pt x="891448" y="119863"/>
                  </a:lnTo>
                  <a:lnTo>
                    <a:pt x="665180" y="839039"/>
                  </a:lnTo>
                  <a:lnTo>
                    <a:pt x="0" y="715745"/>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698985" scaled="1"/>
            </a:gradFill>
            <a:ln w="5919" cap="flat">
              <a:noFill/>
              <a:prstDash val="solid"/>
              <a:miter/>
            </a:ln>
          </p:spPr>
          <p:txBody>
            <a:bodyPr rtlCol="0" anchor="ctr"/>
            <a:lstStyle/>
            <a:p>
              <a:endParaRPr lang="en-GB" dirty="0"/>
            </a:p>
          </p:txBody>
        </p:sp>
        <p:sp>
          <p:nvSpPr>
            <p:cNvPr id="287" name="Freeform 3149">
              <a:extLst>
                <a:ext uri="{FF2B5EF4-FFF2-40B4-BE49-F238E27FC236}">
                  <a16:creationId xmlns:a16="http://schemas.microsoft.com/office/drawing/2014/main" id="{FF082555-1C44-5F3A-0217-FAEF50563423}"/>
                </a:ext>
              </a:extLst>
            </p:cNvPr>
            <p:cNvSpPr/>
            <p:nvPr/>
          </p:nvSpPr>
          <p:spPr>
            <a:xfrm>
              <a:off x="4305542" y="3837623"/>
              <a:ext cx="710899" cy="701385"/>
            </a:xfrm>
            <a:custGeom>
              <a:avLst/>
              <a:gdLst>
                <a:gd name="connsiteX0" fmla="*/ 312037 w 521186"/>
                <a:gd name="connsiteY0" fmla="*/ 544529 h 544529"/>
                <a:gd name="connsiteX1" fmla="*/ 521186 w 521186"/>
                <a:gd name="connsiteY1" fmla="*/ 17098 h 544529"/>
                <a:gd name="connsiteX2" fmla="*/ 0 w 521186"/>
                <a:gd name="connsiteY2" fmla="*/ 0 h 544529"/>
                <a:gd name="connsiteX3" fmla="*/ 209150 w 521186"/>
                <a:gd name="connsiteY3" fmla="*/ 544529 h 544529"/>
              </a:gdLst>
              <a:ahLst/>
              <a:cxnLst>
                <a:cxn ang="0">
                  <a:pos x="connsiteX0" y="connsiteY0"/>
                </a:cxn>
                <a:cxn ang="0">
                  <a:pos x="connsiteX1" y="connsiteY1"/>
                </a:cxn>
                <a:cxn ang="0">
                  <a:pos x="connsiteX2" y="connsiteY2"/>
                </a:cxn>
                <a:cxn ang="0">
                  <a:pos x="connsiteX3" y="connsiteY3"/>
                </a:cxn>
              </a:cxnLst>
              <a:rect l="l" t="t" r="r" b="b"/>
              <a:pathLst>
                <a:path w="521186" h="544529">
                  <a:moveTo>
                    <a:pt x="312037" y="544529"/>
                  </a:moveTo>
                  <a:lnTo>
                    <a:pt x="521186" y="17098"/>
                  </a:lnTo>
                  <a:lnTo>
                    <a:pt x="0" y="0"/>
                  </a:lnTo>
                  <a:lnTo>
                    <a:pt x="209150" y="544529"/>
                  </a:lnTo>
                  <a:close/>
                </a:path>
              </a:pathLst>
            </a:custGeom>
            <a:gradFill>
              <a:gsLst>
                <a:gs pos="0">
                  <a:srgbClr val="FFFFFF">
                    <a:alpha val="0"/>
                  </a:srgbClr>
                </a:gs>
                <a:gs pos="9680">
                  <a:srgbClr val="F5FBFE">
                    <a:alpha val="9412"/>
                  </a:srgbClr>
                </a:gs>
                <a:gs pos="25950">
                  <a:srgbClr val="DBF1FA">
                    <a:alpha val="25882"/>
                  </a:srgbClr>
                </a:gs>
                <a:gs pos="46830">
                  <a:srgbClr val="B1E0F4">
                    <a:alpha val="46667"/>
                  </a:srgbClr>
                </a:gs>
                <a:gs pos="71480">
                  <a:srgbClr val="76C9EC">
                    <a:alpha val="71373"/>
                  </a:srgbClr>
                </a:gs>
                <a:gs pos="99060">
                  <a:srgbClr val="2BACE2">
                    <a:alpha val="99216"/>
                  </a:srgbClr>
                </a:gs>
                <a:gs pos="99800">
                  <a:srgbClr val="29ABE2"/>
                </a:gs>
              </a:gsLst>
              <a:lin ang="5589599" scaled="1"/>
            </a:gradFill>
            <a:ln w="5919" cap="flat">
              <a:noFill/>
              <a:prstDash val="solid"/>
              <a:miter/>
            </a:ln>
          </p:spPr>
          <p:txBody>
            <a:bodyPr rtlCol="0" anchor="ctr"/>
            <a:lstStyle/>
            <a:p>
              <a:endParaRPr lang="en-GB" dirty="0"/>
            </a:p>
          </p:txBody>
        </p:sp>
        <p:sp>
          <p:nvSpPr>
            <p:cNvPr id="288" name="Freeform 3150">
              <a:extLst>
                <a:ext uri="{FF2B5EF4-FFF2-40B4-BE49-F238E27FC236}">
                  <a16:creationId xmlns:a16="http://schemas.microsoft.com/office/drawing/2014/main" id="{A5B3AA08-08AF-B482-F4CC-ACC3962E3558}"/>
                </a:ext>
              </a:extLst>
            </p:cNvPr>
            <p:cNvSpPr/>
            <p:nvPr/>
          </p:nvSpPr>
          <p:spPr>
            <a:xfrm>
              <a:off x="4808802" y="2002813"/>
              <a:ext cx="2441244" cy="1870285"/>
            </a:xfrm>
            <a:custGeom>
              <a:avLst/>
              <a:gdLst>
                <a:gd name="connsiteX0" fmla="*/ 795432 w 1789766"/>
                <a:gd name="connsiteY0" fmla="*/ 0 h 1452019"/>
                <a:gd name="connsiteX1" fmla="*/ 1224038 w 1789766"/>
                <a:gd name="connsiteY1" fmla="*/ 0 h 1452019"/>
                <a:gd name="connsiteX2" fmla="*/ 1789767 w 1789766"/>
                <a:gd name="connsiteY2" fmla="*/ 1154078 h 1452019"/>
                <a:gd name="connsiteX3" fmla="*/ 750889 w 1789766"/>
                <a:gd name="connsiteY3" fmla="*/ 1452019 h 1452019"/>
                <a:gd name="connsiteX4" fmla="*/ 0 w 1789766"/>
                <a:gd name="connsiteY4" fmla="*/ 804784 h 145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766" h="1452019">
                  <a:moveTo>
                    <a:pt x="795432" y="0"/>
                  </a:moveTo>
                  <a:lnTo>
                    <a:pt x="1224038" y="0"/>
                  </a:lnTo>
                  <a:lnTo>
                    <a:pt x="1789767" y="1154078"/>
                  </a:lnTo>
                  <a:lnTo>
                    <a:pt x="750889" y="1452019"/>
                  </a:lnTo>
                  <a:lnTo>
                    <a:pt x="0" y="804784"/>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6402460" scaled="1"/>
            </a:gradFill>
            <a:ln w="5919" cap="flat">
              <a:noFill/>
              <a:prstDash val="solid"/>
              <a:miter/>
            </a:ln>
          </p:spPr>
          <p:txBody>
            <a:bodyPr rtlCol="0" anchor="ctr"/>
            <a:lstStyle/>
            <a:p>
              <a:endParaRPr lang="en-GB" dirty="0"/>
            </a:p>
          </p:txBody>
        </p:sp>
        <p:sp>
          <p:nvSpPr>
            <p:cNvPr id="292" name="Freeform 3154">
              <a:extLst>
                <a:ext uri="{FF2B5EF4-FFF2-40B4-BE49-F238E27FC236}">
                  <a16:creationId xmlns:a16="http://schemas.microsoft.com/office/drawing/2014/main" id="{01700935-910D-2398-E680-1BBCC61D8F84}"/>
                </a:ext>
              </a:extLst>
            </p:cNvPr>
            <p:cNvSpPr/>
            <p:nvPr/>
          </p:nvSpPr>
          <p:spPr>
            <a:xfrm>
              <a:off x="4790946" y="2853975"/>
              <a:ext cx="1230964" cy="1332129"/>
            </a:xfrm>
            <a:custGeom>
              <a:avLst/>
              <a:gdLst>
                <a:gd name="connsiteX0" fmla="*/ 0 w 902465"/>
                <a:gd name="connsiteY0" fmla="*/ 315512 h 1034215"/>
                <a:gd name="connsiteX1" fmla="*/ 902465 w 902465"/>
                <a:gd name="connsiteY1" fmla="*/ 0 h 1034215"/>
                <a:gd name="connsiteX2" fmla="*/ 691006 w 902465"/>
                <a:gd name="connsiteY2" fmla="*/ 1034215 h 1034215"/>
                <a:gd name="connsiteX3" fmla="*/ 47564 w 902465"/>
                <a:gd name="connsiteY3" fmla="*/ 530390 h 1034215"/>
                <a:gd name="connsiteX4" fmla="*/ 0 w 902465"/>
                <a:gd name="connsiteY4" fmla="*/ 315512 h 10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65" h="1034215">
                  <a:moveTo>
                    <a:pt x="0" y="315512"/>
                  </a:moveTo>
                  <a:cubicBezTo>
                    <a:pt x="17118" y="312081"/>
                    <a:pt x="902465" y="0"/>
                    <a:pt x="902465" y="0"/>
                  </a:cubicBezTo>
                  <a:lnTo>
                    <a:pt x="691006" y="1034215"/>
                  </a:lnTo>
                  <a:lnTo>
                    <a:pt x="47564" y="530390"/>
                  </a:lnTo>
                  <a:lnTo>
                    <a:pt x="0" y="315512"/>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2771069" scaled="1"/>
            </a:gradFill>
            <a:ln w="5919" cap="flat">
              <a:noFill/>
              <a:prstDash val="solid"/>
              <a:miter/>
            </a:ln>
          </p:spPr>
          <p:txBody>
            <a:bodyPr rtlCol="0" anchor="ctr"/>
            <a:lstStyle/>
            <a:p>
              <a:endParaRPr lang="en-GB" dirty="0"/>
            </a:p>
          </p:txBody>
        </p:sp>
        <p:pic>
          <p:nvPicPr>
            <p:cNvPr id="298" name="Picture 297" descr="Icon&#10;&#10;Description automatically generated">
              <a:extLst>
                <a:ext uri="{FF2B5EF4-FFF2-40B4-BE49-F238E27FC236}">
                  <a16:creationId xmlns:a16="http://schemas.microsoft.com/office/drawing/2014/main" id="{131C5797-4AB5-1042-4EE3-D8EC70214D7B}"/>
                </a:ext>
              </a:extLst>
            </p:cNvPr>
            <p:cNvPicPr>
              <a:picLocks noChangeAspect="1"/>
            </p:cNvPicPr>
            <p:nvPr/>
          </p:nvPicPr>
          <p:blipFill>
            <a:blip r:embed="rId5"/>
            <a:stretch>
              <a:fillRect/>
            </a:stretch>
          </p:blipFill>
          <p:spPr>
            <a:xfrm>
              <a:off x="4461656" y="3893306"/>
              <a:ext cx="424409" cy="521013"/>
            </a:xfrm>
            <a:prstGeom prst="rect">
              <a:avLst/>
            </a:prstGeom>
          </p:spPr>
        </p:pic>
        <p:pic>
          <p:nvPicPr>
            <p:cNvPr id="299" name="Picture 298" descr="A picture containing room, gambling house&#10;&#10;Description automatically generated">
              <a:extLst>
                <a:ext uri="{FF2B5EF4-FFF2-40B4-BE49-F238E27FC236}">
                  <a16:creationId xmlns:a16="http://schemas.microsoft.com/office/drawing/2014/main" id="{207920EC-CA9A-0B71-1535-A65AFACE2974}"/>
                </a:ext>
              </a:extLst>
            </p:cNvPr>
            <p:cNvPicPr>
              <a:picLocks noChangeAspect="1"/>
            </p:cNvPicPr>
            <p:nvPr/>
          </p:nvPicPr>
          <p:blipFill>
            <a:blip r:embed="rId6"/>
            <a:stretch>
              <a:fillRect/>
            </a:stretch>
          </p:blipFill>
          <p:spPr>
            <a:xfrm>
              <a:off x="4416285" y="4370946"/>
              <a:ext cx="628125" cy="537044"/>
            </a:xfrm>
            <a:prstGeom prst="rect">
              <a:avLst/>
            </a:prstGeom>
          </p:spPr>
        </p:pic>
        <p:pic>
          <p:nvPicPr>
            <p:cNvPr id="300" name="Picture 299" descr="Icon&#10;&#10;Description automatically generated">
              <a:extLst>
                <a:ext uri="{FF2B5EF4-FFF2-40B4-BE49-F238E27FC236}">
                  <a16:creationId xmlns:a16="http://schemas.microsoft.com/office/drawing/2014/main" id="{DAD87EAF-21CC-4AB8-5976-3E457786DABB}"/>
                </a:ext>
              </a:extLst>
            </p:cNvPr>
            <p:cNvPicPr>
              <a:picLocks noChangeAspect="1"/>
            </p:cNvPicPr>
            <p:nvPr/>
          </p:nvPicPr>
          <p:blipFill>
            <a:blip r:embed="rId7"/>
            <a:stretch>
              <a:fillRect/>
            </a:stretch>
          </p:blipFill>
          <p:spPr>
            <a:xfrm>
              <a:off x="5569513" y="3164502"/>
              <a:ext cx="441385" cy="448873"/>
            </a:xfrm>
            <a:prstGeom prst="rect">
              <a:avLst/>
            </a:prstGeom>
          </p:spPr>
        </p:pic>
        <p:pic>
          <p:nvPicPr>
            <p:cNvPr id="302" name="Picture 301" descr="A picture containing clock, vector graphics&#10;&#10;Description automatically generated">
              <a:extLst>
                <a:ext uri="{FF2B5EF4-FFF2-40B4-BE49-F238E27FC236}">
                  <a16:creationId xmlns:a16="http://schemas.microsoft.com/office/drawing/2014/main" id="{A919022D-673F-E052-A797-4B2E75EB7C24}"/>
                </a:ext>
              </a:extLst>
            </p:cNvPr>
            <p:cNvPicPr>
              <a:picLocks noChangeAspect="1"/>
            </p:cNvPicPr>
            <p:nvPr/>
          </p:nvPicPr>
          <p:blipFill>
            <a:blip r:embed="rId8"/>
            <a:stretch>
              <a:fillRect/>
            </a:stretch>
          </p:blipFill>
          <p:spPr>
            <a:xfrm>
              <a:off x="3454723" y="2298764"/>
              <a:ext cx="778588" cy="547156"/>
            </a:xfrm>
            <a:prstGeom prst="rect">
              <a:avLst/>
            </a:prstGeom>
          </p:spPr>
        </p:pic>
        <p:pic>
          <p:nvPicPr>
            <p:cNvPr id="303" name="Picture 302" descr="A picture containing clock, vector graphics&#10;&#10;Description automatically generated">
              <a:extLst>
                <a:ext uri="{FF2B5EF4-FFF2-40B4-BE49-F238E27FC236}">
                  <a16:creationId xmlns:a16="http://schemas.microsoft.com/office/drawing/2014/main" id="{B1697D01-F9C8-9E89-FF76-2CEB6C213F8C}"/>
                </a:ext>
              </a:extLst>
            </p:cNvPr>
            <p:cNvPicPr>
              <a:picLocks noChangeAspect="1"/>
            </p:cNvPicPr>
            <p:nvPr/>
          </p:nvPicPr>
          <p:blipFill>
            <a:blip r:embed="rId8"/>
            <a:stretch>
              <a:fillRect/>
            </a:stretch>
          </p:blipFill>
          <p:spPr>
            <a:xfrm rot="19590329">
              <a:off x="3542420" y="3158529"/>
              <a:ext cx="778588" cy="547156"/>
            </a:xfrm>
            <a:prstGeom prst="rect">
              <a:avLst/>
            </a:prstGeom>
          </p:spPr>
        </p:pic>
        <p:pic>
          <p:nvPicPr>
            <p:cNvPr id="304" name="Picture 303" descr="A picture containing clock, vector graphics&#10;&#10;Description automatically generated">
              <a:extLst>
                <a:ext uri="{FF2B5EF4-FFF2-40B4-BE49-F238E27FC236}">
                  <a16:creationId xmlns:a16="http://schemas.microsoft.com/office/drawing/2014/main" id="{EA9F93BB-1591-C63E-C70B-66FA9DC2CACF}"/>
                </a:ext>
              </a:extLst>
            </p:cNvPr>
            <p:cNvPicPr>
              <a:picLocks noChangeAspect="1"/>
            </p:cNvPicPr>
            <p:nvPr/>
          </p:nvPicPr>
          <p:blipFill>
            <a:blip r:embed="rId8"/>
            <a:stretch>
              <a:fillRect/>
            </a:stretch>
          </p:blipFill>
          <p:spPr>
            <a:xfrm rot="7197618">
              <a:off x="4439665" y="3337745"/>
              <a:ext cx="686610" cy="541093"/>
            </a:xfrm>
            <a:prstGeom prst="rect">
              <a:avLst/>
            </a:prstGeom>
          </p:spPr>
        </p:pic>
        <p:pic>
          <p:nvPicPr>
            <p:cNvPr id="305" name="Picture 304" descr="Icon&#10;&#10;Description automatically generated">
              <a:extLst>
                <a:ext uri="{FF2B5EF4-FFF2-40B4-BE49-F238E27FC236}">
                  <a16:creationId xmlns:a16="http://schemas.microsoft.com/office/drawing/2014/main" id="{AA5D65CE-7EA1-C630-4C55-72864879B951}"/>
                </a:ext>
              </a:extLst>
            </p:cNvPr>
            <p:cNvPicPr>
              <a:picLocks noChangeAspect="1"/>
            </p:cNvPicPr>
            <p:nvPr/>
          </p:nvPicPr>
          <p:blipFill>
            <a:blip r:embed="rId9"/>
            <a:stretch>
              <a:fillRect/>
            </a:stretch>
          </p:blipFill>
          <p:spPr>
            <a:xfrm>
              <a:off x="6534496" y="3077848"/>
              <a:ext cx="326442" cy="299935"/>
            </a:xfrm>
            <a:prstGeom prst="rect">
              <a:avLst/>
            </a:prstGeom>
          </p:spPr>
        </p:pic>
        <p:pic>
          <p:nvPicPr>
            <p:cNvPr id="306" name="Picture 305" descr="Icon&#10;&#10;Description automatically generated">
              <a:extLst>
                <a:ext uri="{FF2B5EF4-FFF2-40B4-BE49-F238E27FC236}">
                  <a16:creationId xmlns:a16="http://schemas.microsoft.com/office/drawing/2014/main" id="{84635A62-A360-27EA-C029-F541129D0285}"/>
                </a:ext>
              </a:extLst>
            </p:cNvPr>
            <p:cNvPicPr>
              <a:picLocks noChangeAspect="1"/>
            </p:cNvPicPr>
            <p:nvPr/>
          </p:nvPicPr>
          <p:blipFill>
            <a:blip r:embed="rId9"/>
            <a:stretch>
              <a:fillRect/>
            </a:stretch>
          </p:blipFill>
          <p:spPr>
            <a:xfrm>
              <a:off x="6443551" y="3638121"/>
              <a:ext cx="326442" cy="299935"/>
            </a:xfrm>
            <a:prstGeom prst="rect">
              <a:avLst/>
            </a:prstGeom>
          </p:spPr>
        </p:pic>
        <p:pic>
          <p:nvPicPr>
            <p:cNvPr id="307" name="Picture 306" descr="Icon&#10;&#10;Description automatically generated with medium confidence">
              <a:extLst>
                <a:ext uri="{FF2B5EF4-FFF2-40B4-BE49-F238E27FC236}">
                  <a16:creationId xmlns:a16="http://schemas.microsoft.com/office/drawing/2014/main" id="{0E9166ED-511A-9ADD-A202-F0AF126CB761}"/>
                </a:ext>
              </a:extLst>
            </p:cNvPr>
            <p:cNvPicPr>
              <a:picLocks noChangeAspect="1"/>
            </p:cNvPicPr>
            <p:nvPr/>
          </p:nvPicPr>
          <p:blipFill>
            <a:blip r:embed="rId10"/>
            <a:stretch>
              <a:fillRect/>
            </a:stretch>
          </p:blipFill>
          <p:spPr>
            <a:xfrm>
              <a:off x="6804634" y="3613053"/>
              <a:ext cx="320472" cy="294450"/>
            </a:xfrm>
            <a:prstGeom prst="rect">
              <a:avLst/>
            </a:prstGeom>
          </p:spPr>
        </p:pic>
        <p:pic>
          <p:nvPicPr>
            <p:cNvPr id="308" name="Picture 307" descr="Icon&#10;&#10;Description automatically generated with medium confidence">
              <a:extLst>
                <a:ext uri="{FF2B5EF4-FFF2-40B4-BE49-F238E27FC236}">
                  <a16:creationId xmlns:a16="http://schemas.microsoft.com/office/drawing/2014/main" id="{C24166A6-0323-1E48-8D08-D180BEFC1440}"/>
                </a:ext>
              </a:extLst>
            </p:cNvPr>
            <p:cNvPicPr>
              <a:picLocks noChangeAspect="1"/>
            </p:cNvPicPr>
            <p:nvPr/>
          </p:nvPicPr>
          <p:blipFill>
            <a:blip r:embed="rId10"/>
            <a:stretch>
              <a:fillRect/>
            </a:stretch>
          </p:blipFill>
          <p:spPr>
            <a:xfrm>
              <a:off x="6657390" y="3903413"/>
              <a:ext cx="320472" cy="294450"/>
            </a:xfrm>
            <a:prstGeom prst="rect">
              <a:avLst/>
            </a:prstGeom>
          </p:spPr>
        </p:pic>
        <p:pic>
          <p:nvPicPr>
            <p:cNvPr id="309" name="Picture 308" descr="A picture containing shape&#10;&#10;Description automatically generated">
              <a:extLst>
                <a:ext uri="{FF2B5EF4-FFF2-40B4-BE49-F238E27FC236}">
                  <a16:creationId xmlns:a16="http://schemas.microsoft.com/office/drawing/2014/main" id="{D1C871D0-8574-8FE7-A5B4-BCF9D8C22BE0}"/>
                </a:ext>
              </a:extLst>
            </p:cNvPr>
            <p:cNvPicPr>
              <a:picLocks noChangeAspect="1"/>
            </p:cNvPicPr>
            <p:nvPr/>
          </p:nvPicPr>
          <p:blipFill rotWithShape="1">
            <a:blip r:embed="rId11"/>
            <a:srcRect l="56042" b="41933"/>
            <a:stretch/>
          </p:blipFill>
          <p:spPr>
            <a:xfrm>
              <a:off x="4605506" y="2326173"/>
              <a:ext cx="782262" cy="901434"/>
            </a:xfrm>
            <a:prstGeom prst="rect">
              <a:avLst/>
            </a:prstGeom>
          </p:spPr>
        </p:pic>
        <p:pic>
          <p:nvPicPr>
            <p:cNvPr id="313" name="Picture 312" descr="A picture containing icon&#10;&#10;Description automatically generated">
              <a:extLst>
                <a:ext uri="{FF2B5EF4-FFF2-40B4-BE49-F238E27FC236}">
                  <a16:creationId xmlns:a16="http://schemas.microsoft.com/office/drawing/2014/main" id="{2252AB78-D04A-32CF-6F6B-45BAD6C67A59}"/>
                </a:ext>
              </a:extLst>
            </p:cNvPr>
            <p:cNvPicPr>
              <a:picLocks noChangeAspect="1"/>
            </p:cNvPicPr>
            <p:nvPr/>
          </p:nvPicPr>
          <p:blipFill>
            <a:blip r:embed="rId12"/>
            <a:stretch>
              <a:fillRect/>
            </a:stretch>
          </p:blipFill>
          <p:spPr>
            <a:xfrm>
              <a:off x="7450826" y="4096941"/>
              <a:ext cx="398197" cy="360359"/>
            </a:xfrm>
            <a:prstGeom prst="rect">
              <a:avLst/>
            </a:prstGeom>
          </p:spPr>
        </p:pic>
        <p:pic>
          <p:nvPicPr>
            <p:cNvPr id="314" name="Picture 313" descr="Icon&#10;&#10;Description automatically generated">
              <a:extLst>
                <a:ext uri="{FF2B5EF4-FFF2-40B4-BE49-F238E27FC236}">
                  <a16:creationId xmlns:a16="http://schemas.microsoft.com/office/drawing/2014/main" id="{AFC54F75-7D28-6DB7-6137-96E6DB84EA79}"/>
                </a:ext>
              </a:extLst>
            </p:cNvPr>
            <p:cNvPicPr>
              <a:picLocks noChangeAspect="1"/>
            </p:cNvPicPr>
            <p:nvPr/>
          </p:nvPicPr>
          <p:blipFill>
            <a:blip r:embed="rId13"/>
            <a:stretch>
              <a:fillRect/>
            </a:stretch>
          </p:blipFill>
          <p:spPr>
            <a:xfrm>
              <a:off x="7807623" y="3750615"/>
              <a:ext cx="385109" cy="387913"/>
            </a:xfrm>
            <a:prstGeom prst="rect">
              <a:avLst/>
            </a:prstGeom>
          </p:spPr>
        </p:pic>
        <p:pic>
          <p:nvPicPr>
            <p:cNvPr id="315" name="Picture 314" descr="A picture containing icon&#10;&#10;Description automatically generated">
              <a:extLst>
                <a:ext uri="{FF2B5EF4-FFF2-40B4-BE49-F238E27FC236}">
                  <a16:creationId xmlns:a16="http://schemas.microsoft.com/office/drawing/2014/main" id="{F2989226-6C9B-20DF-6000-59AE17FAF22D}"/>
                </a:ext>
              </a:extLst>
            </p:cNvPr>
            <p:cNvPicPr>
              <a:picLocks noChangeAspect="1"/>
            </p:cNvPicPr>
            <p:nvPr/>
          </p:nvPicPr>
          <p:blipFill>
            <a:blip r:embed="rId14"/>
            <a:stretch>
              <a:fillRect/>
            </a:stretch>
          </p:blipFill>
          <p:spPr>
            <a:xfrm>
              <a:off x="8126529" y="4086064"/>
              <a:ext cx="388682" cy="382999"/>
            </a:xfrm>
            <a:prstGeom prst="rect">
              <a:avLst/>
            </a:prstGeom>
          </p:spPr>
        </p:pic>
        <p:sp>
          <p:nvSpPr>
            <p:cNvPr id="329" name="TextBox 328">
              <a:extLst>
                <a:ext uri="{FF2B5EF4-FFF2-40B4-BE49-F238E27FC236}">
                  <a16:creationId xmlns:a16="http://schemas.microsoft.com/office/drawing/2014/main" id="{4B6D9F12-6B12-4BF9-6A52-B56BD144D3F2}"/>
                </a:ext>
              </a:extLst>
            </p:cNvPr>
            <p:cNvSpPr txBox="1"/>
            <p:nvPr/>
          </p:nvSpPr>
          <p:spPr>
            <a:xfrm>
              <a:off x="1630005" y="1378346"/>
              <a:ext cx="69570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330" name="TextBox 329">
              <a:extLst>
                <a:ext uri="{FF2B5EF4-FFF2-40B4-BE49-F238E27FC236}">
                  <a16:creationId xmlns:a16="http://schemas.microsoft.com/office/drawing/2014/main" id="{906B68C3-808A-6477-6079-7DD52F959086}"/>
                </a:ext>
              </a:extLst>
            </p:cNvPr>
            <p:cNvSpPr txBox="1"/>
            <p:nvPr/>
          </p:nvSpPr>
          <p:spPr>
            <a:xfrm>
              <a:off x="1621130" y="1126316"/>
              <a:ext cx="580286" cy="18466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a:ea typeface="+mn-ea"/>
                  <a:cs typeface="Calibri"/>
                </a:rPr>
                <a:t>Triggers</a:t>
              </a:r>
              <a:endPar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9" name="TextBox 338">
              <a:extLst>
                <a:ext uri="{FF2B5EF4-FFF2-40B4-BE49-F238E27FC236}">
                  <a16:creationId xmlns:a16="http://schemas.microsoft.com/office/drawing/2014/main" id="{F7226875-7553-A4F2-FC05-E037C100E648}"/>
                </a:ext>
              </a:extLst>
            </p:cNvPr>
            <p:cNvSpPr txBox="1"/>
            <p:nvPr/>
          </p:nvSpPr>
          <p:spPr>
            <a:xfrm>
              <a:off x="2995092" y="2437233"/>
              <a:ext cx="310983"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IL-13</a:t>
              </a:r>
            </a:p>
          </p:txBody>
        </p:sp>
        <p:sp>
          <p:nvSpPr>
            <p:cNvPr id="340" name="TextBox 339">
              <a:extLst>
                <a:ext uri="{FF2B5EF4-FFF2-40B4-BE49-F238E27FC236}">
                  <a16:creationId xmlns:a16="http://schemas.microsoft.com/office/drawing/2014/main" id="{BCB5025E-84E8-1602-50B2-1C5A2AAC96EE}"/>
                </a:ext>
              </a:extLst>
            </p:cNvPr>
            <p:cNvSpPr txBox="1"/>
            <p:nvPr/>
          </p:nvSpPr>
          <p:spPr>
            <a:xfrm>
              <a:off x="4249029" y="2265657"/>
              <a:ext cx="342000" cy="400110"/>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p:txBody>
        </p:sp>
        <p:sp>
          <p:nvSpPr>
            <p:cNvPr id="341" name="TextBox 340">
              <a:extLst>
                <a:ext uri="{FF2B5EF4-FFF2-40B4-BE49-F238E27FC236}">
                  <a16:creationId xmlns:a16="http://schemas.microsoft.com/office/drawing/2014/main" id="{51CA9F20-7737-4813-AB0D-274B12651C16}"/>
                </a:ext>
              </a:extLst>
            </p:cNvPr>
            <p:cNvSpPr txBox="1"/>
            <p:nvPr/>
          </p:nvSpPr>
          <p:spPr>
            <a:xfrm>
              <a:off x="3561601" y="2857047"/>
              <a:ext cx="62677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342" name="TextBox 341">
              <a:extLst>
                <a:ext uri="{FF2B5EF4-FFF2-40B4-BE49-F238E27FC236}">
                  <a16:creationId xmlns:a16="http://schemas.microsoft.com/office/drawing/2014/main" id="{EE342CB0-FC12-1953-B3E5-C4806D0CFBB3}"/>
                </a:ext>
              </a:extLst>
            </p:cNvPr>
            <p:cNvSpPr txBox="1"/>
            <p:nvPr/>
          </p:nvSpPr>
          <p:spPr>
            <a:xfrm>
              <a:off x="5036973" y="3346105"/>
              <a:ext cx="261290" cy="161583"/>
            </a:xfrm>
            <a:prstGeom prst="rect">
              <a:avLst/>
            </a:prstGeom>
            <a:solidFill>
              <a:schemeClr val="bg1"/>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p:txBody>
        </p:sp>
        <p:sp>
          <p:nvSpPr>
            <p:cNvPr id="343" name="TextBox 342">
              <a:extLst>
                <a:ext uri="{FF2B5EF4-FFF2-40B4-BE49-F238E27FC236}">
                  <a16:creationId xmlns:a16="http://schemas.microsoft.com/office/drawing/2014/main" id="{57D23E6E-5685-28AB-AF0D-3BCA8399EDA6}"/>
                </a:ext>
              </a:extLst>
            </p:cNvPr>
            <p:cNvSpPr txBox="1"/>
            <p:nvPr/>
          </p:nvSpPr>
          <p:spPr>
            <a:xfrm rot="19631559">
              <a:off x="5403898" y="4301381"/>
              <a:ext cx="6187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44" name="TextBox 343">
              <a:extLst>
                <a:ext uri="{FF2B5EF4-FFF2-40B4-BE49-F238E27FC236}">
                  <a16:creationId xmlns:a16="http://schemas.microsoft.com/office/drawing/2014/main" id="{81BAD235-1451-2035-A751-456340F71F5F}"/>
                </a:ext>
              </a:extLst>
            </p:cNvPr>
            <p:cNvSpPr txBox="1"/>
            <p:nvPr/>
          </p:nvSpPr>
          <p:spPr>
            <a:xfrm rot="18195616">
              <a:off x="4966096" y="3915506"/>
              <a:ext cx="6187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345" name="TextBox 344">
              <a:extLst>
                <a:ext uri="{FF2B5EF4-FFF2-40B4-BE49-F238E27FC236}">
                  <a16:creationId xmlns:a16="http://schemas.microsoft.com/office/drawing/2014/main" id="{08988FD0-AB9E-9319-9E54-ADF9E0159BFA}"/>
                </a:ext>
              </a:extLst>
            </p:cNvPr>
            <p:cNvSpPr txBox="1"/>
            <p:nvPr/>
          </p:nvSpPr>
          <p:spPr>
            <a:xfrm>
              <a:off x="5846415" y="4680101"/>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endParaRPr kumimoji="0" lang="en-GB" sz="11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46" name="TextBox 345">
              <a:extLst>
                <a:ext uri="{FF2B5EF4-FFF2-40B4-BE49-F238E27FC236}">
                  <a16:creationId xmlns:a16="http://schemas.microsoft.com/office/drawing/2014/main" id="{85495E3B-5DA7-68DB-54B7-E0DA4E50635E}"/>
                </a:ext>
              </a:extLst>
            </p:cNvPr>
            <p:cNvSpPr txBox="1"/>
            <p:nvPr/>
          </p:nvSpPr>
          <p:spPr>
            <a:xfrm>
              <a:off x="2901939" y="3733138"/>
              <a:ext cx="827150"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Histamine</a:t>
              </a:r>
            </a:p>
            <a:p>
              <a:pPr marL="0" marR="0" lvl="0" indent="0" defTabSz="914400" eaLnBrk="1" fontAlgn="auto" latinLnBrk="0" hangingPunct="1">
                <a:lnSpc>
                  <a:spcPct val="100000"/>
                </a:lnSpc>
                <a:spcBef>
                  <a:spcPts val="0"/>
                </a:spcBef>
                <a:spcAft>
                  <a:spcPts val="0"/>
                </a:spcAft>
                <a:buClrTx/>
                <a:buSzTx/>
                <a:buFontTx/>
                <a:buNone/>
                <a:tabLst/>
                <a:defRPr/>
              </a:pPr>
              <a:r>
                <a:rPr lang="en-GB" sz="1200" b="1" kern="0" dirty="0">
                  <a:solidFill>
                    <a:srgbClr val="2491BF"/>
                  </a:solidFill>
                  <a:latin typeface="Calibri" panose="020F0502020204030204" pitchFamily="34" charset="0"/>
                  <a:cs typeface="Calibri" panose="020F0502020204030204" pitchFamily="34" charset="0"/>
                </a:rPr>
                <a:t>Leukotrienes</a:t>
              </a:r>
              <a:endParaRPr kumimoji="0" lang="en-GB" sz="11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348" name="TextBox 347">
              <a:extLst>
                <a:ext uri="{FF2B5EF4-FFF2-40B4-BE49-F238E27FC236}">
                  <a16:creationId xmlns:a16="http://schemas.microsoft.com/office/drawing/2014/main" id="{50D396EC-25B4-A5C3-E62D-1E282E1576AD}"/>
                </a:ext>
              </a:extLst>
            </p:cNvPr>
            <p:cNvSpPr txBox="1"/>
            <p:nvPr/>
          </p:nvSpPr>
          <p:spPr>
            <a:xfrm>
              <a:off x="6910067" y="3101749"/>
              <a:ext cx="35426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Naïve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T cell</a:t>
              </a:r>
            </a:p>
          </p:txBody>
        </p:sp>
        <p:sp>
          <p:nvSpPr>
            <p:cNvPr id="349" name="TextBox 348">
              <a:extLst>
                <a:ext uri="{FF2B5EF4-FFF2-40B4-BE49-F238E27FC236}">
                  <a16:creationId xmlns:a16="http://schemas.microsoft.com/office/drawing/2014/main" id="{6058946E-C4B6-3D72-A977-86B8AB447438}"/>
                </a:ext>
              </a:extLst>
            </p:cNvPr>
            <p:cNvSpPr txBox="1"/>
            <p:nvPr/>
          </p:nvSpPr>
          <p:spPr>
            <a:xfrm>
              <a:off x="7625567" y="4485225"/>
              <a:ext cx="70692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350" name="TextBox 349">
              <a:extLst>
                <a:ext uri="{FF2B5EF4-FFF2-40B4-BE49-F238E27FC236}">
                  <a16:creationId xmlns:a16="http://schemas.microsoft.com/office/drawing/2014/main" id="{E4B55D5A-7B81-7438-F7F5-E3978731D68B}"/>
                </a:ext>
              </a:extLst>
            </p:cNvPr>
            <p:cNvSpPr txBox="1"/>
            <p:nvPr/>
          </p:nvSpPr>
          <p:spPr>
            <a:xfrm rot="1563107">
              <a:off x="6891360" y="4807409"/>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354" name="TextBox 353">
              <a:extLst>
                <a:ext uri="{FF2B5EF4-FFF2-40B4-BE49-F238E27FC236}">
                  <a16:creationId xmlns:a16="http://schemas.microsoft.com/office/drawing/2014/main" id="{80100779-8D3D-ED65-D1EC-E3E6362F4B86}"/>
                </a:ext>
              </a:extLst>
            </p:cNvPr>
            <p:cNvSpPr txBox="1"/>
            <p:nvPr/>
          </p:nvSpPr>
          <p:spPr>
            <a:xfrm rot="19585287">
              <a:off x="7349700" y="3238117"/>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grpSp>
          <p:nvGrpSpPr>
            <p:cNvPr id="375" name="Graphic 12">
              <a:extLst>
                <a:ext uri="{FF2B5EF4-FFF2-40B4-BE49-F238E27FC236}">
                  <a16:creationId xmlns:a16="http://schemas.microsoft.com/office/drawing/2014/main" id="{D53CD088-8AF1-0B54-9B10-59702421143C}"/>
                </a:ext>
              </a:extLst>
            </p:cNvPr>
            <p:cNvGrpSpPr/>
            <p:nvPr/>
          </p:nvGrpSpPr>
          <p:grpSpPr>
            <a:xfrm>
              <a:off x="5063217" y="3735390"/>
              <a:ext cx="493080" cy="784219"/>
              <a:chOff x="3771760" y="4076763"/>
              <a:chExt cx="361495" cy="608838"/>
            </a:xfrm>
            <a:solidFill>
              <a:srgbClr val="666666"/>
            </a:solidFill>
          </p:grpSpPr>
          <p:sp>
            <p:nvSpPr>
              <p:cNvPr id="376" name="Freeform 3211">
                <a:extLst>
                  <a:ext uri="{FF2B5EF4-FFF2-40B4-BE49-F238E27FC236}">
                    <a16:creationId xmlns:a16="http://schemas.microsoft.com/office/drawing/2014/main" id="{03C84BAE-C031-A3FD-D52F-78345FA8D495}"/>
                  </a:ext>
                </a:extLst>
              </p:cNvPr>
              <p:cNvSpPr/>
              <p:nvPr/>
            </p:nvSpPr>
            <p:spPr>
              <a:xfrm>
                <a:off x="3793439" y="4076763"/>
                <a:ext cx="339816" cy="572335"/>
              </a:xfrm>
              <a:custGeom>
                <a:avLst/>
                <a:gdLst>
                  <a:gd name="connsiteX0" fmla="*/ 339816 w 339816"/>
                  <a:gd name="connsiteY0" fmla="*/ 0 h 572335"/>
                  <a:gd name="connsiteX1" fmla="*/ 0 w 339816"/>
                  <a:gd name="connsiteY1" fmla="*/ 572336 h 572335"/>
                </a:gdLst>
                <a:ahLst/>
                <a:cxnLst>
                  <a:cxn ang="0">
                    <a:pos x="connsiteX0" y="connsiteY0"/>
                  </a:cxn>
                  <a:cxn ang="0">
                    <a:pos x="connsiteX1" y="connsiteY1"/>
                  </a:cxn>
                </a:cxnLst>
                <a:rect l="l" t="t" r="r" b="b"/>
                <a:pathLst>
                  <a:path w="339816" h="572335">
                    <a:moveTo>
                      <a:pt x="339816" y="0"/>
                    </a:moveTo>
                    <a:lnTo>
                      <a:pt x="0" y="572336"/>
                    </a:lnTo>
                  </a:path>
                </a:pathLst>
              </a:custGeom>
              <a:ln w="12700" cap="flat">
                <a:solidFill>
                  <a:srgbClr val="666666"/>
                </a:solidFill>
                <a:prstDash val="solid"/>
                <a:miter/>
              </a:ln>
            </p:spPr>
            <p:txBody>
              <a:bodyPr rtlCol="0" anchor="ctr"/>
              <a:lstStyle/>
              <a:p>
                <a:endParaRPr lang="en-GB" dirty="0"/>
              </a:p>
            </p:txBody>
          </p:sp>
          <p:sp>
            <p:nvSpPr>
              <p:cNvPr id="377" name="Freeform 3212">
                <a:extLst>
                  <a:ext uri="{FF2B5EF4-FFF2-40B4-BE49-F238E27FC236}">
                    <a16:creationId xmlns:a16="http://schemas.microsoft.com/office/drawing/2014/main" id="{9E7A7755-1D19-0FD1-3FAC-7F231C6814A1}"/>
                  </a:ext>
                </a:extLst>
              </p:cNvPr>
              <p:cNvSpPr/>
              <p:nvPr/>
            </p:nvSpPr>
            <p:spPr>
              <a:xfrm>
                <a:off x="3771760" y="4626617"/>
                <a:ext cx="51472" cy="58984"/>
              </a:xfrm>
              <a:custGeom>
                <a:avLst/>
                <a:gdLst>
                  <a:gd name="connsiteX0" fmla="*/ 651 w 51472"/>
                  <a:gd name="connsiteY0" fmla="*/ 0 h 58984"/>
                  <a:gd name="connsiteX1" fmla="*/ 0 w 51472"/>
                  <a:gd name="connsiteY1" fmla="*/ 58985 h 58984"/>
                  <a:gd name="connsiteX2" fmla="*/ 51473 w 51472"/>
                  <a:gd name="connsiteY2" fmla="*/ 30114 h 58984"/>
                </a:gdLst>
                <a:ahLst/>
                <a:cxnLst>
                  <a:cxn ang="0">
                    <a:pos x="connsiteX0" y="connsiteY0"/>
                  </a:cxn>
                  <a:cxn ang="0">
                    <a:pos x="connsiteX1" y="connsiteY1"/>
                  </a:cxn>
                  <a:cxn ang="0">
                    <a:pos x="connsiteX2" y="connsiteY2"/>
                  </a:cxn>
                </a:cxnLst>
                <a:rect l="l" t="t" r="r" b="b"/>
                <a:pathLst>
                  <a:path w="51472" h="58984">
                    <a:moveTo>
                      <a:pt x="651" y="0"/>
                    </a:moveTo>
                    <a:lnTo>
                      <a:pt x="0" y="58985"/>
                    </a:lnTo>
                    <a:lnTo>
                      <a:pt x="51473" y="30114"/>
                    </a:lnTo>
                    <a:close/>
                  </a:path>
                </a:pathLst>
              </a:custGeom>
              <a:solidFill>
                <a:srgbClr val="666666"/>
              </a:solidFill>
              <a:ln w="5919" cap="flat">
                <a:noFill/>
                <a:prstDash val="solid"/>
                <a:miter/>
              </a:ln>
            </p:spPr>
            <p:txBody>
              <a:bodyPr rtlCol="0" anchor="ctr"/>
              <a:lstStyle/>
              <a:p>
                <a:endParaRPr lang="en-GB" dirty="0"/>
              </a:p>
            </p:txBody>
          </p:sp>
        </p:grpSp>
        <p:grpSp>
          <p:nvGrpSpPr>
            <p:cNvPr id="378" name="Graphic 12">
              <a:extLst>
                <a:ext uri="{FF2B5EF4-FFF2-40B4-BE49-F238E27FC236}">
                  <a16:creationId xmlns:a16="http://schemas.microsoft.com/office/drawing/2014/main" id="{099FB01D-C7DA-FE06-0D63-47AD65302498}"/>
                </a:ext>
              </a:extLst>
            </p:cNvPr>
            <p:cNvGrpSpPr/>
            <p:nvPr/>
          </p:nvGrpSpPr>
          <p:grpSpPr>
            <a:xfrm>
              <a:off x="5245890" y="4077395"/>
              <a:ext cx="1160349" cy="717464"/>
              <a:chOff x="3905684" y="4342283"/>
              <a:chExt cx="850695" cy="557012"/>
            </a:xfrm>
            <a:solidFill>
              <a:srgbClr val="666666"/>
            </a:solidFill>
          </p:grpSpPr>
          <p:sp>
            <p:nvSpPr>
              <p:cNvPr id="379" name="Freeform 3209">
                <a:extLst>
                  <a:ext uri="{FF2B5EF4-FFF2-40B4-BE49-F238E27FC236}">
                    <a16:creationId xmlns:a16="http://schemas.microsoft.com/office/drawing/2014/main" id="{1468E4E1-E000-86D8-3B7F-399D52ADE31D}"/>
                  </a:ext>
                </a:extLst>
              </p:cNvPr>
              <p:cNvSpPr/>
              <p:nvPr/>
            </p:nvSpPr>
            <p:spPr>
              <a:xfrm>
                <a:off x="3941224" y="4342283"/>
                <a:ext cx="815156" cy="533761"/>
              </a:xfrm>
              <a:custGeom>
                <a:avLst/>
                <a:gdLst>
                  <a:gd name="connsiteX0" fmla="*/ 815156 w 815156"/>
                  <a:gd name="connsiteY0" fmla="*/ 0 h 533761"/>
                  <a:gd name="connsiteX1" fmla="*/ 0 w 815156"/>
                  <a:gd name="connsiteY1" fmla="*/ 533762 h 533761"/>
                </a:gdLst>
                <a:ahLst/>
                <a:cxnLst>
                  <a:cxn ang="0">
                    <a:pos x="connsiteX0" y="connsiteY0"/>
                  </a:cxn>
                  <a:cxn ang="0">
                    <a:pos x="connsiteX1" y="connsiteY1"/>
                  </a:cxn>
                </a:cxnLst>
                <a:rect l="l" t="t" r="r" b="b"/>
                <a:pathLst>
                  <a:path w="815156" h="533761">
                    <a:moveTo>
                      <a:pt x="815156" y="0"/>
                    </a:moveTo>
                    <a:lnTo>
                      <a:pt x="0" y="533762"/>
                    </a:lnTo>
                  </a:path>
                </a:pathLst>
              </a:custGeom>
              <a:ln w="12700" cap="flat">
                <a:solidFill>
                  <a:srgbClr val="666666"/>
                </a:solidFill>
                <a:prstDash val="solid"/>
                <a:miter/>
              </a:ln>
            </p:spPr>
            <p:txBody>
              <a:bodyPr rtlCol="0" anchor="ctr"/>
              <a:lstStyle/>
              <a:p>
                <a:endParaRPr lang="en-GB" dirty="0"/>
              </a:p>
            </p:txBody>
          </p:sp>
          <p:sp>
            <p:nvSpPr>
              <p:cNvPr id="380" name="Freeform 3210">
                <a:extLst>
                  <a:ext uri="{FF2B5EF4-FFF2-40B4-BE49-F238E27FC236}">
                    <a16:creationId xmlns:a16="http://schemas.microsoft.com/office/drawing/2014/main" id="{30C5B62A-9B76-F43C-1CE7-23E4D11C2505}"/>
                  </a:ext>
                </a:extLst>
              </p:cNvPr>
              <p:cNvSpPr/>
              <p:nvPr/>
            </p:nvSpPr>
            <p:spPr>
              <a:xfrm>
                <a:off x="3905684" y="4846641"/>
                <a:ext cx="58995" cy="52654"/>
              </a:xfrm>
              <a:custGeom>
                <a:avLst/>
                <a:gdLst>
                  <a:gd name="connsiteX0" fmla="*/ 26595 w 58995"/>
                  <a:gd name="connsiteY0" fmla="*/ 0 h 52654"/>
                  <a:gd name="connsiteX1" fmla="*/ 0 w 58995"/>
                  <a:gd name="connsiteY1" fmla="*/ 52654 h 52654"/>
                  <a:gd name="connsiteX2" fmla="*/ 58996 w 58995"/>
                  <a:gd name="connsiteY2" fmla="*/ 49341 h 52654"/>
                </a:gdLst>
                <a:ahLst/>
                <a:cxnLst>
                  <a:cxn ang="0">
                    <a:pos x="connsiteX0" y="connsiteY0"/>
                  </a:cxn>
                  <a:cxn ang="0">
                    <a:pos x="connsiteX1" y="connsiteY1"/>
                  </a:cxn>
                  <a:cxn ang="0">
                    <a:pos x="connsiteX2" y="connsiteY2"/>
                  </a:cxn>
                </a:cxnLst>
                <a:rect l="l" t="t" r="r" b="b"/>
                <a:pathLst>
                  <a:path w="58995" h="52654">
                    <a:moveTo>
                      <a:pt x="26595" y="0"/>
                    </a:moveTo>
                    <a:lnTo>
                      <a:pt x="0" y="52654"/>
                    </a:lnTo>
                    <a:lnTo>
                      <a:pt x="58996" y="49341"/>
                    </a:lnTo>
                    <a:close/>
                  </a:path>
                </a:pathLst>
              </a:custGeom>
              <a:solidFill>
                <a:srgbClr val="666666"/>
              </a:solidFill>
              <a:ln w="5919" cap="flat">
                <a:noFill/>
                <a:prstDash val="solid"/>
                <a:miter/>
              </a:ln>
            </p:spPr>
            <p:txBody>
              <a:bodyPr rtlCol="0" anchor="ctr"/>
              <a:lstStyle/>
              <a:p>
                <a:endParaRPr lang="en-GB" dirty="0"/>
              </a:p>
            </p:txBody>
          </p:sp>
        </p:grpSp>
        <p:sp>
          <p:nvSpPr>
            <p:cNvPr id="381" name="Freeform 3207">
              <a:extLst>
                <a:ext uri="{FF2B5EF4-FFF2-40B4-BE49-F238E27FC236}">
                  <a16:creationId xmlns:a16="http://schemas.microsoft.com/office/drawing/2014/main" id="{DB7959E1-50A3-63CC-7075-E19179C79A6F}"/>
                </a:ext>
              </a:extLst>
            </p:cNvPr>
            <p:cNvSpPr/>
            <p:nvPr/>
          </p:nvSpPr>
          <p:spPr>
            <a:xfrm>
              <a:off x="5768945" y="4546053"/>
              <a:ext cx="8079" cy="433070"/>
            </a:xfrm>
            <a:custGeom>
              <a:avLst/>
              <a:gdLst>
                <a:gd name="connsiteX0" fmla="*/ 0 w 5923"/>
                <a:gd name="connsiteY0" fmla="*/ 0 h 336219"/>
                <a:gd name="connsiteX1" fmla="*/ 0 w 5923"/>
                <a:gd name="connsiteY1" fmla="*/ 336219 h 336219"/>
              </a:gdLst>
              <a:ahLst/>
              <a:cxnLst>
                <a:cxn ang="0">
                  <a:pos x="connsiteX0" y="connsiteY0"/>
                </a:cxn>
                <a:cxn ang="0">
                  <a:pos x="connsiteX1" y="connsiteY1"/>
                </a:cxn>
              </a:cxnLst>
              <a:rect l="l" t="t" r="r" b="b"/>
              <a:pathLst>
                <a:path w="5923" h="336219">
                  <a:moveTo>
                    <a:pt x="0" y="0"/>
                  </a:moveTo>
                  <a:lnTo>
                    <a:pt x="0" y="336219"/>
                  </a:lnTo>
                </a:path>
              </a:pathLst>
            </a:custGeom>
            <a:ln w="12700" cap="flat">
              <a:solidFill>
                <a:srgbClr val="666666"/>
              </a:solidFill>
              <a:prstDash val="solid"/>
              <a:miter/>
            </a:ln>
          </p:spPr>
          <p:txBody>
            <a:bodyPr rtlCol="0" anchor="ctr"/>
            <a:lstStyle/>
            <a:p>
              <a:endParaRPr lang="en-GB" dirty="0"/>
            </a:p>
          </p:txBody>
        </p:sp>
        <p:sp>
          <p:nvSpPr>
            <p:cNvPr id="382" name="Freeform 3208">
              <a:extLst>
                <a:ext uri="{FF2B5EF4-FFF2-40B4-BE49-F238E27FC236}">
                  <a16:creationId xmlns:a16="http://schemas.microsoft.com/office/drawing/2014/main" id="{356FD880-5135-44FB-D63D-EC6C3C50D68A}"/>
                </a:ext>
              </a:extLst>
            </p:cNvPr>
            <p:cNvSpPr/>
            <p:nvPr/>
          </p:nvSpPr>
          <p:spPr>
            <a:xfrm>
              <a:off x="5728629" y="4967996"/>
              <a:ext cx="80550" cy="65840"/>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389" name="Freeform 3163">
              <a:extLst>
                <a:ext uri="{FF2B5EF4-FFF2-40B4-BE49-F238E27FC236}">
                  <a16:creationId xmlns:a16="http://schemas.microsoft.com/office/drawing/2014/main" id="{00F4235E-1411-2198-6E79-6BCA0D30437B}"/>
                </a:ext>
              </a:extLst>
            </p:cNvPr>
            <p:cNvSpPr/>
            <p:nvPr/>
          </p:nvSpPr>
          <p:spPr>
            <a:xfrm>
              <a:off x="5768945" y="3639753"/>
              <a:ext cx="8079" cy="453568"/>
            </a:xfrm>
            <a:custGeom>
              <a:avLst/>
              <a:gdLst>
                <a:gd name="connsiteX0" fmla="*/ 0 w 5923"/>
                <a:gd name="connsiteY0" fmla="*/ 0 h 352133"/>
                <a:gd name="connsiteX1" fmla="*/ 0 w 5923"/>
                <a:gd name="connsiteY1" fmla="*/ 352134 h 352133"/>
              </a:gdLst>
              <a:ahLst/>
              <a:cxnLst>
                <a:cxn ang="0">
                  <a:pos x="connsiteX0" y="connsiteY0"/>
                </a:cxn>
                <a:cxn ang="0">
                  <a:pos x="connsiteX1" y="connsiteY1"/>
                </a:cxn>
              </a:cxnLst>
              <a:rect l="l" t="t" r="r" b="b"/>
              <a:pathLst>
                <a:path w="5923" h="352133">
                  <a:moveTo>
                    <a:pt x="0" y="0"/>
                  </a:moveTo>
                  <a:lnTo>
                    <a:pt x="0" y="352134"/>
                  </a:lnTo>
                </a:path>
              </a:pathLst>
            </a:custGeom>
            <a:ln w="12700" cap="flat">
              <a:solidFill>
                <a:srgbClr val="666666"/>
              </a:solidFill>
              <a:prstDash val="solid"/>
              <a:miter/>
            </a:ln>
          </p:spPr>
          <p:txBody>
            <a:bodyPr rtlCol="0" anchor="ctr"/>
            <a:lstStyle/>
            <a:p>
              <a:endParaRPr lang="en-GB" dirty="0"/>
            </a:p>
          </p:txBody>
        </p:sp>
        <p:grpSp>
          <p:nvGrpSpPr>
            <p:cNvPr id="390" name="Graphic 12">
              <a:extLst>
                <a:ext uri="{FF2B5EF4-FFF2-40B4-BE49-F238E27FC236}">
                  <a16:creationId xmlns:a16="http://schemas.microsoft.com/office/drawing/2014/main" id="{B96708F3-F427-24AD-A0A1-09C3B3762A79}"/>
                </a:ext>
              </a:extLst>
            </p:cNvPr>
            <p:cNvGrpSpPr/>
            <p:nvPr/>
          </p:nvGrpSpPr>
          <p:grpSpPr>
            <a:xfrm>
              <a:off x="6791220" y="4226602"/>
              <a:ext cx="808253" cy="820340"/>
              <a:chOff x="5038623" y="4458122"/>
              <a:chExt cx="592560" cy="636881"/>
            </a:xfrm>
          </p:grpSpPr>
          <p:sp>
            <p:nvSpPr>
              <p:cNvPr id="391" name="Freeform 3201">
                <a:extLst>
                  <a:ext uri="{FF2B5EF4-FFF2-40B4-BE49-F238E27FC236}">
                    <a16:creationId xmlns:a16="http://schemas.microsoft.com/office/drawing/2014/main" id="{0873E016-A733-B779-0CDB-43D1886DB924}"/>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392" name="Freeform 3202">
                <a:extLst>
                  <a:ext uri="{FF2B5EF4-FFF2-40B4-BE49-F238E27FC236}">
                    <a16:creationId xmlns:a16="http://schemas.microsoft.com/office/drawing/2014/main" id="{640C9F95-1FE2-842D-A626-9777BA37B6D8}"/>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grpSp>
          <p:nvGrpSpPr>
            <p:cNvPr id="393" name="Graphic 12">
              <a:extLst>
                <a:ext uri="{FF2B5EF4-FFF2-40B4-BE49-F238E27FC236}">
                  <a16:creationId xmlns:a16="http://schemas.microsoft.com/office/drawing/2014/main" id="{CA69190E-A768-60D9-1DE5-FC95BE73CAAD}"/>
                </a:ext>
              </a:extLst>
            </p:cNvPr>
            <p:cNvGrpSpPr/>
            <p:nvPr/>
          </p:nvGrpSpPr>
          <p:grpSpPr>
            <a:xfrm>
              <a:off x="7128612" y="2330636"/>
              <a:ext cx="894218" cy="1356515"/>
              <a:chOff x="5285977" y="2986165"/>
              <a:chExt cx="655584" cy="1053147"/>
            </a:xfrm>
          </p:grpSpPr>
          <p:sp>
            <p:nvSpPr>
              <p:cNvPr id="394" name="Freeform 3199">
                <a:extLst>
                  <a:ext uri="{FF2B5EF4-FFF2-40B4-BE49-F238E27FC236}">
                    <a16:creationId xmlns:a16="http://schemas.microsoft.com/office/drawing/2014/main" id="{CAC5FC7D-D874-B0C2-14CC-4C79D2986F6E}"/>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395" name="Freeform 3200">
                <a:extLst>
                  <a:ext uri="{FF2B5EF4-FFF2-40B4-BE49-F238E27FC236}">
                    <a16:creationId xmlns:a16="http://schemas.microsoft.com/office/drawing/2014/main" id="{045D82BC-69E8-5AD0-C246-29B0566D72F2}"/>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96" name="Graphic 12">
              <a:extLst>
                <a:ext uri="{FF2B5EF4-FFF2-40B4-BE49-F238E27FC236}">
                  <a16:creationId xmlns:a16="http://schemas.microsoft.com/office/drawing/2014/main" id="{420A4F36-6DBC-8EEB-6EC1-B81DBA558008}"/>
                </a:ext>
              </a:extLst>
            </p:cNvPr>
            <p:cNvGrpSpPr/>
            <p:nvPr/>
          </p:nvGrpSpPr>
          <p:grpSpPr>
            <a:xfrm>
              <a:off x="7071249" y="3933140"/>
              <a:ext cx="405743" cy="253836"/>
              <a:chOff x="5243922" y="4230289"/>
              <a:chExt cx="297465" cy="197069"/>
            </a:xfrm>
            <a:solidFill>
              <a:srgbClr val="666666"/>
            </a:solidFill>
          </p:grpSpPr>
          <p:sp>
            <p:nvSpPr>
              <p:cNvPr id="397" name="Freeform 3197">
                <a:extLst>
                  <a:ext uri="{FF2B5EF4-FFF2-40B4-BE49-F238E27FC236}">
                    <a16:creationId xmlns:a16="http://schemas.microsoft.com/office/drawing/2014/main" id="{F8BA5F31-B030-607B-9349-6F184C9D257E}"/>
                  </a:ext>
                </a:extLst>
              </p:cNvPr>
              <p:cNvSpPr/>
              <p:nvPr/>
            </p:nvSpPr>
            <p:spPr>
              <a:xfrm>
                <a:off x="5243922" y="4230289"/>
                <a:ext cx="262044" cy="173582"/>
              </a:xfrm>
              <a:custGeom>
                <a:avLst/>
                <a:gdLst>
                  <a:gd name="connsiteX0" fmla="*/ 262044 w 262044"/>
                  <a:gd name="connsiteY0" fmla="*/ 173582 h 173582"/>
                  <a:gd name="connsiteX1" fmla="*/ 0 w 262044"/>
                  <a:gd name="connsiteY1" fmla="*/ 0 h 173582"/>
                </a:gdLst>
                <a:ahLst/>
                <a:cxnLst>
                  <a:cxn ang="0">
                    <a:pos x="connsiteX0" y="connsiteY0"/>
                  </a:cxn>
                  <a:cxn ang="0">
                    <a:pos x="connsiteX1" y="connsiteY1"/>
                  </a:cxn>
                </a:cxnLst>
                <a:rect l="l" t="t" r="r" b="b"/>
                <a:pathLst>
                  <a:path w="262044" h="173582">
                    <a:moveTo>
                      <a:pt x="262044" y="173582"/>
                    </a:moveTo>
                    <a:lnTo>
                      <a:pt x="0" y="0"/>
                    </a:lnTo>
                  </a:path>
                </a:pathLst>
              </a:custGeom>
              <a:ln w="12700" cap="flat">
                <a:solidFill>
                  <a:srgbClr val="666666"/>
                </a:solidFill>
                <a:prstDash val="solid"/>
                <a:miter/>
              </a:ln>
            </p:spPr>
            <p:txBody>
              <a:bodyPr rtlCol="0" anchor="ctr"/>
              <a:lstStyle/>
              <a:p>
                <a:endParaRPr lang="en-GB" dirty="0"/>
              </a:p>
            </p:txBody>
          </p:sp>
          <p:sp>
            <p:nvSpPr>
              <p:cNvPr id="398" name="Freeform 3198">
                <a:extLst>
                  <a:ext uri="{FF2B5EF4-FFF2-40B4-BE49-F238E27FC236}">
                    <a16:creationId xmlns:a16="http://schemas.microsoft.com/office/drawing/2014/main" id="{A96FAE61-AE4F-EA01-6F5B-91BB14EAA569}"/>
                  </a:ext>
                </a:extLst>
              </p:cNvPr>
              <p:cNvSpPr/>
              <p:nvPr/>
            </p:nvSpPr>
            <p:spPr>
              <a:xfrm>
                <a:off x="5482392" y="4374526"/>
                <a:ext cx="58995" cy="52832"/>
              </a:xfrm>
              <a:custGeom>
                <a:avLst/>
                <a:gdLst>
                  <a:gd name="connsiteX0" fmla="*/ 32696 w 58995"/>
                  <a:gd name="connsiteY0" fmla="*/ 0 h 52832"/>
                  <a:gd name="connsiteX1" fmla="*/ 58996 w 58995"/>
                  <a:gd name="connsiteY1" fmla="*/ 52832 h 52832"/>
                  <a:gd name="connsiteX2" fmla="*/ 0 w 58995"/>
                  <a:gd name="connsiteY2" fmla="*/ 49164 h 52832"/>
                </a:gdLst>
                <a:ahLst/>
                <a:cxnLst>
                  <a:cxn ang="0">
                    <a:pos x="connsiteX0" y="connsiteY0"/>
                  </a:cxn>
                  <a:cxn ang="0">
                    <a:pos x="connsiteX1" y="connsiteY1"/>
                  </a:cxn>
                  <a:cxn ang="0">
                    <a:pos x="connsiteX2" y="connsiteY2"/>
                  </a:cxn>
                </a:cxnLst>
                <a:rect l="l" t="t" r="r" b="b"/>
                <a:pathLst>
                  <a:path w="58995" h="52832">
                    <a:moveTo>
                      <a:pt x="32696" y="0"/>
                    </a:moveTo>
                    <a:lnTo>
                      <a:pt x="58996" y="52832"/>
                    </a:lnTo>
                    <a:lnTo>
                      <a:pt x="0" y="49164"/>
                    </a:lnTo>
                    <a:close/>
                  </a:path>
                </a:pathLst>
              </a:custGeom>
              <a:solidFill>
                <a:srgbClr val="666666"/>
              </a:solidFill>
              <a:ln w="5919" cap="flat">
                <a:noFill/>
                <a:prstDash val="solid"/>
                <a:miter/>
              </a:ln>
            </p:spPr>
            <p:txBody>
              <a:bodyPr rtlCol="0" anchor="ctr"/>
              <a:lstStyle/>
              <a:p>
                <a:endParaRPr lang="en-GB" dirty="0"/>
              </a:p>
            </p:txBody>
          </p:sp>
        </p:grpSp>
        <p:grpSp>
          <p:nvGrpSpPr>
            <p:cNvPr id="399" name="Graphic 12">
              <a:extLst>
                <a:ext uri="{FF2B5EF4-FFF2-40B4-BE49-F238E27FC236}">
                  <a16:creationId xmlns:a16="http://schemas.microsoft.com/office/drawing/2014/main" id="{432ED220-8800-0E96-11E1-20FB10FDE1CF}"/>
                </a:ext>
              </a:extLst>
            </p:cNvPr>
            <p:cNvGrpSpPr/>
            <p:nvPr/>
          </p:nvGrpSpPr>
          <p:grpSpPr>
            <a:xfrm>
              <a:off x="6705822" y="3423865"/>
              <a:ext cx="116745" cy="205599"/>
              <a:chOff x="4976014" y="3834907"/>
              <a:chExt cx="85590" cy="159619"/>
            </a:xfrm>
            <a:solidFill>
              <a:srgbClr val="666666"/>
            </a:solidFill>
          </p:grpSpPr>
          <p:sp>
            <p:nvSpPr>
              <p:cNvPr id="400" name="Freeform 3195">
                <a:extLst>
                  <a:ext uri="{FF2B5EF4-FFF2-40B4-BE49-F238E27FC236}">
                    <a16:creationId xmlns:a16="http://schemas.microsoft.com/office/drawing/2014/main" id="{7E3B6FA9-C933-BAF2-6948-C78632012008}"/>
                  </a:ext>
                </a:extLst>
              </p:cNvPr>
              <p:cNvSpPr/>
              <p:nvPr/>
            </p:nvSpPr>
            <p:spPr>
              <a:xfrm>
                <a:off x="5018839" y="3834907"/>
                <a:ext cx="5923" cy="122584"/>
              </a:xfrm>
              <a:custGeom>
                <a:avLst/>
                <a:gdLst>
                  <a:gd name="connsiteX0" fmla="*/ 0 w 5923"/>
                  <a:gd name="connsiteY0" fmla="*/ 122584 h 122584"/>
                  <a:gd name="connsiteX1" fmla="*/ 0 w 5923"/>
                  <a:gd name="connsiteY1" fmla="*/ 0 h 122584"/>
                </a:gdLst>
                <a:ahLst/>
                <a:cxnLst>
                  <a:cxn ang="0">
                    <a:pos x="connsiteX0" y="connsiteY0"/>
                  </a:cxn>
                  <a:cxn ang="0">
                    <a:pos x="connsiteX1" y="connsiteY1"/>
                  </a:cxn>
                </a:cxnLst>
                <a:rect l="l" t="t" r="r" b="b"/>
                <a:pathLst>
                  <a:path w="5923" h="122584">
                    <a:moveTo>
                      <a:pt x="0" y="122584"/>
                    </a:moveTo>
                    <a:lnTo>
                      <a:pt x="0" y="0"/>
                    </a:lnTo>
                  </a:path>
                </a:pathLst>
              </a:custGeom>
              <a:ln w="41433" cap="flat">
                <a:solidFill>
                  <a:srgbClr val="666666"/>
                </a:solidFill>
                <a:prstDash val="solid"/>
                <a:miter/>
              </a:ln>
            </p:spPr>
            <p:txBody>
              <a:bodyPr rtlCol="0" anchor="ctr"/>
              <a:lstStyle/>
              <a:p>
                <a:endParaRPr lang="en-GB" dirty="0"/>
              </a:p>
            </p:txBody>
          </p:sp>
          <p:sp>
            <p:nvSpPr>
              <p:cNvPr id="401" name="Freeform 3196">
                <a:extLst>
                  <a:ext uri="{FF2B5EF4-FFF2-40B4-BE49-F238E27FC236}">
                    <a16:creationId xmlns:a16="http://schemas.microsoft.com/office/drawing/2014/main" id="{36C64478-C9C0-4444-7316-B87EF194FBFA}"/>
                  </a:ext>
                </a:extLst>
              </p:cNvPr>
              <p:cNvSpPr/>
              <p:nvPr/>
            </p:nvSpPr>
            <p:spPr>
              <a:xfrm>
                <a:off x="4976014" y="3951753"/>
                <a:ext cx="85590" cy="42774"/>
              </a:xfrm>
              <a:custGeom>
                <a:avLst/>
                <a:gdLst>
                  <a:gd name="connsiteX0" fmla="*/ 0 w 85590"/>
                  <a:gd name="connsiteY0" fmla="*/ 0 h 42774"/>
                  <a:gd name="connsiteX1" fmla="*/ 85591 w 85590"/>
                  <a:gd name="connsiteY1" fmla="*/ 0 h 42774"/>
                  <a:gd name="connsiteX2" fmla="*/ 42825 w 85590"/>
                  <a:gd name="connsiteY2" fmla="*/ 42774 h 42774"/>
                </a:gdLst>
                <a:ahLst/>
                <a:cxnLst>
                  <a:cxn ang="0">
                    <a:pos x="connsiteX0" y="connsiteY0"/>
                  </a:cxn>
                  <a:cxn ang="0">
                    <a:pos x="connsiteX1" y="connsiteY1"/>
                  </a:cxn>
                  <a:cxn ang="0">
                    <a:pos x="connsiteX2" y="connsiteY2"/>
                  </a:cxn>
                </a:cxnLst>
                <a:rect l="l" t="t" r="r" b="b"/>
                <a:pathLst>
                  <a:path w="85590" h="42774">
                    <a:moveTo>
                      <a:pt x="0" y="0"/>
                    </a:moveTo>
                    <a:lnTo>
                      <a:pt x="85591" y="0"/>
                    </a:lnTo>
                    <a:lnTo>
                      <a:pt x="42825" y="42774"/>
                    </a:lnTo>
                    <a:close/>
                  </a:path>
                </a:pathLst>
              </a:custGeom>
              <a:solidFill>
                <a:srgbClr val="666666"/>
              </a:solidFill>
              <a:ln w="5919" cap="flat">
                <a:noFill/>
                <a:prstDash val="solid"/>
                <a:miter/>
              </a:ln>
            </p:spPr>
            <p:txBody>
              <a:bodyPr rtlCol="0" anchor="ctr"/>
              <a:lstStyle/>
              <a:p>
                <a:endParaRPr lang="en-GB" dirty="0"/>
              </a:p>
            </p:txBody>
          </p:sp>
        </p:grpSp>
        <p:sp>
          <p:nvSpPr>
            <p:cNvPr id="427" name="TextBox 426">
              <a:extLst>
                <a:ext uri="{FF2B5EF4-FFF2-40B4-BE49-F238E27FC236}">
                  <a16:creationId xmlns:a16="http://schemas.microsoft.com/office/drawing/2014/main" id="{C7C877BC-BD06-672E-C201-D7DFEC47D281}"/>
                </a:ext>
              </a:extLst>
            </p:cNvPr>
            <p:cNvSpPr txBox="1"/>
            <p:nvPr/>
          </p:nvSpPr>
          <p:spPr>
            <a:xfrm>
              <a:off x="1868630" y="5046942"/>
              <a:ext cx="984244"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Smooth muscle</a:t>
              </a:r>
            </a:p>
          </p:txBody>
        </p:sp>
        <p:sp>
          <p:nvSpPr>
            <p:cNvPr id="435" name="TextBox 434">
              <a:extLst>
                <a:ext uri="{FF2B5EF4-FFF2-40B4-BE49-F238E27FC236}">
                  <a16:creationId xmlns:a16="http://schemas.microsoft.com/office/drawing/2014/main" id="{53F5B88E-9265-2D74-3701-83D96D42B0D1}"/>
                </a:ext>
              </a:extLst>
            </p:cNvPr>
            <p:cNvSpPr txBox="1"/>
            <p:nvPr/>
          </p:nvSpPr>
          <p:spPr>
            <a:xfrm>
              <a:off x="4120973" y="4597583"/>
              <a:ext cx="3927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 cells</a:t>
              </a:r>
            </a:p>
          </p:txBody>
        </p:sp>
        <p:sp>
          <p:nvSpPr>
            <p:cNvPr id="436" name="TextBox 435">
              <a:extLst>
                <a:ext uri="{FF2B5EF4-FFF2-40B4-BE49-F238E27FC236}">
                  <a16:creationId xmlns:a16="http://schemas.microsoft.com/office/drawing/2014/main" id="{6555CDA1-ED2D-6ECE-8944-9C15A39D9CD5}"/>
                </a:ext>
              </a:extLst>
            </p:cNvPr>
            <p:cNvSpPr txBox="1"/>
            <p:nvPr/>
          </p:nvSpPr>
          <p:spPr>
            <a:xfrm>
              <a:off x="4185747" y="4038502"/>
              <a:ext cx="185948"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IgE</a:t>
              </a:r>
            </a:p>
          </p:txBody>
        </p:sp>
        <p:sp>
          <p:nvSpPr>
            <p:cNvPr id="437" name="TextBox 436">
              <a:extLst>
                <a:ext uri="{FF2B5EF4-FFF2-40B4-BE49-F238E27FC236}">
                  <a16:creationId xmlns:a16="http://schemas.microsoft.com/office/drawing/2014/main" id="{6B511836-9817-4E22-32A1-4594E9DD32F8}"/>
                </a:ext>
              </a:extLst>
            </p:cNvPr>
            <p:cNvSpPr txBox="1"/>
            <p:nvPr/>
          </p:nvSpPr>
          <p:spPr>
            <a:xfrm>
              <a:off x="6418391" y="3986345"/>
              <a:ext cx="27411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Th2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cells</a:t>
              </a:r>
            </a:p>
          </p:txBody>
        </p:sp>
        <p:sp>
          <p:nvSpPr>
            <p:cNvPr id="438" name="TextBox 437">
              <a:extLst>
                <a:ext uri="{FF2B5EF4-FFF2-40B4-BE49-F238E27FC236}">
                  <a16:creationId xmlns:a16="http://schemas.microsoft.com/office/drawing/2014/main" id="{F6888F72-73BA-0928-1AE4-E0136EDDAB07}"/>
                </a:ext>
              </a:extLst>
            </p:cNvPr>
            <p:cNvSpPr txBox="1"/>
            <p:nvPr/>
          </p:nvSpPr>
          <p:spPr>
            <a:xfrm>
              <a:off x="5334375" y="3006068"/>
              <a:ext cx="530594"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Basophil</a:t>
              </a:r>
            </a:p>
          </p:txBody>
        </p:sp>
        <p:sp>
          <p:nvSpPr>
            <p:cNvPr id="568" name="TextBox 567">
              <a:extLst>
                <a:ext uri="{FF2B5EF4-FFF2-40B4-BE49-F238E27FC236}">
                  <a16:creationId xmlns:a16="http://schemas.microsoft.com/office/drawing/2014/main" id="{0CE79F9F-A0BD-82CD-17A0-4441C04B70F7}"/>
                </a:ext>
              </a:extLst>
            </p:cNvPr>
            <p:cNvSpPr txBox="1"/>
            <p:nvPr/>
          </p:nvSpPr>
          <p:spPr>
            <a:xfrm>
              <a:off x="7318815" y="2502124"/>
              <a:ext cx="629573"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Dendritic cell</a:t>
              </a:r>
            </a:p>
          </p:txBody>
        </p:sp>
        <p:pic>
          <p:nvPicPr>
            <p:cNvPr id="7" name="Picture 6" descr="Icon&#10;&#10;Description automatically generated with medium confidence">
              <a:extLst>
                <a:ext uri="{FF2B5EF4-FFF2-40B4-BE49-F238E27FC236}">
                  <a16:creationId xmlns:a16="http://schemas.microsoft.com/office/drawing/2014/main" id="{50F11A5E-C807-5B5E-3D07-8CEAAB680078}"/>
                </a:ext>
              </a:extLst>
            </p:cNvPr>
            <p:cNvPicPr>
              <a:picLocks noChangeAspect="1"/>
            </p:cNvPicPr>
            <p:nvPr/>
          </p:nvPicPr>
          <p:blipFill>
            <a:blip r:embed="rId15"/>
            <a:stretch>
              <a:fillRect/>
            </a:stretch>
          </p:blipFill>
          <p:spPr>
            <a:xfrm>
              <a:off x="9060618" y="3486208"/>
              <a:ext cx="796721" cy="720331"/>
            </a:xfrm>
            <a:prstGeom prst="rect">
              <a:avLst/>
            </a:prstGeom>
          </p:spPr>
        </p:pic>
        <p:sp>
          <p:nvSpPr>
            <p:cNvPr id="10" name="TextBox 9">
              <a:extLst>
                <a:ext uri="{FF2B5EF4-FFF2-40B4-BE49-F238E27FC236}">
                  <a16:creationId xmlns:a16="http://schemas.microsoft.com/office/drawing/2014/main" id="{0018A690-B43A-9A50-91DE-FC9BCD7C6FC6}"/>
                </a:ext>
              </a:extLst>
            </p:cNvPr>
            <p:cNvSpPr txBox="1"/>
            <p:nvPr/>
          </p:nvSpPr>
          <p:spPr>
            <a:xfrm rot="20099678">
              <a:off x="8795125" y="4824292"/>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11" name="TextBox 10">
              <a:extLst>
                <a:ext uri="{FF2B5EF4-FFF2-40B4-BE49-F238E27FC236}">
                  <a16:creationId xmlns:a16="http://schemas.microsoft.com/office/drawing/2014/main" id="{CD72C558-C417-308E-FB34-644B57D7BDDF}"/>
                </a:ext>
              </a:extLst>
            </p:cNvPr>
            <p:cNvSpPr txBox="1"/>
            <p:nvPr/>
          </p:nvSpPr>
          <p:spPr>
            <a:xfrm rot="19675173">
              <a:off x="8716341" y="3900969"/>
              <a:ext cx="2324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12" name="TextBox 11">
              <a:extLst>
                <a:ext uri="{FF2B5EF4-FFF2-40B4-BE49-F238E27FC236}">
                  <a16:creationId xmlns:a16="http://schemas.microsoft.com/office/drawing/2014/main" id="{3C12375E-3199-2394-1F4B-6D3500DBC6C0}"/>
                </a:ext>
              </a:extLst>
            </p:cNvPr>
            <p:cNvSpPr txBox="1"/>
            <p:nvPr/>
          </p:nvSpPr>
          <p:spPr>
            <a:xfrm>
              <a:off x="9461947" y="4086064"/>
              <a:ext cx="323807"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ILC2s</a:t>
              </a:r>
            </a:p>
          </p:txBody>
        </p:sp>
        <p:sp>
          <p:nvSpPr>
            <p:cNvPr id="13" name="TextBox 12">
              <a:extLst>
                <a:ext uri="{FF2B5EF4-FFF2-40B4-BE49-F238E27FC236}">
                  <a16:creationId xmlns:a16="http://schemas.microsoft.com/office/drawing/2014/main" id="{124B76D6-3736-3DD7-5751-0955FFC4D60E}"/>
                </a:ext>
              </a:extLst>
            </p:cNvPr>
            <p:cNvSpPr txBox="1"/>
            <p:nvPr/>
          </p:nvSpPr>
          <p:spPr>
            <a:xfrm rot="1890231">
              <a:off x="8578789" y="3243273"/>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14" name="TextBox 13">
              <a:extLst>
                <a:ext uri="{FF2B5EF4-FFF2-40B4-BE49-F238E27FC236}">
                  <a16:creationId xmlns:a16="http://schemas.microsoft.com/office/drawing/2014/main" id="{85F5162E-241B-DB85-0D64-C6305CCBB175}"/>
                </a:ext>
              </a:extLst>
            </p:cNvPr>
            <p:cNvSpPr txBox="1"/>
            <p:nvPr/>
          </p:nvSpPr>
          <p:spPr>
            <a:xfrm>
              <a:off x="8939492" y="2265657"/>
              <a:ext cx="342000" cy="600164"/>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grpSp>
          <p:nvGrpSpPr>
            <p:cNvPr id="17" name="Graphic 12">
              <a:extLst>
                <a:ext uri="{FF2B5EF4-FFF2-40B4-BE49-F238E27FC236}">
                  <a16:creationId xmlns:a16="http://schemas.microsoft.com/office/drawing/2014/main" id="{7E79FB00-50BD-6E94-E64A-038B16AA80F4}"/>
                </a:ext>
              </a:extLst>
            </p:cNvPr>
            <p:cNvGrpSpPr/>
            <p:nvPr/>
          </p:nvGrpSpPr>
          <p:grpSpPr>
            <a:xfrm>
              <a:off x="8582679" y="3947275"/>
              <a:ext cx="484320" cy="316248"/>
              <a:chOff x="6362467" y="4230289"/>
              <a:chExt cx="297405" cy="197069"/>
            </a:xfrm>
            <a:solidFill>
              <a:srgbClr val="666666"/>
            </a:solidFill>
          </p:grpSpPr>
          <p:sp>
            <p:nvSpPr>
              <p:cNvPr id="18" name="Freeform 3181">
                <a:extLst>
                  <a:ext uri="{FF2B5EF4-FFF2-40B4-BE49-F238E27FC236}">
                    <a16:creationId xmlns:a16="http://schemas.microsoft.com/office/drawing/2014/main" id="{6F153375-09A3-FA10-F354-1BF0379BFD07}"/>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19" name="Freeform 3182">
                <a:extLst>
                  <a:ext uri="{FF2B5EF4-FFF2-40B4-BE49-F238E27FC236}">
                    <a16:creationId xmlns:a16="http://schemas.microsoft.com/office/drawing/2014/main" id="{9B05CFC6-2CA8-AA84-AF66-FA147FA77331}"/>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grpSp>
          <p:nvGrpSpPr>
            <p:cNvPr id="24" name="Graphic 12">
              <a:extLst>
                <a:ext uri="{FF2B5EF4-FFF2-40B4-BE49-F238E27FC236}">
                  <a16:creationId xmlns:a16="http://schemas.microsoft.com/office/drawing/2014/main" id="{024181A8-FF28-6E06-B1B2-CCED491D0DB9}"/>
                </a:ext>
              </a:extLst>
            </p:cNvPr>
            <p:cNvGrpSpPr/>
            <p:nvPr/>
          </p:nvGrpSpPr>
          <p:grpSpPr>
            <a:xfrm flipH="1">
              <a:off x="8201374" y="2338919"/>
              <a:ext cx="894218" cy="1356515"/>
              <a:chOff x="5285977" y="2986165"/>
              <a:chExt cx="655584" cy="1053147"/>
            </a:xfrm>
          </p:grpSpPr>
          <p:sp>
            <p:nvSpPr>
              <p:cNvPr id="25" name="Freeform 3199">
                <a:extLst>
                  <a:ext uri="{FF2B5EF4-FFF2-40B4-BE49-F238E27FC236}">
                    <a16:creationId xmlns:a16="http://schemas.microsoft.com/office/drawing/2014/main" id="{5C6A7555-5628-3D75-64BA-2447DC6D0385}"/>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26" name="Freeform 3200">
                <a:extLst>
                  <a:ext uri="{FF2B5EF4-FFF2-40B4-BE49-F238E27FC236}">
                    <a16:creationId xmlns:a16="http://schemas.microsoft.com/office/drawing/2014/main" id="{3CBD726A-78C0-81E5-9A38-7DF4BA24E7A7}"/>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27" name="Graphic 12">
              <a:extLst>
                <a:ext uri="{FF2B5EF4-FFF2-40B4-BE49-F238E27FC236}">
                  <a16:creationId xmlns:a16="http://schemas.microsoft.com/office/drawing/2014/main" id="{1115272C-6BF8-38AE-ADE6-A54BAF0E199C}"/>
                </a:ext>
              </a:extLst>
            </p:cNvPr>
            <p:cNvGrpSpPr/>
            <p:nvPr/>
          </p:nvGrpSpPr>
          <p:grpSpPr>
            <a:xfrm flipH="1">
              <a:off x="8419594" y="4216326"/>
              <a:ext cx="808253" cy="820340"/>
              <a:chOff x="5038623" y="4458122"/>
              <a:chExt cx="592560" cy="636881"/>
            </a:xfrm>
          </p:grpSpPr>
          <p:sp>
            <p:nvSpPr>
              <p:cNvPr id="28" name="Freeform 3201">
                <a:extLst>
                  <a:ext uri="{FF2B5EF4-FFF2-40B4-BE49-F238E27FC236}">
                    <a16:creationId xmlns:a16="http://schemas.microsoft.com/office/drawing/2014/main" id="{553DA2D6-5BC7-522B-C8D2-78DE45264872}"/>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29" name="Freeform 3202">
                <a:extLst>
                  <a:ext uri="{FF2B5EF4-FFF2-40B4-BE49-F238E27FC236}">
                    <a16:creationId xmlns:a16="http://schemas.microsoft.com/office/drawing/2014/main" id="{08021A27-E859-A051-F40C-E48B608B94DB}"/>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sp>
          <p:nvSpPr>
            <p:cNvPr id="4" name="TextBox 3">
              <a:extLst>
                <a:ext uri="{FF2B5EF4-FFF2-40B4-BE49-F238E27FC236}">
                  <a16:creationId xmlns:a16="http://schemas.microsoft.com/office/drawing/2014/main" id="{B559347D-72DD-C0B2-DADA-E41BDCCB8152}"/>
                </a:ext>
              </a:extLst>
            </p:cNvPr>
            <p:cNvSpPr txBox="1"/>
            <p:nvPr/>
          </p:nvSpPr>
          <p:spPr>
            <a:xfrm rot="2045635">
              <a:off x="7204042" y="3893442"/>
              <a:ext cx="2324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IL-5</a:t>
              </a:r>
            </a:p>
          </p:txBody>
        </p:sp>
        <p:pic>
          <p:nvPicPr>
            <p:cNvPr id="15" name="Picture 14" descr="A planet in space&#10;&#10;Description automatically generated with low confidence">
              <a:extLst>
                <a:ext uri="{FF2B5EF4-FFF2-40B4-BE49-F238E27FC236}">
                  <a16:creationId xmlns:a16="http://schemas.microsoft.com/office/drawing/2014/main" id="{48C7DBEA-8468-5061-5163-958EF7418020}"/>
                </a:ext>
              </a:extLst>
            </p:cNvPr>
            <p:cNvPicPr>
              <a:picLocks noChangeAspect="1"/>
            </p:cNvPicPr>
            <p:nvPr/>
          </p:nvPicPr>
          <p:blipFill>
            <a:blip r:embed="rId16"/>
            <a:stretch>
              <a:fillRect/>
            </a:stretch>
          </p:blipFill>
          <p:spPr>
            <a:xfrm>
              <a:off x="4445558" y="1234804"/>
              <a:ext cx="685895" cy="322539"/>
            </a:xfrm>
            <a:prstGeom prst="rect">
              <a:avLst/>
            </a:prstGeom>
          </p:spPr>
        </p:pic>
        <p:sp>
          <p:nvSpPr>
            <p:cNvPr id="20" name="TextBox 19">
              <a:extLst>
                <a:ext uri="{FF2B5EF4-FFF2-40B4-BE49-F238E27FC236}">
                  <a16:creationId xmlns:a16="http://schemas.microsoft.com/office/drawing/2014/main" id="{6ED88C88-32F6-B151-961A-33AB1D30A88F}"/>
                </a:ext>
              </a:extLst>
            </p:cNvPr>
            <p:cNvSpPr txBox="1"/>
            <p:nvPr/>
          </p:nvSpPr>
          <p:spPr>
            <a:xfrm>
              <a:off x="4237229" y="1136632"/>
              <a:ext cx="530046"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pic>
          <p:nvPicPr>
            <p:cNvPr id="22" name="Picture 21" descr="A group of red spheres&#10;&#10;Description automatically generated">
              <a:extLst>
                <a:ext uri="{FF2B5EF4-FFF2-40B4-BE49-F238E27FC236}">
                  <a16:creationId xmlns:a16="http://schemas.microsoft.com/office/drawing/2014/main" id="{46E9B503-78CC-0546-7795-C103ED21C77D}"/>
                </a:ext>
              </a:extLst>
            </p:cNvPr>
            <p:cNvPicPr>
              <a:picLocks noChangeAspect="1"/>
            </p:cNvPicPr>
            <p:nvPr/>
          </p:nvPicPr>
          <p:blipFill>
            <a:blip r:embed="rId17"/>
            <a:stretch>
              <a:fillRect/>
            </a:stretch>
          </p:blipFill>
          <p:spPr>
            <a:xfrm>
              <a:off x="6039562" y="1196897"/>
              <a:ext cx="479389" cy="437731"/>
            </a:xfrm>
            <a:prstGeom prst="rect">
              <a:avLst/>
            </a:prstGeom>
          </p:spPr>
        </p:pic>
        <p:sp>
          <p:nvSpPr>
            <p:cNvPr id="30" name="TextBox 29">
              <a:extLst>
                <a:ext uri="{FF2B5EF4-FFF2-40B4-BE49-F238E27FC236}">
                  <a16:creationId xmlns:a16="http://schemas.microsoft.com/office/drawing/2014/main" id="{D97988B1-6C82-25D5-FBD5-BD4E9BBA75A6}"/>
                </a:ext>
              </a:extLst>
            </p:cNvPr>
            <p:cNvSpPr txBox="1"/>
            <p:nvPr/>
          </p:nvSpPr>
          <p:spPr>
            <a:xfrm>
              <a:off x="5536343" y="1133971"/>
              <a:ext cx="532970"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pic>
          <p:nvPicPr>
            <p:cNvPr id="5" name="Picture 4" descr="Shape&#10;&#10;Description automatically generated">
              <a:extLst>
                <a:ext uri="{FF2B5EF4-FFF2-40B4-BE49-F238E27FC236}">
                  <a16:creationId xmlns:a16="http://schemas.microsoft.com/office/drawing/2014/main" id="{616AFDC4-34ED-831A-869B-B89CF7A1C556}"/>
                </a:ext>
              </a:extLst>
            </p:cNvPr>
            <p:cNvPicPr>
              <a:picLocks noChangeAspect="1"/>
            </p:cNvPicPr>
            <p:nvPr/>
          </p:nvPicPr>
          <p:blipFill>
            <a:blip r:embed="rId18"/>
            <a:stretch>
              <a:fillRect/>
            </a:stretch>
          </p:blipFill>
          <p:spPr>
            <a:xfrm>
              <a:off x="7207071" y="1331245"/>
              <a:ext cx="646622" cy="250127"/>
            </a:xfrm>
            <a:prstGeom prst="rect">
              <a:avLst/>
            </a:prstGeom>
          </p:spPr>
        </p:pic>
        <p:sp>
          <p:nvSpPr>
            <p:cNvPr id="9" name="TextBox 8">
              <a:extLst>
                <a:ext uri="{FF2B5EF4-FFF2-40B4-BE49-F238E27FC236}">
                  <a16:creationId xmlns:a16="http://schemas.microsoft.com/office/drawing/2014/main" id="{ABE44B6B-24AC-555C-E5D8-5E36A94039B9}"/>
                </a:ext>
              </a:extLst>
            </p:cNvPr>
            <p:cNvSpPr txBox="1"/>
            <p:nvPr/>
          </p:nvSpPr>
          <p:spPr>
            <a:xfrm>
              <a:off x="6853390" y="1138614"/>
              <a:ext cx="561051"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
          <p:nvSpPr>
            <p:cNvPr id="3" name="TextBox 2">
              <a:extLst>
                <a:ext uri="{FF2B5EF4-FFF2-40B4-BE49-F238E27FC236}">
                  <a16:creationId xmlns:a16="http://schemas.microsoft.com/office/drawing/2014/main" id="{9D9CD8CD-38CC-2C50-6C4B-049BE300CB83}"/>
                </a:ext>
              </a:extLst>
            </p:cNvPr>
            <p:cNvSpPr txBox="1"/>
            <p:nvPr/>
          </p:nvSpPr>
          <p:spPr>
            <a:xfrm>
              <a:off x="5980581" y="2265657"/>
              <a:ext cx="342000" cy="600164"/>
            </a:xfrm>
            <a:prstGeom prst="rect">
              <a:avLst/>
            </a:prstGeom>
            <a:solidFill>
              <a:schemeClr val="bg1"/>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IL-25</a:t>
              </a:r>
            </a:p>
          </p:txBody>
        </p:sp>
        <p:grpSp>
          <p:nvGrpSpPr>
            <p:cNvPr id="1422" name="Group 1421">
              <a:extLst>
                <a:ext uri="{FF2B5EF4-FFF2-40B4-BE49-F238E27FC236}">
                  <a16:creationId xmlns:a16="http://schemas.microsoft.com/office/drawing/2014/main" id="{2ED74316-4D9C-5C17-B687-C1739AAF0BE5}"/>
                </a:ext>
              </a:extLst>
            </p:cNvPr>
            <p:cNvGrpSpPr/>
            <p:nvPr/>
          </p:nvGrpSpPr>
          <p:grpSpPr>
            <a:xfrm>
              <a:off x="1593061" y="1610325"/>
              <a:ext cx="9042979" cy="807653"/>
              <a:chOff x="1593061" y="1652870"/>
              <a:chExt cx="9042979" cy="807653"/>
            </a:xfrm>
          </p:grpSpPr>
          <p:grpSp>
            <p:nvGrpSpPr>
              <p:cNvPr id="1423" name="Graphic 294">
                <a:extLst>
                  <a:ext uri="{FF2B5EF4-FFF2-40B4-BE49-F238E27FC236}">
                    <a16:creationId xmlns:a16="http://schemas.microsoft.com/office/drawing/2014/main" id="{01EAF7AE-F29D-F9D7-604B-A2E0FD160BB6}"/>
                  </a:ext>
                </a:extLst>
              </p:cNvPr>
              <p:cNvGrpSpPr/>
              <p:nvPr/>
            </p:nvGrpSpPr>
            <p:grpSpPr>
              <a:xfrm>
                <a:off x="1593061" y="1688745"/>
                <a:ext cx="643216" cy="745746"/>
                <a:chOff x="3399938" y="1971850"/>
                <a:chExt cx="611501" cy="687949"/>
              </a:xfrm>
            </p:grpSpPr>
            <p:sp>
              <p:nvSpPr>
                <p:cNvPr id="1955" name="Free-form: Shape 1954">
                  <a:extLst>
                    <a:ext uri="{FF2B5EF4-FFF2-40B4-BE49-F238E27FC236}">
                      <a16:creationId xmlns:a16="http://schemas.microsoft.com/office/drawing/2014/main" id="{ACA6389B-A1A9-5191-3142-FBF650FB8EF0}"/>
                    </a:ext>
                  </a:extLst>
                </p:cNvPr>
                <p:cNvSpPr/>
                <p:nvPr/>
              </p:nvSpPr>
              <p:spPr>
                <a:xfrm>
                  <a:off x="3399938"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956" name="Free-form: Shape 1955">
                  <a:extLst>
                    <a:ext uri="{FF2B5EF4-FFF2-40B4-BE49-F238E27FC236}">
                      <a16:creationId xmlns:a16="http://schemas.microsoft.com/office/drawing/2014/main" id="{EE75E751-F308-1655-078F-5514F8A8D945}"/>
                    </a:ext>
                  </a:extLst>
                </p:cNvPr>
                <p:cNvSpPr/>
                <p:nvPr/>
              </p:nvSpPr>
              <p:spPr>
                <a:xfrm>
                  <a:off x="3403864" y="2074042"/>
                  <a:ext cx="312953" cy="409711"/>
                </a:xfrm>
                <a:custGeom>
                  <a:avLst/>
                  <a:gdLst>
                    <a:gd name="connsiteX0" fmla="*/ 249278 w 312953"/>
                    <a:gd name="connsiteY0" fmla="*/ 309231 h 409711"/>
                    <a:gd name="connsiteX1" fmla="*/ 237984 w 312953"/>
                    <a:gd name="connsiteY1" fmla="*/ 325186 h 409711"/>
                    <a:gd name="connsiteX2" fmla="*/ 151664 w 312953"/>
                    <a:gd name="connsiteY2" fmla="*/ 349499 h 409711"/>
                    <a:gd name="connsiteX3" fmla="*/ 104067 w 312953"/>
                    <a:gd name="connsiteY3" fmla="*/ 349499 h 409711"/>
                    <a:gd name="connsiteX4" fmla="*/ 52437 w 312953"/>
                    <a:gd name="connsiteY4" fmla="*/ 322907 h 409711"/>
                    <a:gd name="connsiteX5" fmla="*/ 23395 w 312953"/>
                    <a:gd name="connsiteY5" fmla="*/ 244650 h 409711"/>
                    <a:gd name="connsiteX6" fmla="*/ 23395 w 312953"/>
                    <a:gd name="connsiteY6" fmla="*/ 154236 h 409711"/>
                    <a:gd name="connsiteX7" fmla="*/ 0 w 312953"/>
                    <a:gd name="connsiteY7" fmla="*/ 123844 h 409711"/>
                    <a:gd name="connsiteX8" fmla="*/ 6454 w 312953"/>
                    <a:gd name="connsiteY8" fmla="*/ 189945 h 409711"/>
                    <a:gd name="connsiteX9" fmla="*/ 32269 w 312953"/>
                    <a:gd name="connsiteY9" fmla="*/ 403444 h 409711"/>
                    <a:gd name="connsiteX10" fmla="*/ 142790 w 312953"/>
                    <a:gd name="connsiteY10" fmla="*/ 404204 h 409711"/>
                    <a:gd name="connsiteX11" fmla="*/ 289614 w 312953"/>
                    <a:gd name="connsiteY11" fmla="*/ 395086 h 409711"/>
                    <a:gd name="connsiteX12" fmla="*/ 295261 w 312953"/>
                    <a:gd name="connsiteY12" fmla="*/ 389768 h 409711"/>
                    <a:gd name="connsiteX13" fmla="*/ 304135 w 312953"/>
                    <a:gd name="connsiteY13" fmla="*/ 287957 h 409711"/>
                    <a:gd name="connsiteX14" fmla="*/ 279127 w 312953"/>
                    <a:gd name="connsiteY14" fmla="*/ 0 h 409711"/>
                    <a:gd name="connsiteX15" fmla="*/ 273479 w 312953"/>
                    <a:gd name="connsiteY15" fmla="*/ 115487 h 409711"/>
                    <a:gd name="connsiteX16" fmla="*/ 265412 w 312953"/>
                    <a:gd name="connsiteY16" fmla="*/ 215778 h 409711"/>
                    <a:gd name="connsiteX17" fmla="*/ 249278 w 312953"/>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953"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1" y="230214"/>
                        <a:pt x="337211" y="39509"/>
                        <a:pt x="279127" y="0"/>
                      </a:cubicBezTo>
                      <a:cubicBezTo>
                        <a:pt x="279127" y="0"/>
                        <a:pt x="269446" y="61542"/>
                        <a:pt x="273479" y="115487"/>
                      </a:cubicBezTo>
                      <a:cubicBezTo>
                        <a:pt x="275900" y="148917"/>
                        <a:pt x="271866" y="183107"/>
                        <a:pt x="265412"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957" name="Graphic 294">
                  <a:extLst>
                    <a:ext uri="{FF2B5EF4-FFF2-40B4-BE49-F238E27FC236}">
                      <a16:creationId xmlns:a16="http://schemas.microsoft.com/office/drawing/2014/main" id="{B95143AD-8446-7DE2-CA55-D2890F552C9E}"/>
                    </a:ext>
                  </a:extLst>
                </p:cNvPr>
                <p:cNvGrpSpPr/>
                <p:nvPr/>
              </p:nvGrpSpPr>
              <p:grpSpPr>
                <a:xfrm>
                  <a:off x="3456301" y="1975271"/>
                  <a:ext cx="378852" cy="148519"/>
                  <a:chOff x="3456301" y="1975271"/>
                  <a:chExt cx="378852" cy="148519"/>
                </a:xfrm>
                <a:solidFill>
                  <a:srgbClr val="F19C67"/>
                </a:solidFill>
              </p:grpSpPr>
              <p:sp>
                <p:nvSpPr>
                  <p:cNvPr id="1969" name="Free-form: Shape 1968">
                    <a:extLst>
                      <a:ext uri="{FF2B5EF4-FFF2-40B4-BE49-F238E27FC236}">
                        <a16:creationId xmlns:a16="http://schemas.microsoft.com/office/drawing/2014/main" id="{03F126F4-EBDC-5B17-9AE3-57D632A5882D}"/>
                      </a:ext>
                    </a:extLst>
                  </p:cNvPr>
                  <p:cNvSpPr/>
                  <p:nvPr/>
                </p:nvSpPr>
                <p:spPr>
                  <a:xfrm>
                    <a:off x="3456301"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970" name="Free-form: Shape 1969">
                    <a:extLst>
                      <a:ext uri="{FF2B5EF4-FFF2-40B4-BE49-F238E27FC236}">
                        <a16:creationId xmlns:a16="http://schemas.microsoft.com/office/drawing/2014/main" id="{36DDEE5B-6F5F-6484-48C2-C1FC1B441994}"/>
                      </a:ext>
                    </a:extLst>
                  </p:cNvPr>
                  <p:cNvSpPr/>
                  <p:nvPr/>
                </p:nvSpPr>
                <p:spPr>
                  <a:xfrm>
                    <a:off x="3496637"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971" name="Free-form: Shape 1970">
                    <a:extLst>
                      <a:ext uri="{FF2B5EF4-FFF2-40B4-BE49-F238E27FC236}">
                        <a16:creationId xmlns:a16="http://schemas.microsoft.com/office/drawing/2014/main" id="{DBCB16B9-DA99-9A01-DA87-1298AEAB130D}"/>
                      </a:ext>
                    </a:extLst>
                  </p:cNvPr>
                  <p:cNvSpPr/>
                  <p:nvPr/>
                </p:nvSpPr>
                <p:spPr>
                  <a:xfrm>
                    <a:off x="3542710"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972" name="Free-form: Shape 1971">
                    <a:extLst>
                      <a:ext uri="{FF2B5EF4-FFF2-40B4-BE49-F238E27FC236}">
                        <a16:creationId xmlns:a16="http://schemas.microsoft.com/office/drawing/2014/main" id="{7A4F2875-1E9C-FA9D-5740-75195148B3FF}"/>
                      </a:ext>
                    </a:extLst>
                  </p:cNvPr>
                  <p:cNvSpPr/>
                  <p:nvPr/>
                </p:nvSpPr>
                <p:spPr>
                  <a:xfrm>
                    <a:off x="3576471"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973" name="Free-form: Shape 1972">
                    <a:extLst>
                      <a:ext uri="{FF2B5EF4-FFF2-40B4-BE49-F238E27FC236}">
                        <a16:creationId xmlns:a16="http://schemas.microsoft.com/office/drawing/2014/main" id="{BEB36481-BCBD-FBE7-92F4-845EF1CEA9A2}"/>
                      </a:ext>
                    </a:extLst>
                  </p:cNvPr>
                  <p:cNvSpPr/>
                  <p:nvPr/>
                </p:nvSpPr>
                <p:spPr>
                  <a:xfrm>
                    <a:off x="3622291"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1" y="27352"/>
                          <a:pt x="24397" y="0"/>
                        </a:cubicBezTo>
                        <a:lnTo>
                          <a:pt x="24397" y="0"/>
                        </a:lnTo>
                        <a:cubicBezTo>
                          <a:pt x="25204" y="7598"/>
                          <a:pt x="26818"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958" name="Graphic 294">
                  <a:extLst>
                    <a:ext uri="{FF2B5EF4-FFF2-40B4-BE49-F238E27FC236}">
                      <a16:creationId xmlns:a16="http://schemas.microsoft.com/office/drawing/2014/main" id="{BE109A25-6E40-4429-F991-737B8D9C1E88}"/>
                    </a:ext>
                  </a:extLst>
                </p:cNvPr>
                <p:cNvGrpSpPr/>
                <p:nvPr/>
              </p:nvGrpSpPr>
              <p:grpSpPr>
                <a:xfrm>
                  <a:off x="3468549" y="2172506"/>
                  <a:ext cx="366793" cy="366230"/>
                  <a:chOff x="3468549" y="2172506"/>
                  <a:chExt cx="366793" cy="366230"/>
                </a:xfrm>
                <a:solidFill>
                  <a:srgbClr val="54BCE8"/>
                </a:solidFill>
              </p:grpSpPr>
              <p:sp>
                <p:nvSpPr>
                  <p:cNvPr id="1965" name="Free-form: Shape 1964">
                    <a:extLst>
                      <a:ext uri="{FF2B5EF4-FFF2-40B4-BE49-F238E27FC236}">
                        <a16:creationId xmlns:a16="http://schemas.microsoft.com/office/drawing/2014/main" id="{A7892F2D-1848-50D9-F2DC-E0510F01A266}"/>
                      </a:ext>
                    </a:extLst>
                  </p:cNvPr>
                  <p:cNvSpPr/>
                  <p:nvPr/>
                </p:nvSpPr>
                <p:spPr>
                  <a:xfrm>
                    <a:off x="3606301"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966" name="Free-form: Shape 1965">
                    <a:extLst>
                      <a:ext uri="{FF2B5EF4-FFF2-40B4-BE49-F238E27FC236}">
                        <a16:creationId xmlns:a16="http://schemas.microsoft.com/office/drawing/2014/main" id="{BD3691DD-EF5C-BDC9-EEAD-E213D2C18896}"/>
                      </a:ext>
                    </a:extLst>
                  </p:cNvPr>
                  <p:cNvSpPr/>
                  <p:nvPr/>
                </p:nvSpPr>
                <p:spPr>
                  <a:xfrm>
                    <a:off x="3468549"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967" name="Free-form: Shape 1966">
                    <a:extLst>
                      <a:ext uri="{FF2B5EF4-FFF2-40B4-BE49-F238E27FC236}">
                        <a16:creationId xmlns:a16="http://schemas.microsoft.com/office/drawing/2014/main" id="{13B1AAF1-970B-7A89-CD33-B15A777EB0E0}"/>
                      </a:ext>
                    </a:extLst>
                  </p:cNvPr>
                  <p:cNvSpPr/>
                  <p:nvPr/>
                </p:nvSpPr>
                <p:spPr>
                  <a:xfrm>
                    <a:off x="347877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968" name="Free-form: Shape 1967">
                    <a:extLst>
                      <a:ext uri="{FF2B5EF4-FFF2-40B4-BE49-F238E27FC236}">
                        <a16:creationId xmlns:a16="http://schemas.microsoft.com/office/drawing/2014/main" id="{5EE9CE5A-4986-C123-BB53-13665372130C}"/>
                      </a:ext>
                    </a:extLst>
                  </p:cNvPr>
                  <p:cNvSpPr/>
                  <p:nvPr/>
                </p:nvSpPr>
                <p:spPr>
                  <a:xfrm>
                    <a:off x="3628733"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959" name="Free-form: Shape 1958">
                  <a:extLst>
                    <a:ext uri="{FF2B5EF4-FFF2-40B4-BE49-F238E27FC236}">
                      <a16:creationId xmlns:a16="http://schemas.microsoft.com/office/drawing/2014/main" id="{27DC0647-A151-7E2C-1E1A-B3C9CD32A4D6}"/>
                    </a:ext>
                  </a:extLst>
                </p:cNvPr>
                <p:cNvSpPr/>
                <p:nvPr/>
              </p:nvSpPr>
              <p:spPr>
                <a:xfrm>
                  <a:off x="3445193" y="2106597"/>
                  <a:ext cx="129806" cy="35858"/>
                </a:xfrm>
                <a:custGeom>
                  <a:avLst/>
                  <a:gdLst>
                    <a:gd name="connsiteX0" fmla="*/ 128890 w 129806"/>
                    <a:gd name="connsiteY0" fmla="*/ 19871 h 35858"/>
                    <a:gd name="connsiteX1" fmla="*/ 67579 w 129806"/>
                    <a:gd name="connsiteY1" fmla="*/ 34306 h 35858"/>
                    <a:gd name="connsiteX2" fmla="*/ 2235 w 129806"/>
                    <a:gd name="connsiteY2" fmla="*/ 23669 h 35858"/>
                    <a:gd name="connsiteX3" fmla="*/ 63545 w 129806"/>
                    <a:gd name="connsiteY3" fmla="*/ 116 h 35858"/>
                    <a:gd name="connsiteX4" fmla="*/ 128890 w 129806"/>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06" h="35858">
                      <a:moveTo>
                        <a:pt x="128890" y="19871"/>
                      </a:moveTo>
                      <a:cubicBezTo>
                        <a:pt x="122436" y="25949"/>
                        <a:pt x="93394" y="30508"/>
                        <a:pt x="67579" y="34306"/>
                      </a:cubicBezTo>
                      <a:cubicBezTo>
                        <a:pt x="40957" y="38105"/>
                        <a:pt x="12722" y="35066"/>
                        <a:pt x="2235" y="23669"/>
                      </a:cubicBezTo>
                      <a:cubicBezTo>
                        <a:pt x="-8253" y="12273"/>
                        <a:pt x="19176" y="-1403"/>
                        <a:pt x="63545" y="116"/>
                      </a:cubicBezTo>
                      <a:cubicBezTo>
                        <a:pt x="107109"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960" name="Free-form: Shape 1959">
                  <a:extLst>
                    <a:ext uri="{FF2B5EF4-FFF2-40B4-BE49-F238E27FC236}">
                      <a16:creationId xmlns:a16="http://schemas.microsoft.com/office/drawing/2014/main" id="{4BE7B7FA-7EFF-6911-4AB0-867F68415BD3}"/>
                    </a:ext>
                  </a:extLst>
                </p:cNvPr>
                <p:cNvSpPr/>
                <p:nvPr/>
              </p:nvSpPr>
              <p:spPr>
                <a:xfrm>
                  <a:off x="359728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1961" name="Graphic 294">
                  <a:extLst>
                    <a:ext uri="{FF2B5EF4-FFF2-40B4-BE49-F238E27FC236}">
                      <a16:creationId xmlns:a16="http://schemas.microsoft.com/office/drawing/2014/main" id="{435F9C85-6AD4-8286-7D93-ED47D7811546}"/>
                    </a:ext>
                  </a:extLst>
                </p:cNvPr>
                <p:cNvGrpSpPr/>
                <p:nvPr/>
              </p:nvGrpSpPr>
              <p:grpSpPr>
                <a:xfrm>
                  <a:off x="3478890" y="2253909"/>
                  <a:ext cx="271240" cy="163912"/>
                  <a:chOff x="3478890" y="2253909"/>
                  <a:chExt cx="271240" cy="163912"/>
                </a:xfrm>
              </p:grpSpPr>
              <p:sp>
                <p:nvSpPr>
                  <p:cNvPr id="1962" name="Free-form: Shape 1961">
                    <a:extLst>
                      <a:ext uri="{FF2B5EF4-FFF2-40B4-BE49-F238E27FC236}">
                        <a16:creationId xmlns:a16="http://schemas.microsoft.com/office/drawing/2014/main" id="{2C15BF0B-FA75-E915-6A4B-F906C1506FDA}"/>
                      </a:ext>
                    </a:extLst>
                  </p:cNvPr>
                  <p:cNvSpPr/>
                  <p:nvPr/>
                </p:nvSpPr>
                <p:spPr>
                  <a:xfrm>
                    <a:off x="3478890"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7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963" name="Free-form: Shape 1962">
                    <a:extLst>
                      <a:ext uri="{FF2B5EF4-FFF2-40B4-BE49-F238E27FC236}">
                        <a16:creationId xmlns:a16="http://schemas.microsoft.com/office/drawing/2014/main" id="{D71C5550-AEE5-ECD8-C528-CA6019F0AEBE}"/>
                      </a:ext>
                    </a:extLst>
                  </p:cNvPr>
                  <p:cNvSpPr/>
                  <p:nvPr/>
                </p:nvSpPr>
                <p:spPr>
                  <a:xfrm>
                    <a:off x="3497741"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1964" name="Free-form: Shape 1963">
                    <a:extLst>
                      <a:ext uri="{FF2B5EF4-FFF2-40B4-BE49-F238E27FC236}">
                        <a16:creationId xmlns:a16="http://schemas.microsoft.com/office/drawing/2014/main" id="{1250F6BD-25F3-CAAD-5209-7A465336D4DA}"/>
                      </a:ext>
                    </a:extLst>
                  </p:cNvPr>
                  <p:cNvSpPr/>
                  <p:nvPr/>
                </p:nvSpPr>
                <p:spPr>
                  <a:xfrm>
                    <a:off x="3491797" y="2263228"/>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4" name="Graphic 294">
                <a:extLst>
                  <a:ext uri="{FF2B5EF4-FFF2-40B4-BE49-F238E27FC236}">
                    <a16:creationId xmlns:a16="http://schemas.microsoft.com/office/drawing/2014/main" id="{C1C338FF-7290-F82A-2835-4759982227A2}"/>
                  </a:ext>
                </a:extLst>
              </p:cNvPr>
              <p:cNvGrpSpPr/>
              <p:nvPr/>
            </p:nvGrpSpPr>
            <p:grpSpPr>
              <a:xfrm>
                <a:off x="1911273" y="1688745"/>
                <a:ext cx="643216" cy="745746"/>
                <a:chOff x="3702460" y="1971850"/>
                <a:chExt cx="611501" cy="687949"/>
              </a:xfrm>
            </p:grpSpPr>
            <p:sp>
              <p:nvSpPr>
                <p:cNvPr id="1936" name="Free-form: Shape 1935">
                  <a:extLst>
                    <a:ext uri="{FF2B5EF4-FFF2-40B4-BE49-F238E27FC236}">
                      <a16:creationId xmlns:a16="http://schemas.microsoft.com/office/drawing/2014/main" id="{CF12D219-3E44-52C0-55A8-EC74F00C81E7}"/>
                    </a:ext>
                  </a:extLst>
                </p:cNvPr>
                <p:cNvSpPr/>
                <p:nvPr/>
              </p:nvSpPr>
              <p:spPr>
                <a:xfrm>
                  <a:off x="3702460"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937" name="Free-form: Shape 1936">
                  <a:extLst>
                    <a:ext uri="{FF2B5EF4-FFF2-40B4-BE49-F238E27FC236}">
                      <a16:creationId xmlns:a16="http://schemas.microsoft.com/office/drawing/2014/main" id="{9BE595AC-5BAC-DE66-3829-5E161BFC19CD}"/>
                    </a:ext>
                  </a:extLst>
                </p:cNvPr>
                <p:cNvSpPr/>
                <p:nvPr/>
              </p:nvSpPr>
              <p:spPr>
                <a:xfrm>
                  <a:off x="3706386"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938" name="Graphic 294">
                  <a:extLst>
                    <a:ext uri="{FF2B5EF4-FFF2-40B4-BE49-F238E27FC236}">
                      <a16:creationId xmlns:a16="http://schemas.microsoft.com/office/drawing/2014/main" id="{EB036930-E985-3B17-42D4-B1B943EA9F32}"/>
                    </a:ext>
                  </a:extLst>
                </p:cNvPr>
                <p:cNvGrpSpPr/>
                <p:nvPr/>
              </p:nvGrpSpPr>
              <p:grpSpPr>
                <a:xfrm>
                  <a:off x="3758823" y="1975271"/>
                  <a:ext cx="378852" cy="148519"/>
                  <a:chOff x="3758823" y="1975271"/>
                  <a:chExt cx="378852" cy="148519"/>
                </a:xfrm>
                <a:solidFill>
                  <a:srgbClr val="F19C67"/>
                </a:solidFill>
              </p:grpSpPr>
              <p:sp>
                <p:nvSpPr>
                  <p:cNvPr id="1950" name="Free-form: Shape 1949">
                    <a:extLst>
                      <a:ext uri="{FF2B5EF4-FFF2-40B4-BE49-F238E27FC236}">
                        <a16:creationId xmlns:a16="http://schemas.microsoft.com/office/drawing/2014/main" id="{B144467A-7FA5-C7DE-143E-5FFFDDE96999}"/>
                      </a:ext>
                    </a:extLst>
                  </p:cNvPr>
                  <p:cNvSpPr/>
                  <p:nvPr/>
                </p:nvSpPr>
                <p:spPr>
                  <a:xfrm>
                    <a:off x="3758823"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951" name="Free-form: Shape 1950">
                    <a:extLst>
                      <a:ext uri="{FF2B5EF4-FFF2-40B4-BE49-F238E27FC236}">
                        <a16:creationId xmlns:a16="http://schemas.microsoft.com/office/drawing/2014/main" id="{CD9C4184-8D57-215A-1173-8A4F5B4EF6D4}"/>
                      </a:ext>
                    </a:extLst>
                  </p:cNvPr>
                  <p:cNvSpPr/>
                  <p:nvPr/>
                </p:nvSpPr>
                <p:spPr>
                  <a:xfrm>
                    <a:off x="379915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952" name="Free-form: Shape 1951">
                    <a:extLst>
                      <a:ext uri="{FF2B5EF4-FFF2-40B4-BE49-F238E27FC236}">
                        <a16:creationId xmlns:a16="http://schemas.microsoft.com/office/drawing/2014/main" id="{17542A7C-D04E-5DE6-B196-9B66D7D1B6F6}"/>
                      </a:ext>
                    </a:extLst>
                  </p:cNvPr>
                  <p:cNvSpPr/>
                  <p:nvPr/>
                </p:nvSpPr>
                <p:spPr>
                  <a:xfrm>
                    <a:off x="3845232"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953" name="Free-form: Shape 1952">
                    <a:extLst>
                      <a:ext uri="{FF2B5EF4-FFF2-40B4-BE49-F238E27FC236}">
                        <a16:creationId xmlns:a16="http://schemas.microsoft.com/office/drawing/2014/main" id="{7C7E2A66-9979-2D55-131C-5195F3238D31}"/>
                      </a:ext>
                    </a:extLst>
                  </p:cNvPr>
                  <p:cNvSpPr/>
                  <p:nvPr/>
                </p:nvSpPr>
                <p:spPr>
                  <a:xfrm>
                    <a:off x="3878992"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954" name="Free-form: Shape 1953">
                    <a:extLst>
                      <a:ext uri="{FF2B5EF4-FFF2-40B4-BE49-F238E27FC236}">
                        <a16:creationId xmlns:a16="http://schemas.microsoft.com/office/drawing/2014/main" id="{87A8E617-8A7F-FFFE-9614-4A9B3A8EAE4A}"/>
                      </a:ext>
                    </a:extLst>
                  </p:cNvPr>
                  <p:cNvSpPr/>
                  <p:nvPr/>
                </p:nvSpPr>
                <p:spPr>
                  <a:xfrm>
                    <a:off x="3924812"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2" y="27352"/>
                          <a:pt x="24397" y="0"/>
                        </a:cubicBezTo>
                        <a:lnTo>
                          <a:pt x="24397" y="0"/>
                        </a:lnTo>
                        <a:cubicBezTo>
                          <a:pt x="25204" y="7598"/>
                          <a:pt x="26818" y="15955"/>
                          <a:pt x="27624" y="22034"/>
                        </a:cubicBezTo>
                        <a:cubicBezTo>
                          <a:pt x="28431" y="32671"/>
                          <a:pt x="18750" y="69140"/>
                          <a:pt x="7456" y="43308"/>
                        </a:cubicBezTo>
                        <a:cubicBezTo>
                          <a:pt x="4229" y="35710"/>
                          <a:pt x="6650"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939" name="Graphic 294">
                  <a:extLst>
                    <a:ext uri="{FF2B5EF4-FFF2-40B4-BE49-F238E27FC236}">
                      <a16:creationId xmlns:a16="http://schemas.microsoft.com/office/drawing/2014/main" id="{F362E629-EF69-6174-A746-2EB339E7CFDB}"/>
                    </a:ext>
                  </a:extLst>
                </p:cNvPr>
                <p:cNvGrpSpPr/>
                <p:nvPr/>
              </p:nvGrpSpPr>
              <p:grpSpPr>
                <a:xfrm>
                  <a:off x="3771071" y="2172506"/>
                  <a:ext cx="366793" cy="366230"/>
                  <a:chOff x="3771071" y="2172506"/>
                  <a:chExt cx="366793" cy="366230"/>
                </a:xfrm>
                <a:solidFill>
                  <a:srgbClr val="54BCE8"/>
                </a:solidFill>
              </p:grpSpPr>
              <p:sp>
                <p:nvSpPr>
                  <p:cNvPr id="1946" name="Free-form: Shape 1945">
                    <a:extLst>
                      <a:ext uri="{FF2B5EF4-FFF2-40B4-BE49-F238E27FC236}">
                        <a16:creationId xmlns:a16="http://schemas.microsoft.com/office/drawing/2014/main" id="{73B3FB10-834E-4EDF-5C71-C3E8480D2CB3}"/>
                      </a:ext>
                    </a:extLst>
                  </p:cNvPr>
                  <p:cNvSpPr/>
                  <p:nvPr/>
                </p:nvSpPr>
                <p:spPr>
                  <a:xfrm>
                    <a:off x="3908822"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947" name="Free-form: Shape 1946">
                    <a:extLst>
                      <a:ext uri="{FF2B5EF4-FFF2-40B4-BE49-F238E27FC236}">
                        <a16:creationId xmlns:a16="http://schemas.microsoft.com/office/drawing/2014/main" id="{BC35326E-A05B-E0F5-C79E-4929F0CAC473}"/>
                      </a:ext>
                    </a:extLst>
                  </p:cNvPr>
                  <p:cNvSpPr/>
                  <p:nvPr/>
                </p:nvSpPr>
                <p:spPr>
                  <a:xfrm>
                    <a:off x="3771071"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948" name="Free-form: Shape 1947">
                    <a:extLst>
                      <a:ext uri="{FF2B5EF4-FFF2-40B4-BE49-F238E27FC236}">
                        <a16:creationId xmlns:a16="http://schemas.microsoft.com/office/drawing/2014/main" id="{2AB2AB56-A636-7AA7-066A-F12FE0BB6E92}"/>
                      </a:ext>
                    </a:extLst>
                  </p:cNvPr>
                  <p:cNvSpPr/>
                  <p:nvPr/>
                </p:nvSpPr>
                <p:spPr>
                  <a:xfrm>
                    <a:off x="3781293"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949" name="Free-form: Shape 1948">
                    <a:extLst>
                      <a:ext uri="{FF2B5EF4-FFF2-40B4-BE49-F238E27FC236}">
                        <a16:creationId xmlns:a16="http://schemas.microsoft.com/office/drawing/2014/main" id="{3BDC5FB3-8CBD-31BD-1CD4-834C938A3BB9}"/>
                      </a:ext>
                    </a:extLst>
                  </p:cNvPr>
                  <p:cNvSpPr/>
                  <p:nvPr/>
                </p:nvSpPr>
                <p:spPr>
                  <a:xfrm>
                    <a:off x="3931254"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940" name="Free-form: Shape 1939">
                  <a:extLst>
                    <a:ext uri="{FF2B5EF4-FFF2-40B4-BE49-F238E27FC236}">
                      <a16:creationId xmlns:a16="http://schemas.microsoft.com/office/drawing/2014/main" id="{22F3DF22-7B6D-7898-006A-0B25C84045BC}"/>
                    </a:ext>
                  </a:extLst>
                </p:cNvPr>
                <p:cNvSpPr/>
                <p:nvPr/>
              </p:nvSpPr>
              <p:spPr>
                <a:xfrm>
                  <a:off x="3746908" y="2106597"/>
                  <a:ext cx="130025" cy="35858"/>
                </a:xfrm>
                <a:custGeom>
                  <a:avLst/>
                  <a:gdLst>
                    <a:gd name="connsiteX0" fmla="*/ 128890 w 130025"/>
                    <a:gd name="connsiteY0" fmla="*/ 19871 h 35858"/>
                    <a:gd name="connsiteX1" fmla="*/ 67579 w 130025"/>
                    <a:gd name="connsiteY1" fmla="*/ 34306 h 35858"/>
                    <a:gd name="connsiteX2" fmla="*/ 2235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941" name="Free-form: Shape 1940">
                  <a:extLst>
                    <a:ext uri="{FF2B5EF4-FFF2-40B4-BE49-F238E27FC236}">
                      <a16:creationId xmlns:a16="http://schemas.microsoft.com/office/drawing/2014/main" id="{54E06C33-5C79-AD2A-E7DD-DCF1ED8B0502}"/>
                    </a:ext>
                  </a:extLst>
                </p:cNvPr>
                <p:cNvSpPr/>
                <p:nvPr/>
              </p:nvSpPr>
              <p:spPr>
                <a:xfrm>
                  <a:off x="3899809"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1942" name="Graphic 294">
                  <a:extLst>
                    <a:ext uri="{FF2B5EF4-FFF2-40B4-BE49-F238E27FC236}">
                      <a16:creationId xmlns:a16="http://schemas.microsoft.com/office/drawing/2014/main" id="{45D65AF7-B972-9F63-03F9-0641FFFD5189}"/>
                    </a:ext>
                  </a:extLst>
                </p:cNvPr>
                <p:cNvGrpSpPr/>
                <p:nvPr/>
              </p:nvGrpSpPr>
              <p:grpSpPr>
                <a:xfrm>
                  <a:off x="3781412" y="2253909"/>
                  <a:ext cx="271088" cy="163912"/>
                  <a:chOff x="3781412" y="2253909"/>
                  <a:chExt cx="271088" cy="163912"/>
                </a:xfrm>
              </p:grpSpPr>
              <p:sp>
                <p:nvSpPr>
                  <p:cNvPr id="1943" name="Free-form: Shape 1942">
                    <a:extLst>
                      <a:ext uri="{FF2B5EF4-FFF2-40B4-BE49-F238E27FC236}">
                        <a16:creationId xmlns:a16="http://schemas.microsoft.com/office/drawing/2014/main" id="{D9AC95C8-F041-F86D-CDF0-D70637879C06}"/>
                      </a:ext>
                    </a:extLst>
                  </p:cNvPr>
                  <p:cNvSpPr/>
                  <p:nvPr/>
                </p:nvSpPr>
                <p:spPr>
                  <a:xfrm>
                    <a:off x="3781412"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7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5361"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944" name="Free-form: Shape 1943">
                    <a:extLst>
                      <a:ext uri="{FF2B5EF4-FFF2-40B4-BE49-F238E27FC236}">
                        <a16:creationId xmlns:a16="http://schemas.microsoft.com/office/drawing/2014/main" id="{F50B69E3-AC0F-F3BD-099B-7CA8C2A77EF0}"/>
                      </a:ext>
                    </a:extLst>
                  </p:cNvPr>
                  <p:cNvSpPr/>
                  <p:nvPr/>
                </p:nvSpPr>
                <p:spPr>
                  <a:xfrm>
                    <a:off x="3800263"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1945" name="Free-form: Shape 1944">
                    <a:extLst>
                      <a:ext uri="{FF2B5EF4-FFF2-40B4-BE49-F238E27FC236}">
                        <a16:creationId xmlns:a16="http://schemas.microsoft.com/office/drawing/2014/main" id="{3E2EA665-65A2-2A4D-9F98-2CE9AD9688F4}"/>
                      </a:ext>
                    </a:extLst>
                  </p:cNvPr>
                  <p:cNvSpPr/>
                  <p:nvPr/>
                </p:nvSpPr>
                <p:spPr>
                  <a:xfrm>
                    <a:off x="3794319" y="2263228"/>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5" name="Graphic 294">
                <a:extLst>
                  <a:ext uri="{FF2B5EF4-FFF2-40B4-BE49-F238E27FC236}">
                    <a16:creationId xmlns:a16="http://schemas.microsoft.com/office/drawing/2014/main" id="{D4581FE2-52D0-F226-68AE-1F910CE956A5}"/>
                  </a:ext>
                </a:extLst>
              </p:cNvPr>
              <p:cNvGrpSpPr/>
              <p:nvPr/>
            </p:nvGrpSpPr>
            <p:grpSpPr>
              <a:xfrm>
                <a:off x="2226071" y="1684782"/>
                <a:ext cx="662918" cy="774094"/>
                <a:chOff x="4001737" y="1968194"/>
                <a:chExt cx="630232" cy="714100"/>
              </a:xfrm>
            </p:grpSpPr>
            <p:sp>
              <p:nvSpPr>
                <p:cNvPr id="1917" name="Free-form: Shape 1916">
                  <a:extLst>
                    <a:ext uri="{FF2B5EF4-FFF2-40B4-BE49-F238E27FC236}">
                      <a16:creationId xmlns:a16="http://schemas.microsoft.com/office/drawing/2014/main" id="{BE075078-A9C0-CC06-1C87-95CDD893DF4A}"/>
                    </a:ext>
                  </a:extLst>
                </p:cNvPr>
                <p:cNvSpPr/>
                <p:nvPr/>
              </p:nvSpPr>
              <p:spPr>
                <a:xfrm>
                  <a:off x="4001737" y="1968194"/>
                  <a:ext cx="326977" cy="528322"/>
                </a:xfrm>
                <a:custGeom>
                  <a:avLst/>
                  <a:gdLst>
                    <a:gd name="connsiteX0" fmla="*/ 285490 w 326977"/>
                    <a:gd name="connsiteY0" fmla="*/ 88373 h 528322"/>
                    <a:gd name="connsiteX1" fmla="*/ 273390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1 w 326977"/>
                    <a:gd name="connsiteY12" fmla="*/ 59502 h 528322"/>
                    <a:gd name="connsiteX13" fmla="*/ 158835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8 w 326977"/>
                    <a:gd name="connsiteY27" fmla="*/ 121044 h 528322"/>
                    <a:gd name="connsiteX28" fmla="*/ 15238 w 326977"/>
                    <a:gd name="connsiteY28" fmla="*/ 295034 h 528322"/>
                    <a:gd name="connsiteX29" fmla="*/ 36212 w 326977"/>
                    <a:gd name="connsiteY29" fmla="*/ 501694 h 528322"/>
                    <a:gd name="connsiteX30" fmla="*/ 141087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90" y="51144"/>
                      </a:cubicBezTo>
                      <a:cubicBezTo>
                        <a:pt x="274196" y="29870"/>
                        <a:pt x="278230" y="1758"/>
                        <a:pt x="255641" y="5557"/>
                      </a:cubicBezTo>
                      <a:cubicBezTo>
                        <a:pt x="233053" y="9356"/>
                        <a:pt x="245961" y="32909"/>
                        <a:pt x="248381" y="54943"/>
                      </a:cubicBezTo>
                      <a:cubicBezTo>
                        <a:pt x="249994" y="67100"/>
                        <a:pt x="241121" y="100530"/>
                        <a:pt x="228213" y="73178"/>
                      </a:cubicBezTo>
                      <a:cubicBezTo>
                        <a:pt x="224179" y="65580"/>
                        <a:pt x="226599" y="52664"/>
                        <a:pt x="226599" y="44306"/>
                      </a:cubicBezTo>
                      <a:cubicBezTo>
                        <a:pt x="226599" y="23792"/>
                        <a:pt x="229826" y="-2800"/>
                        <a:pt x="210465" y="239"/>
                      </a:cubicBezTo>
                      <a:cubicBezTo>
                        <a:pt x="191104" y="3278"/>
                        <a:pt x="199171"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6734" y="239"/>
                        <a:pt x="156415" y="36708"/>
                        <a:pt x="159641" y="59502"/>
                      </a:cubicBezTo>
                      <a:cubicBezTo>
                        <a:pt x="160448" y="66340"/>
                        <a:pt x="160448" y="74697"/>
                        <a:pt x="158835"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6" y="87614"/>
                        <a:pt x="120112" y="94452"/>
                      </a:cubicBezTo>
                      <a:cubicBezTo>
                        <a:pt x="107204" y="116485"/>
                        <a:pt x="100750" y="74697"/>
                        <a:pt x="101557" y="67859"/>
                      </a:cubicBezTo>
                      <a:cubicBezTo>
                        <a:pt x="102364" y="50384"/>
                        <a:pt x="106398" y="16954"/>
                        <a:pt x="87036" y="16194"/>
                      </a:cubicBezTo>
                      <a:cubicBezTo>
                        <a:pt x="67675" y="15434"/>
                        <a:pt x="78969" y="59502"/>
                        <a:pt x="82196" y="79256"/>
                      </a:cubicBezTo>
                      <a:cubicBezTo>
                        <a:pt x="83003" y="83815"/>
                        <a:pt x="86229" y="95971"/>
                        <a:pt x="82196" y="99770"/>
                      </a:cubicBezTo>
                      <a:cubicBezTo>
                        <a:pt x="76549" y="105848"/>
                        <a:pt x="69288"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4" y="349738"/>
                        <a:pt x="-14611" y="469024"/>
                        <a:pt x="36212" y="501694"/>
                      </a:cubicBezTo>
                      <a:cubicBezTo>
                        <a:pt x="59608" y="516130"/>
                        <a:pt x="112045" y="513851"/>
                        <a:pt x="141087" y="520689"/>
                      </a:cubicBezTo>
                      <a:cubicBezTo>
                        <a:pt x="182230" y="530566"/>
                        <a:pt x="244347" y="534365"/>
                        <a:pt x="281457" y="510052"/>
                      </a:cubicBezTo>
                      <a:cubicBezTo>
                        <a:pt x="283877" y="508533"/>
                        <a:pt x="285490" y="507013"/>
                        <a:pt x="287104" y="504734"/>
                      </a:cubicBezTo>
                      <a:cubicBezTo>
                        <a:pt x="311305"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918" name="Free-form: Shape 1917">
                  <a:extLst>
                    <a:ext uri="{FF2B5EF4-FFF2-40B4-BE49-F238E27FC236}">
                      <a16:creationId xmlns:a16="http://schemas.microsoft.com/office/drawing/2014/main" id="{934A9EE7-081C-17ED-F8C8-1CA16DBEE837}"/>
                    </a:ext>
                  </a:extLst>
                </p:cNvPr>
                <p:cNvSpPr/>
                <p:nvPr/>
              </p:nvSpPr>
              <p:spPr>
                <a:xfrm>
                  <a:off x="4004507"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1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299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1"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9728" y="165632"/>
                        <a:pt x="10047" y="155755"/>
                        <a:pt x="366" y="147398"/>
                      </a:cubicBezTo>
                      <a:cubicBezTo>
                        <a:pt x="4400" y="169431"/>
                        <a:pt x="8434" y="192225"/>
                        <a:pt x="8434" y="209700"/>
                      </a:cubicBezTo>
                      <a:cubicBezTo>
                        <a:pt x="9240" y="264404"/>
                        <a:pt x="-21415" y="383690"/>
                        <a:pt x="29408" y="416360"/>
                      </a:cubicBezTo>
                      <a:cubicBezTo>
                        <a:pt x="52803" y="430796"/>
                        <a:pt x="105241" y="428517"/>
                        <a:pt x="134282" y="435355"/>
                      </a:cubicBezTo>
                      <a:cubicBezTo>
                        <a:pt x="175425" y="445232"/>
                        <a:pt x="237543" y="449031"/>
                        <a:pt x="274653" y="424718"/>
                      </a:cubicBezTo>
                      <a:cubicBezTo>
                        <a:pt x="277073" y="423198"/>
                        <a:pt x="278686" y="421679"/>
                        <a:pt x="280299"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1919" name="Graphic 294">
                  <a:extLst>
                    <a:ext uri="{FF2B5EF4-FFF2-40B4-BE49-F238E27FC236}">
                      <a16:creationId xmlns:a16="http://schemas.microsoft.com/office/drawing/2014/main" id="{3E6B73DD-BFEA-5183-147D-98FD74FF43CF}"/>
                    </a:ext>
                  </a:extLst>
                </p:cNvPr>
                <p:cNvGrpSpPr/>
                <p:nvPr/>
              </p:nvGrpSpPr>
              <p:grpSpPr>
                <a:xfrm>
                  <a:off x="4045982" y="1983628"/>
                  <a:ext cx="401711" cy="138083"/>
                  <a:chOff x="4045982" y="1983628"/>
                  <a:chExt cx="401711" cy="138083"/>
                </a:xfrm>
                <a:solidFill>
                  <a:srgbClr val="F19C67"/>
                </a:solidFill>
              </p:grpSpPr>
              <p:sp>
                <p:nvSpPr>
                  <p:cNvPr id="1931" name="Free-form: Shape 1930">
                    <a:extLst>
                      <a:ext uri="{FF2B5EF4-FFF2-40B4-BE49-F238E27FC236}">
                        <a16:creationId xmlns:a16="http://schemas.microsoft.com/office/drawing/2014/main" id="{6E2AFC0A-7058-F94F-B5D6-40AD33CE9183}"/>
                      </a:ext>
                    </a:extLst>
                  </p:cNvPr>
                  <p:cNvSpPr/>
                  <p:nvPr/>
                </p:nvSpPr>
                <p:spPr>
                  <a:xfrm>
                    <a:off x="4045982"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3429"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1932" name="Free-form: Shape 1931">
                    <a:extLst>
                      <a:ext uri="{FF2B5EF4-FFF2-40B4-BE49-F238E27FC236}">
                        <a16:creationId xmlns:a16="http://schemas.microsoft.com/office/drawing/2014/main" id="{962149D1-D619-5519-DEBF-89FC4003AD16}"/>
                      </a:ext>
                    </a:extLst>
                  </p:cNvPr>
                  <p:cNvSpPr/>
                  <p:nvPr/>
                </p:nvSpPr>
                <p:spPr>
                  <a:xfrm>
                    <a:off x="4087159" y="1985148"/>
                    <a:ext cx="37985" cy="101228"/>
                  </a:xfrm>
                  <a:custGeom>
                    <a:avLst/>
                    <a:gdLst>
                      <a:gd name="connsiteX0" fmla="*/ 8874 w 37985"/>
                      <a:gd name="connsiteY0" fmla="*/ 41788 h 101228"/>
                      <a:gd name="connsiteX1" fmla="*/ 30656 w 37985"/>
                      <a:gd name="connsiteY1" fmla="*/ 99531 h 101228"/>
                      <a:gd name="connsiteX2" fmla="*/ 35496 w 37985"/>
                      <a:gd name="connsiteY2" fmla="*/ 50905 h 101228"/>
                      <a:gd name="connsiteX3" fmla="*/ 33076 w 37985"/>
                      <a:gd name="connsiteY3" fmla="*/ 78257 h 101228"/>
                      <a:gd name="connsiteX4" fmla="*/ 14521 w 37985"/>
                      <a:gd name="connsiteY4" fmla="*/ 51665 h 101228"/>
                      <a:gd name="connsiteX5" fmla="*/ 0 w 37985"/>
                      <a:gd name="connsiteY5" fmla="*/ 0 h 101228"/>
                      <a:gd name="connsiteX6" fmla="*/ 8874 w 37985"/>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 h="101228">
                        <a:moveTo>
                          <a:pt x="8874" y="41788"/>
                        </a:moveTo>
                        <a:cubicBezTo>
                          <a:pt x="3227" y="68380"/>
                          <a:pt x="17748" y="110168"/>
                          <a:pt x="30656" y="99531"/>
                        </a:cubicBezTo>
                        <a:cubicBezTo>
                          <a:pt x="43563" y="88894"/>
                          <a:pt x="35496" y="50905"/>
                          <a:pt x="35496" y="50905"/>
                        </a:cubicBezTo>
                        <a:cubicBezTo>
                          <a:pt x="36303" y="57743"/>
                          <a:pt x="37109" y="71419"/>
                          <a:pt x="33076" y="78257"/>
                        </a:cubicBezTo>
                        <a:cubicBezTo>
                          <a:pt x="20168" y="100291"/>
                          <a:pt x="13714" y="58503"/>
                          <a:pt x="14521" y="51665"/>
                        </a:cubicBezTo>
                        <a:cubicBezTo>
                          <a:pt x="15328" y="34190"/>
                          <a:pt x="19361" y="760"/>
                          <a:pt x="0" y="0"/>
                        </a:cubicBezTo>
                        <a:cubicBezTo>
                          <a:pt x="0" y="760"/>
                          <a:pt x="14521" y="15196"/>
                          <a:pt x="8874" y="41788"/>
                        </a:cubicBezTo>
                        <a:close/>
                      </a:path>
                    </a:pathLst>
                  </a:custGeom>
                  <a:solidFill>
                    <a:srgbClr val="F19C67"/>
                  </a:solidFill>
                  <a:ln w="4185" cap="flat">
                    <a:noFill/>
                    <a:prstDash val="solid"/>
                    <a:miter/>
                  </a:ln>
                </p:spPr>
                <p:txBody>
                  <a:bodyPr rtlCol="0" anchor="ctr"/>
                  <a:lstStyle/>
                  <a:p>
                    <a:endParaRPr lang="en-GB" dirty="0"/>
                  </a:p>
                </p:txBody>
              </p:sp>
              <p:sp>
                <p:nvSpPr>
                  <p:cNvPr id="1933" name="Free-form: Shape 1932">
                    <a:extLst>
                      <a:ext uri="{FF2B5EF4-FFF2-40B4-BE49-F238E27FC236}">
                        <a16:creationId xmlns:a16="http://schemas.microsoft.com/office/drawing/2014/main" id="{8E9065FF-4A21-C039-2FF8-BC5429FD8043}"/>
                      </a:ext>
                    </a:extLst>
                  </p:cNvPr>
                  <p:cNvSpPr/>
                  <p:nvPr/>
                </p:nvSpPr>
                <p:spPr>
                  <a:xfrm>
                    <a:off x="4140716"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8"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1934" name="Free-form: Shape 1933">
                    <a:extLst>
                      <a:ext uri="{FF2B5EF4-FFF2-40B4-BE49-F238E27FC236}">
                        <a16:creationId xmlns:a16="http://schemas.microsoft.com/office/drawing/2014/main" id="{CB226B1B-2789-4C64-4345-08A9E3ED15F0}"/>
                      </a:ext>
                    </a:extLst>
                  </p:cNvPr>
                  <p:cNvSpPr/>
                  <p:nvPr/>
                </p:nvSpPr>
                <p:spPr>
                  <a:xfrm>
                    <a:off x="4175562"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8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2" y="63062"/>
                          <a:pt x="26959" y="65341"/>
                        </a:cubicBezTo>
                        <a:cubicBezTo>
                          <a:pt x="18892" y="75218"/>
                          <a:pt x="11631" y="65341"/>
                          <a:pt x="9211" y="56984"/>
                        </a:cubicBezTo>
                        <a:cubicBezTo>
                          <a:pt x="7598" y="50146"/>
                          <a:pt x="8404" y="41788"/>
                          <a:pt x="8404" y="34190"/>
                        </a:cubicBezTo>
                        <a:cubicBezTo>
                          <a:pt x="8404" y="24313"/>
                          <a:pt x="10018" y="22034"/>
                          <a:pt x="7598" y="10637"/>
                        </a:cubicBezTo>
                        <a:cubicBezTo>
                          <a:pt x="5984" y="6078"/>
                          <a:pt x="5177" y="3799"/>
                          <a:pt x="2757" y="0"/>
                        </a:cubicBezTo>
                        <a:lnTo>
                          <a:pt x="2757" y="0"/>
                        </a:lnTo>
                        <a:cubicBezTo>
                          <a:pt x="2757" y="1520"/>
                          <a:pt x="5177" y="25073"/>
                          <a:pt x="1144" y="48626"/>
                        </a:cubicBezTo>
                        <a:cubicBezTo>
                          <a:pt x="-3697" y="71419"/>
                          <a:pt x="7598"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1935" name="Free-form: Shape 1934">
                    <a:extLst>
                      <a:ext uri="{FF2B5EF4-FFF2-40B4-BE49-F238E27FC236}">
                        <a16:creationId xmlns:a16="http://schemas.microsoft.com/office/drawing/2014/main" id="{1B4EDCD8-43D1-383D-E102-26BC856C8669}"/>
                      </a:ext>
                    </a:extLst>
                  </p:cNvPr>
                  <p:cNvSpPr/>
                  <p:nvPr/>
                </p:nvSpPr>
                <p:spPr>
                  <a:xfrm>
                    <a:off x="4223039" y="2010980"/>
                    <a:ext cx="31359" cy="63671"/>
                  </a:xfrm>
                  <a:custGeom>
                    <a:avLst/>
                    <a:gdLst>
                      <a:gd name="connsiteX0" fmla="*/ 457 w 31359"/>
                      <a:gd name="connsiteY0" fmla="*/ 38749 h 63671"/>
                      <a:gd name="connsiteX1" fmla="*/ 24658 w 31359"/>
                      <a:gd name="connsiteY1" fmla="*/ 63062 h 63671"/>
                      <a:gd name="connsiteX2" fmla="*/ 22238 w 31359"/>
                      <a:gd name="connsiteY2" fmla="*/ 0 h 63671"/>
                      <a:gd name="connsiteX3" fmla="*/ 22238 w 31359"/>
                      <a:gd name="connsiteY3" fmla="*/ 0 h 63671"/>
                      <a:gd name="connsiteX4" fmla="*/ 26272 w 31359"/>
                      <a:gd name="connsiteY4" fmla="*/ 12157 h 63671"/>
                      <a:gd name="connsiteX5" fmla="*/ 6104 w 31359"/>
                      <a:gd name="connsiteY5" fmla="*/ 30391 h 63671"/>
                      <a:gd name="connsiteX6" fmla="*/ 4490 w 31359"/>
                      <a:gd name="connsiteY6" fmla="*/ 1520 h 63671"/>
                      <a:gd name="connsiteX7" fmla="*/ 4490 w 31359"/>
                      <a:gd name="connsiteY7" fmla="*/ 0 h 63671"/>
                      <a:gd name="connsiteX8" fmla="*/ 4490 w 31359"/>
                      <a:gd name="connsiteY8" fmla="*/ 0 h 63671"/>
                      <a:gd name="connsiteX9" fmla="*/ 457 w 31359"/>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9" h="63671">
                        <a:moveTo>
                          <a:pt x="457" y="38749"/>
                        </a:moveTo>
                        <a:cubicBezTo>
                          <a:pt x="3684" y="57743"/>
                          <a:pt x="18205" y="66101"/>
                          <a:pt x="24658" y="63062"/>
                        </a:cubicBezTo>
                        <a:cubicBezTo>
                          <a:pt x="31112" y="60023"/>
                          <a:pt x="36759" y="28112"/>
                          <a:pt x="22238" y="0"/>
                        </a:cubicBezTo>
                        <a:lnTo>
                          <a:pt x="22238" y="0"/>
                        </a:lnTo>
                        <a:cubicBezTo>
                          <a:pt x="23852" y="8358"/>
                          <a:pt x="25465" y="5318"/>
                          <a:pt x="26272" y="12157"/>
                        </a:cubicBezTo>
                        <a:cubicBezTo>
                          <a:pt x="27885" y="24313"/>
                          <a:pt x="19011" y="57743"/>
                          <a:pt x="6104" y="30391"/>
                        </a:cubicBezTo>
                        <a:cubicBezTo>
                          <a:pt x="2070" y="22793"/>
                          <a:pt x="4490" y="9877"/>
                          <a:pt x="4490" y="1520"/>
                        </a:cubicBezTo>
                        <a:cubicBezTo>
                          <a:pt x="4490" y="-2279"/>
                          <a:pt x="4490" y="4559"/>
                          <a:pt x="4490" y="0"/>
                        </a:cubicBezTo>
                        <a:lnTo>
                          <a:pt x="4490" y="0"/>
                        </a:lnTo>
                        <a:cubicBezTo>
                          <a:pt x="6104" y="0"/>
                          <a:pt x="-1964" y="18995"/>
                          <a:pt x="457"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920" name="Graphic 294">
                  <a:extLst>
                    <a:ext uri="{FF2B5EF4-FFF2-40B4-BE49-F238E27FC236}">
                      <a16:creationId xmlns:a16="http://schemas.microsoft.com/office/drawing/2014/main" id="{D3C1D620-E115-D952-7ED3-F1BF8AEAC9F7}"/>
                    </a:ext>
                  </a:extLst>
                </p:cNvPr>
                <p:cNvGrpSpPr/>
                <p:nvPr/>
              </p:nvGrpSpPr>
              <p:grpSpPr>
                <a:xfrm>
                  <a:off x="4068496" y="2176063"/>
                  <a:ext cx="359396" cy="367391"/>
                  <a:chOff x="4068496" y="2176063"/>
                  <a:chExt cx="359396" cy="367391"/>
                </a:xfrm>
                <a:solidFill>
                  <a:srgbClr val="54BCE8"/>
                </a:solidFill>
              </p:grpSpPr>
              <p:sp>
                <p:nvSpPr>
                  <p:cNvPr id="1927" name="Free-form: Shape 1926">
                    <a:extLst>
                      <a:ext uri="{FF2B5EF4-FFF2-40B4-BE49-F238E27FC236}">
                        <a16:creationId xmlns:a16="http://schemas.microsoft.com/office/drawing/2014/main" id="{ECC1B915-FAAA-BCCE-3381-6FA1D6F6887C}"/>
                      </a:ext>
                    </a:extLst>
                  </p:cNvPr>
                  <p:cNvSpPr/>
                  <p:nvPr/>
                </p:nvSpPr>
                <p:spPr>
                  <a:xfrm>
                    <a:off x="4210537" y="2212185"/>
                    <a:ext cx="38817" cy="39693"/>
                  </a:xfrm>
                  <a:custGeom>
                    <a:avLst/>
                    <a:gdLst>
                      <a:gd name="connsiteX0" fmla="*/ 38774 w 38817"/>
                      <a:gd name="connsiteY0" fmla="*/ 19892 h 39693"/>
                      <a:gd name="connsiteX1" fmla="*/ 19412 w 38817"/>
                      <a:gd name="connsiteY1" fmla="*/ 39646 h 39693"/>
                      <a:gd name="connsiteX2" fmla="*/ 51 w 38817"/>
                      <a:gd name="connsiteY2" fmla="*/ 19892 h 39693"/>
                      <a:gd name="connsiteX3" fmla="*/ 19412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0" y="31288"/>
                          <a:pt x="29093" y="38886"/>
                          <a:pt x="19412" y="39646"/>
                        </a:cubicBezTo>
                        <a:cubicBezTo>
                          <a:pt x="8118" y="40406"/>
                          <a:pt x="-756" y="32048"/>
                          <a:pt x="51" y="19892"/>
                        </a:cubicBezTo>
                        <a:cubicBezTo>
                          <a:pt x="857" y="10014"/>
                          <a:pt x="8925" y="-1382"/>
                          <a:pt x="19412"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1928" name="Free-form: Shape 1927">
                    <a:extLst>
                      <a:ext uri="{FF2B5EF4-FFF2-40B4-BE49-F238E27FC236}">
                        <a16:creationId xmlns:a16="http://schemas.microsoft.com/office/drawing/2014/main" id="{4C618BC4-5015-1E21-8DA2-818C889341AE}"/>
                      </a:ext>
                    </a:extLst>
                  </p:cNvPr>
                  <p:cNvSpPr/>
                  <p:nvPr/>
                </p:nvSpPr>
                <p:spPr>
                  <a:xfrm>
                    <a:off x="4068496" y="2408058"/>
                    <a:ext cx="50954" cy="41382"/>
                  </a:xfrm>
                  <a:custGeom>
                    <a:avLst/>
                    <a:gdLst>
                      <a:gd name="connsiteX0" fmla="*/ 37218 w 50954"/>
                      <a:gd name="connsiteY0" fmla="*/ 35998 h 41382"/>
                      <a:gd name="connsiteX1" fmla="*/ 3336 w 50954"/>
                      <a:gd name="connsiteY1" fmla="*/ 34478 h 41382"/>
                      <a:gd name="connsiteX2" fmla="*/ 15437 w 50954"/>
                      <a:gd name="connsiteY2" fmla="*/ 5607 h 41382"/>
                      <a:gd name="connsiteX3" fmla="*/ 49319 w 50954"/>
                      <a:gd name="connsiteY3" fmla="*/ 6367 h 41382"/>
                      <a:gd name="connsiteX4" fmla="*/ 37218 w 50954"/>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4" h="41382">
                        <a:moveTo>
                          <a:pt x="37218" y="35998"/>
                        </a:moveTo>
                        <a:cubicBezTo>
                          <a:pt x="24311" y="45115"/>
                          <a:pt x="9789" y="41316"/>
                          <a:pt x="3336" y="34478"/>
                        </a:cubicBezTo>
                        <a:cubicBezTo>
                          <a:pt x="-3925" y="26121"/>
                          <a:pt x="916" y="13205"/>
                          <a:pt x="15437" y="5607"/>
                        </a:cubicBezTo>
                        <a:cubicBezTo>
                          <a:pt x="27537" y="-1231"/>
                          <a:pt x="44479" y="-2751"/>
                          <a:pt x="49319" y="6367"/>
                        </a:cubicBezTo>
                        <a:cubicBezTo>
                          <a:pt x="54159"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929" name="Free-form: Shape 1928">
                    <a:extLst>
                      <a:ext uri="{FF2B5EF4-FFF2-40B4-BE49-F238E27FC236}">
                        <a16:creationId xmlns:a16="http://schemas.microsoft.com/office/drawing/2014/main" id="{C46E0C3B-2097-65F4-2CDB-CAFC587FEE9F}"/>
                      </a:ext>
                    </a:extLst>
                  </p:cNvPr>
                  <p:cNvSpPr/>
                  <p:nvPr/>
                </p:nvSpPr>
                <p:spPr>
                  <a:xfrm>
                    <a:off x="4082075" y="2176063"/>
                    <a:ext cx="51211" cy="47135"/>
                  </a:xfrm>
                  <a:custGeom>
                    <a:avLst/>
                    <a:gdLst>
                      <a:gd name="connsiteX0" fmla="*/ 51067 w 51211"/>
                      <a:gd name="connsiteY0" fmla="*/ 22583 h 47135"/>
                      <a:gd name="connsiteX1" fmla="*/ 26059 w 51211"/>
                      <a:gd name="connsiteY1" fmla="*/ 46896 h 47135"/>
                      <a:gd name="connsiteX2" fmla="*/ 244 w 51211"/>
                      <a:gd name="connsiteY2" fmla="*/ 24862 h 47135"/>
                      <a:gd name="connsiteX3" fmla="*/ 25252 w 51211"/>
                      <a:gd name="connsiteY3" fmla="*/ 549 h 47135"/>
                      <a:gd name="connsiteX4" fmla="*/ 51067 w 51211"/>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1" h="47135">
                        <a:moveTo>
                          <a:pt x="51067" y="22583"/>
                        </a:moveTo>
                        <a:cubicBezTo>
                          <a:pt x="50261" y="34740"/>
                          <a:pt x="39773" y="49175"/>
                          <a:pt x="26059" y="46896"/>
                        </a:cubicBezTo>
                        <a:cubicBezTo>
                          <a:pt x="13958" y="45376"/>
                          <a:pt x="1857" y="35499"/>
                          <a:pt x="244" y="24862"/>
                        </a:cubicBezTo>
                        <a:cubicBezTo>
                          <a:pt x="-2176" y="11946"/>
                          <a:pt x="13958" y="2829"/>
                          <a:pt x="25252" y="549"/>
                        </a:cubicBezTo>
                        <a:cubicBezTo>
                          <a:pt x="40580" y="-2490"/>
                          <a:pt x="52681" y="7387"/>
                          <a:pt x="51067" y="22583"/>
                        </a:cubicBezTo>
                        <a:close/>
                      </a:path>
                    </a:pathLst>
                  </a:custGeom>
                  <a:solidFill>
                    <a:srgbClr val="54BCE8"/>
                  </a:solidFill>
                  <a:ln w="4185" cap="flat">
                    <a:noFill/>
                    <a:prstDash val="solid"/>
                    <a:miter/>
                  </a:ln>
                </p:spPr>
                <p:txBody>
                  <a:bodyPr rtlCol="0" anchor="ctr"/>
                  <a:lstStyle/>
                  <a:p>
                    <a:endParaRPr lang="en-GB" dirty="0"/>
                  </a:p>
                </p:txBody>
              </p:sp>
              <p:sp>
                <p:nvSpPr>
                  <p:cNvPr id="1930" name="Free-form: Shape 1929">
                    <a:extLst>
                      <a:ext uri="{FF2B5EF4-FFF2-40B4-BE49-F238E27FC236}">
                        <a16:creationId xmlns:a16="http://schemas.microsoft.com/office/drawing/2014/main" id="{433F90CF-B7F6-4750-BF09-90C5F8F835A2}"/>
                      </a:ext>
                    </a:extLst>
                  </p:cNvPr>
                  <p:cNvSpPr/>
                  <p:nvPr/>
                </p:nvSpPr>
                <p:spPr>
                  <a:xfrm>
                    <a:off x="4225478"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921" name="Free-form: Shape 1920">
                  <a:extLst>
                    <a:ext uri="{FF2B5EF4-FFF2-40B4-BE49-F238E27FC236}">
                      <a16:creationId xmlns:a16="http://schemas.microsoft.com/office/drawing/2014/main" id="{9E0FB0C7-681A-B25A-A0DD-2A978027AAF4}"/>
                    </a:ext>
                  </a:extLst>
                </p:cNvPr>
                <p:cNvSpPr/>
                <p:nvPr/>
              </p:nvSpPr>
              <p:spPr>
                <a:xfrm>
                  <a:off x="4043937" y="2107917"/>
                  <a:ext cx="97348" cy="39599"/>
                </a:xfrm>
                <a:custGeom>
                  <a:avLst/>
                  <a:gdLst>
                    <a:gd name="connsiteX0" fmla="*/ 466 w 97348"/>
                    <a:gd name="connsiteY0" fmla="*/ 26908 h 39599"/>
                    <a:gd name="connsiteX1" fmla="*/ 44835 w 97348"/>
                    <a:gd name="connsiteY1" fmla="*/ 4874 h 39599"/>
                    <a:gd name="connsiteX2" fmla="*/ 94852 w 97348"/>
                    <a:gd name="connsiteY2" fmla="*/ 7154 h 39599"/>
                    <a:gd name="connsiteX3" fmla="*/ 52096 w 97348"/>
                    <a:gd name="connsiteY3" fmla="*/ 38305 h 39599"/>
                    <a:gd name="connsiteX4" fmla="*/ 466 w 97348"/>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8" h="39599">
                      <a:moveTo>
                        <a:pt x="466" y="26908"/>
                      </a:moveTo>
                      <a:cubicBezTo>
                        <a:pt x="4499" y="20070"/>
                        <a:pt x="25474" y="11712"/>
                        <a:pt x="44835" y="4874"/>
                      </a:cubicBezTo>
                      <a:cubicBezTo>
                        <a:pt x="64197" y="-1964"/>
                        <a:pt x="85172" y="-1964"/>
                        <a:pt x="94852" y="7154"/>
                      </a:cubicBezTo>
                      <a:cubicBezTo>
                        <a:pt x="104533" y="16271"/>
                        <a:pt x="85172" y="33746"/>
                        <a:pt x="52096" y="38305"/>
                      </a:cubicBezTo>
                      <a:cubicBezTo>
                        <a:pt x="19020" y="42863"/>
                        <a:pt x="-3568" y="34506"/>
                        <a:pt x="466" y="26908"/>
                      </a:cubicBezTo>
                      <a:close/>
                    </a:path>
                  </a:pathLst>
                </a:custGeom>
                <a:solidFill>
                  <a:srgbClr val="FFFFFF"/>
                </a:solidFill>
                <a:ln w="4185" cap="flat">
                  <a:noFill/>
                  <a:prstDash val="solid"/>
                  <a:miter/>
                </a:ln>
              </p:spPr>
              <p:txBody>
                <a:bodyPr rtlCol="0" anchor="ctr"/>
                <a:lstStyle/>
                <a:p>
                  <a:endParaRPr lang="en-GB" dirty="0"/>
                </a:p>
              </p:txBody>
            </p:sp>
            <p:sp>
              <p:nvSpPr>
                <p:cNvPr id="1922" name="Free-form: Shape 1921">
                  <a:extLst>
                    <a:ext uri="{FF2B5EF4-FFF2-40B4-BE49-F238E27FC236}">
                      <a16:creationId xmlns:a16="http://schemas.microsoft.com/office/drawing/2014/main" id="{912BD15A-C41E-FB74-E906-0E2AA946E402}"/>
                    </a:ext>
                  </a:extLst>
                </p:cNvPr>
                <p:cNvSpPr/>
                <p:nvPr/>
              </p:nvSpPr>
              <p:spPr>
                <a:xfrm>
                  <a:off x="4156138" y="2103147"/>
                  <a:ext cx="37201" cy="31554"/>
                </a:xfrm>
                <a:custGeom>
                  <a:avLst/>
                  <a:gdLst>
                    <a:gd name="connsiteX0" fmla="*/ 36702 w 37201"/>
                    <a:gd name="connsiteY0" fmla="*/ 20281 h 31554"/>
                    <a:gd name="connsiteX1" fmla="*/ 18147 w 37201"/>
                    <a:gd name="connsiteY1" fmla="*/ 30918 h 31554"/>
                    <a:gd name="connsiteX2" fmla="*/ 399 w 37201"/>
                    <a:gd name="connsiteY2" fmla="*/ 18762 h 31554"/>
                    <a:gd name="connsiteX3" fmla="*/ 18954 w 37201"/>
                    <a:gd name="connsiteY3" fmla="*/ 527 h 31554"/>
                    <a:gd name="connsiteX4" fmla="*/ 36702 w 37201"/>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2668"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923" name="Graphic 294">
                  <a:extLst>
                    <a:ext uri="{FF2B5EF4-FFF2-40B4-BE49-F238E27FC236}">
                      <a16:creationId xmlns:a16="http://schemas.microsoft.com/office/drawing/2014/main" id="{4E9FBBD7-6C69-25CC-B894-A2799FDC89B4}"/>
                    </a:ext>
                  </a:extLst>
                </p:cNvPr>
                <p:cNvGrpSpPr/>
                <p:nvPr/>
              </p:nvGrpSpPr>
              <p:grpSpPr>
                <a:xfrm>
                  <a:off x="4097923" y="2266916"/>
                  <a:ext cx="228693" cy="157447"/>
                  <a:chOff x="4097923" y="2266916"/>
                  <a:chExt cx="228693" cy="157447"/>
                </a:xfrm>
              </p:grpSpPr>
              <p:sp>
                <p:nvSpPr>
                  <p:cNvPr id="1924" name="Free-form: Shape 1923">
                    <a:extLst>
                      <a:ext uri="{FF2B5EF4-FFF2-40B4-BE49-F238E27FC236}">
                        <a16:creationId xmlns:a16="http://schemas.microsoft.com/office/drawing/2014/main" id="{71B47211-AE7C-1FA7-5FD7-92A56E07A72D}"/>
                      </a:ext>
                    </a:extLst>
                  </p:cNvPr>
                  <p:cNvSpPr/>
                  <p:nvPr/>
                </p:nvSpPr>
                <p:spPr>
                  <a:xfrm>
                    <a:off x="4097923" y="2266916"/>
                    <a:ext cx="118651" cy="117157"/>
                  </a:xfrm>
                  <a:custGeom>
                    <a:avLst/>
                    <a:gdLst>
                      <a:gd name="connsiteX0" fmla="*/ 116698 w 118651"/>
                      <a:gd name="connsiteY0" fmla="*/ 64692 h 117157"/>
                      <a:gd name="connsiteX1" fmla="*/ 57001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1"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1925" name="Free-form: Shape 1924">
                    <a:extLst>
                      <a:ext uri="{FF2B5EF4-FFF2-40B4-BE49-F238E27FC236}">
                        <a16:creationId xmlns:a16="http://schemas.microsoft.com/office/drawing/2014/main" id="{2DE0BA0C-2AF9-B6EB-3BC3-79BD6ED86980}"/>
                      </a:ext>
                    </a:extLst>
                  </p:cNvPr>
                  <p:cNvSpPr/>
                  <p:nvPr/>
                </p:nvSpPr>
                <p:spPr>
                  <a:xfrm>
                    <a:off x="4114109" y="2290923"/>
                    <a:ext cx="42428" cy="30337"/>
                  </a:xfrm>
                  <a:custGeom>
                    <a:avLst/>
                    <a:gdLst>
                      <a:gd name="connsiteX0" fmla="*/ 42428 w 42428"/>
                      <a:gd name="connsiteY0" fmla="*/ 10294 h 30337"/>
                      <a:gd name="connsiteX1" fmla="*/ 27101 w 42428"/>
                      <a:gd name="connsiteY1" fmla="*/ 26250 h 30337"/>
                      <a:gd name="connsiteX2" fmla="*/ 3706 w 42428"/>
                      <a:gd name="connsiteY2" fmla="*/ 24730 h 30337"/>
                      <a:gd name="connsiteX3" fmla="*/ 15000 w 42428"/>
                      <a:gd name="connsiteY3" fmla="*/ 417 h 30337"/>
                      <a:gd name="connsiteX4" fmla="*/ 42428 w 42428"/>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 h="30337">
                        <a:moveTo>
                          <a:pt x="42428" y="10294"/>
                        </a:moveTo>
                        <a:cubicBezTo>
                          <a:pt x="42428" y="15613"/>
                          <a:pt x="34361" y="20931"/>
                          <a:pt x="27101" y="26250"/>
                        </a:cubicBezTo>
                        <a:cubicBezTo>
                          <a:pt x="19840" y="31568"/>
                          <a:pt x="10966" y="32328"/>
                          <a:pt x="3706" y="24730"/>
                        </a:cubicBezTo>
                        <a:cubicBezTo>
                          <a:pt x="-3555" y="17132"/>
                          <a:pt x="-328" y="3456"/>
                          <a:pt x="15000" y="417"/>
                        </a:cubicBezTo>
                        <a:cubicBezTo>
                          <a:pt x="29521" y="-1862"/>
                          <a:pt x="42428"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926" name="Free-form: Shape 1925">
                    <a:extLst>
                      <a:ext uri="{FF2B5EF4-FFF2-40B4-BE49-F238E27FC236}">
                        <a16:creationId xmlns:a16="http://schemas.microsoft.com/office/drawing/2014/main" id="{1DB7CA9D-BAFF-0181-63FE-89956EFA2622}"/>
                      </a:ext>
                    </a:extLst>
                  </p:cNvPr>
                  <p:cNvSpPr/>
                  <p:nvPr/>
                </p:nvSpPr>
                <p:spPr>
                  <a:xfrm>
                    <a:off x="4107327" y="2276904"/>
                    <a:ext cx="108809" cy="107169"/>
                  </a:xfrm>
                  <a:custGeom>
                    <a:avLst/>
                    <a:gdLst>
                      <a:gd name="connsiteX0" fmla="*/ 87933 w 108809"/>
                      <a:gd name="connsiteY0" fmla="*/ 0 h 107169"/>
                      <a:gd name="connsiteX1" fmla="*/ 88740 w 108809"/>
                      <a:gd name="connsiteY1" fmla="*/ 28112 h 107169"/>
                      <a:gd name="connsiteX2" fmla="*/ 29042 w 108809"/>
                      <a:gd name="connsiteY2" fmla="*/ 82056 h 107169"/>
                      <a:gd name="connsiteX3" fmla="*/ 0 w 108809"/>
                      <a:gd name="connsiteY3" fmla="*/ 69140 h 107169"/>
                      <a:gd name="connsiteX4" fmla="*/ 46790 w 108809"/>
                      <a:gd name="connsiteY4" fmla="*/ 106369 h 107169"/>
                      <a:gd name="connsiteX5" fmla="*/ 106488 w 108809"/>
                      <a:gd name="connsiteY5" fmla="*/ 54704 h 107169"/>
                      <a:gd name="connsiteX6" fmla="*/ 87933 w 108809"/>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09" h="107169">
                        <a:moveTo>
                          <a:pt x="87933" y="0"/>
                        </a:moveTo>
                        <a:cubicBezTo>
                          <a:pt x="91160" y="8358"/>
                          <a:pt x="91160"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933"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6" name="Graphic 294">
                <a:extLst>
                  <a:ext uri="{FF2B5EF4-FFF2-40B4-BE49-F238E27FC236}">
                    <a16:creationId xmlns:a16="http://schemas.microsoft.com/office/drawing/2014/main" id="{B8CB3B17-C6E0-955E-AB0C-ED795BC81E94}"/>
                  </a:ext>
                </a:extLst>
              </p:cNvPr>
              <p:cNvGrpSpPr/>
              <p:nvPr/>
            </p:nvGrpSpPr>
            <p:grpSpPr>
              <a:xfrm>
                <a:off x="2533269" y="1688745"/>
                <a:ext cx="643767" cy="745746"/>
                <a:chOff x="4293788" y="1971850"/>
                <a:chExt cx="612025" cy="687949"/>
              </a:xfrm>
            </p:grpSpPr>
            <p:sp>
              <p:nvSpPr>
                <p:cNvPr id="1898" name="Free-form: Shape 1897">
                  <a:extLst>
                    <a:ext uri="{FF2B5EF4-FFF2-40B4-BE49-F238E27FC236}">
                      <a16:creationId xmlns:a16="http://schemas.microsoft.com/office/drawing/2014/main" id="{B25E073B-636A-5814-1497-74D4AC5EE992}"/>
                    </a:ext>
                  </a:extLst>
                </p:cNvPr>
                <p:cNvSpPr/>
                <p:nvPr/>
              </p:nvSpPr>
              <p:spPr>
                <a:xfrm>
                  <a:off x="4293788"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9"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1" y="82438"/>
                      </a:cubicBezTo>
                      <a:cubicBezTo>
                        <a:pt x="158010" y="89276"/>
                        <a:pt x="154784" y="95354"/>
                        <a:pt x="149136"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899" name="Free-form: Shape 1898">
                  <a:extLst>
                    <a:ext uri="{FF2B5EF4-FFF2-40B4-BE49-F238E27FC236}">
                      <a16:creationId xmlns:a16="http://schemas.microsoft.com/office/drawing/2014/main" id="{4FAD16E3-25A2-C42B-4073-E3CB78E07794}"/>
                    </a:ext>
                  </a:extLst>
                </p:cNvPr>
                <p:cNvSpPr/>
                <p:nvPr/>
              </p:nvSpPr>
              <p:spPr>
                <a:xfrm>
                  <a:off x="4297714"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900" name="Graphic 294">
                  <a:extLst>
                    <a:ext uri="{FF2B5EF4-FFF2-40B4-BE49-F238E27FC236}">
                      <a16:creationId xmlns:a16="http://schemas.microsoft.com/office/drawing/2014/main" id="{0420F4D0-5013-1E0A-4A30-FD7E2A0BFAA0}"/>
                    </a:ext>
                  </a:extLst>
                </p:cNvPr>
                <p:cNvGrpSpPr/>
                <p:nvPr/>
              </p:nvGrpSpPr>
              <p:grpSpPr>
                <a:xfrm>
                  <a:off x="4350958" y="1975271"/>
                  <a:ext cx="378852" cy="148519"/>
                  <a:chOff x="4350958" y="1975271"/>
                  <a:chExt cx="378852" cy="148519"/>
                </a:xfrm>
                <a:solidFill>
                  <a:srgbClr val="F19C67"/>
                </a:solidFill>
              </p:grpSpPr>
              <p:sp>
                <p:nvSpPr>
                  <p:cNvPr id="1912" name="Free-form: Shape 1911">
                    <a:extLst>
                      <a:ext uri="{FF2B5EF4-FFF2-40B4-BE49-F238E27FC236}">
                        <a16:creationId xmlns:a16="http://schemas.microsoft.com/office/drawing/2014/main" id="{E0D1AB14-E40C-04D2-0816-20CB69C69586}"/>
                      </a:ext>
                    </a:extLst>
                  </p:cNvPr>
                  <p:cNvSpPr/>
                  <p:nvPr/>
                </p:nvSpPr>
                <p:spPr>
                  <a:xfrm>
                    <a:off x="4350958"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913" name="Free-form: Shape 1912">
                    <a:extLst>
                      <a:ext uri="{FF2B5EF4-FFF2-40B4-BE49-F238E27FC236}">
                        <a16:creationId xmlns:a16="http://schemas.microsoft.com/office/drawing/2014/main" id="{4605519A-27C7-894B-E135-090708F44E75}"/>
                      </a:ext>
                    </a:extLst>
                  </p:cNvPr>
                  <p:cNvSpPr/>
                  <p:nvPr/>
                </p:nvSpPr>
                <p:spPr>
                  <a:xfrm>
                    <a:off x="4391294" y="198286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914" name="Free-form: Shape 1913">
                    <a:extLst>
                      <a:ext uri="{FF2B5EF4-FFF2-40B4-BE49-F238E27FC236}">
                        <a16:creationId xmlns:a16="http://schemas.microsoft.com/office/drawing/2014/main" id="{F43584F1-D64B-E32D-ACAC-E59AC7793DF2}"/>
                      </a:ext>
                    </a:extLst>
                  </p:cNvPr>
                  <p:cNvSpPr/>
                  <p:nvPr/>
                </p:nvSpPr>
                <p:spPr>
                  <a:xfrm>
                    <a:off x="4436561"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915" name="Free-form: Shape 1914">
                    <a:extLst>
                      <a:ext uri="{FF2B5EF4-FFF2-40B4-BE49-F238E27FC236}">
                        <a16:creationId xmlns:a16="http://schemas.microsoft.com/office/drawing/2014/main" id="{B0B1B5F9-6A36-C59D-C315-03CBB2EF4665}"/>
                      </a:ext>
                    </a:extLst>
                  </p:cNvPr>
                  <p:cNvSpPr/>
                  <p:nvPr/>
                </p:nvSpPr>
                <p:spPr>
                  <a:xfrm>
                    <a:off x="4470694"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916" name="Free-form: Shape 1915">
                    <a:extLst>
                      <a:ext uri="{FF2B5EF4-FFF2-40B4-BE49-F238E27FC236}">
                        <a16:creationId xmlns:a16="http://schemas.microsoft.com/office/drawing/2014/main" id="{C2096C8B-D1A4-C2D1-EE15-81737B49C8C0}"/>
                      </a:ext>
                    </a:extLst>
                  </p:cNvPr>
                  <p:cNvSpPr/>
                  <p:nvPr/>
                </p:nvSpPr>
                <p:spPr>
                  <a:xfrm>
                    <a:off x="4516756"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901" name="Graphic 294">
                  <a:extLst>
                    <a:ext uri="{FF2B5EF4-FFF2-40B4-BE49-F238E27FC236}">
                      <a16:creationId xmlns:a16="http://schemas.microsoft.com/office/drawing/2014/main" id="{4D5F394B-29B1-9DC7-5E63-6DB65D887B60}"/>
                    </a:ext>
                  </a:extLst>
                </p:cNvPr>
                <p:cNvGrpSpPr/>
                <p:nvPr/>
              </p:nvGrpSpPr>
              <p:grpSpPr>
                <a:xfrm>
                  <a:off x="4363206" y="2172506"/>
                  <a:ext cx="365251" cy="366230"/>
                  <a:chOff x="4363206" y="2172506"/>
                  <a:chExt cx="365251" cy="366230"/>
                </a:xfrm>
                <a:solidFill>
                  <a:srgbClr val="54BCE8"/>
                </a:solidFill>
              </p:grpSpPr>
              <p:sp>
                <p:nvSpPr>
                  <p:cNvPr id="1908" name="Free-form: Shape 1907">
                    <a:extLst>
                      <a:ext uri="{FF2B5EF4-FFF2-40B4-BE49-F238E27FC236}">
                        <a16:creationId xmlns:a16="http://schemas.microsoft.com/office/drawing/2014/main" id="{16DD8771-43ED-BEFD-B8FF-849495DA146E}"/>
                      </a:ext>
                    </a:extLst>
                  </p:cNvPr>
                  <p:cNvSpPr/>
                  <p:nvPr/>
                </p:nvSpPr>
                <p:spPr>
                  <a:xfrm>
                    <a:off x="4500958"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7" y="9159"/>
                          <a:pt x="8118" y="-719"/>
                          <a:pt x="19412" y="41"/>
                        </a:cubicBezTo>
                        <a:cubicBezTo>
                          <a:pt x="28286"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909" name="Free-form: Shape 1908">
                    <a:extLst>
                      <a:ext uri="{FF2B5EF4-FFF2-40B4-BE49-F238E27FC236}">
                        <a16:creationId xmlns:a16="http://schemas.microsoft.com/office/drawing/2014/main" id="{DB202F1E-AAC4-41C4-42A2-2A8F3341BB1F}"/>
                      </a:ext>
                    </a:extLst>
                  </p:cNvPr>
                  <p:cNvSpPr/>
                  <p:nvPr/>
                </p:nvSpPr>
                <p:spPr>
                  <a:xfrm>
                    <a:off x="4363206" y="240154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910" name="Free-form: Shape 1909">
                    <a:extLst>
                      <a:ext uri="{FF2B5EF4-FFF2-40B4-BE49-F238E27FC236}">
                        <a16:creationId xmlns:a16="http://schemas.microsoft.com/office/drawing/2014/main" id="{0B773C3D-D434-264D-4BCD-60974AE5A04B}"/>
                      </a:ext>
                    </a:extLst>
                  </p:cNvPr>
                  <p:cNvSpPr/>
                  <p:nvPr/>
                </p:nvSpPr>
                <p:spPr>
                  <a:xfrm>
                    <a:off x="437262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911" name="Free-form: Shape 1910">
                    <a:extLst>
                      <a:ext uri="{FF2B5EF4-FFF2-40B4-BE49-F238E27FC236}">
                        <a16:creationId xmlns:a16="http://schemas.microsoft.com/office/drawing/2014/main" id="{8A2AA6D9-14AA-45A6-4CAC-C504CCA33676}"/>
                      </a:ext>
                    </a:extLst>
                  </p:cNvPr>
                  <p:cNvSpPr/>
                  <p:nvPr/>
                </p:nvSpPr>
                <p:spPr>
                  <a:xfrm>
                    <a:off x="4522583"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6" y="22838"/>
                          <a:pt x="208" y="14480"/>
                        </a:cubicBezTo>
                        <a:cubicBezTo>
                          <a:pt x="1821" y="7642"/>
                          <a:pt x="8275" y="804"/>
                          <a:pt x="15535" y="45"/>
                        </a:cubicBezTo>
                        <a:cubicBezTo>
                          <a:pt x="23603"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902" name="Free-form: Shape 1901">
                  <a:extLst>
                    <a:ext uri="{FF2B5EF4-FFF2-40B4-BE49-F238E27FC236}">
                      <a16:creationId xmlns:a16="http://schemas.microsoft.com/office/drawing/2014/main" id="{DA5428BE-EAED-00F2-AF63-CDF9EF9603EE}"/>
                    </a:ext>
                  </a:extLst>
                </p:cNvPr>
                <p:cNvSpPr/>
                <p:nvPr/>
              </p:nvSpPr>
              <p:spPr>
                <a:xfrm>
                  <a:off x="4337360" y="2105953"/>
                  <a:ext cx="100167" cy="35741"/>
                </a:xfrm>
                <a:custGeom>
                  <a:avLst/>
                  <a:gdLst>
                    <a:gd name="connsiteX0" fmla="*/ 99917 w 100167"/>
                    <a:gd name="connsiteY0" fmla="*/ 19754 h 35741"/>
                    <a:gd name="connsiteX1" fmla="*/ 68455 w 100167"/>
                    <a:gd name="connsiteY1" fmla="*/ 34190 h 35741"/>
                    <a:gd name="connsiteX2" fmla="*/ 3110 w 100167"/>
                    <a:gd name="connsiteY2" fmla="*/ 23553 h 35741"/>
                    <a:gd name="connsiteX3" fmla="*/ 62808 w 100167"/>
                    <a:gd name="connsiteY3" fmla="*/ 0 h 35741"/>
                    <a:gd name="connsiteX4" fmla="*/ 99917 w 100167"/>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7" h="35741">
                      <a:moveTo>
                        <a:pt x="99917" y="19754"/>
                      </a:moveTo>
                      <a:cubicBezTo>
                        <a:pt x="98304" y="25833"/>
                        <a:pt x="88623" y="31911"/>
                        <a:pt x="68455" y="34190"/>
                      </a:cubicBezTo>
                      <a:cubicBezTo>
                        <a:pt x="41833" y="37989"/>
                        <a:pt x="13598" y="34950"/>
                        <a:pt x="3110" y="23553"/>
                      </a:cubicBezTo>
                      <a:cubicBezTo>
                        <a:pt x="-15444" y="4559"/>
                        <a:pt x="54741" y="0"/>
                        <a:pt x="62808" y="0"/>
                      </a:cubicBezTo>
                      <a:cubicBezTo>
                        <a:pt x="87010" y="1520"/>
                        <a:pt x="102337" y="11397"/>
                        <a:pt x="99917"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903" name="Free-form: Shape 1902">
                  <a:extLst>
                    <a:ext uri="{FF2B5EF4-FFF2-40B4-BE49-F238E27FC236}">
                      <a16:creationId xmlns:a16="http://schemas.microsoft.com/office/drawing/2014/main" id="{039BEA82-9B37-25F9-7CFB-561C5C1DB10B}"/>
                    </a:ext>
                  </a:extLst>
                </p:cNvPr>
                <p:cNvSpPr/>
                <p:nvPr/>
              </p:nvSpPr>
              <p:spPr>
                <a:xfrm>
                  <a:off x="449113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4" y="26665"/>
                        <a:pt x="190" y="16788"/>
                      </a:cubicBezTo>
                      <a:cubicBezTo>
                        <a:pt x="-1424" y="6911"/>
                        <a:pt x="7450" y="-2966"/>
                        <a:pt x="18745" y="833"/>
                      </a:cubicBezTo>
                      <a:cubicBezTo>
                        <a:pt x="30845" y="4631"/>
                        <a:pt x="37299" y="16028"/>
                        <a:pt x="34879"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904" name="Graphic 294">
                  <a:extLst>
                    <a:ext uri="{FF2B5EF4-FFF2-40B4-BE49-F238E27FC236}">
                      <a16:creationId xmlns:a16="http://schemas.microsoft.com/office/drawing/2014/main" id="{DDBCA5DE-58A1-74F1-0BCC-7992AA13D072}"/>
                    </a:ext>
                  </a:extLst>
                </p:cNvPr>
                <p:cNvGrpSpPr/>
                <p:nvPr/>
              </p:nvGrpSpPr>
              <p:grpSpPr>
                <a:xfrm>
                  <a:off x="4391865" y="2265838"/>
                  <a:ext cx="232502" cy="150928"/>
                  <a:chOff x="4391865" y="2265838"/>
                  <a:chExt cx="232502" cy="150928"/>
                </a:xfrm>
              </p:grpSpPr>
              <p:sp>
                <p:nvSpPr>
                  <p:cNvPr id="1905" name="Free-form: Shape 1904">
                    <a:extLst>
                      <a:ext uri="{FF2B5EF4-FFF2-40B4-BE49-F238E27FC236}">
                        <a16:creationId xmlns:a16="http://schemas.microsoft.com/office/drawing/2014/main" id="{20CAFEEC-DB78-A3BF-0F0B-347260822C29}"/>
                      </a:ext>
                    </a:extLst>
                  </p:cNvPr>
                  <p:cNvSpPr/>
                  <p:nvPr/>
                </p:nvSpPr>
                <p:spPr>
                  <a:xfrm>
                    <a:off x="4391865"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4"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1906" name="Free-form: Shape 1905">
                    <a:extLst>
                      <a:ext uri="{FF2B5EF4-FFF2-40B4-BE49-F238E27FC236}">
                        <a16:creationId xmlns:a16="http://schemas.microsoft.com/office/drawing/2014/main" id="{0E6C7182-45E6-CA68-5D1F-B3A014C09CED}"/>
                      </a:ext>
                    </a:extLst>
                  </p:cNvPr>
                  <p:cNvSpPr/>
                  <p:nvPr/>
                </p:nvSpPr>
                <p:spPr>
                  <a:xfrm>
                    <a:off x="4408572" y="2293729"/>
                    <a:ext cx="36850" cy="32034"/>
                  </a:xfrm>
                  <a:custGeom>
                    <a:avLst/>
                    <a:gdLst>
                      <a:gd name="connsiteX0" fmla="*/ 36773 w 36850"/>
                      <a:gd name="connsiteY0" fmla="*/ 5969 h 32034"/>
                      <a:gd name="connsiteX1" fmla="*/ 25479 w 36850"/>
                      <a:gd name="connsiteY1" fmla="*/ 24963 h 32034"/>
                      <a:gd name="connsiteX2" fmla="*/ 2891 w 36850"/>
                      <a:gd name="connsiteY2" fmla="*/ 28762 h 32034"/>
                      <a:gd name="connsiteX3" fmla="*/ 12571 w 36850"/>
                      <a:gd name="connsiteY3" fmla="*/ 2930 h 32034"/>
                      <a:gd name="connsiteX4" fmla="*/ 36773 w 36850"/>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034">
                        <a:moveTo>
                          <a:pt x="36773" y="5969"/>
                        </a:moveTo>
                        <a:cubicBezTo>
                          <a:pt x="37580" y="10527"/>
                          <a:pt x="31933" y="18125"/>
                          <a:pt x="25479" y="24963"/>
                        </a:cubicBezTo>
                        <a:cubicBezTo>
                          <a:pt x="19025" y="31801"/>
                          <a:pt x="9344"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907" name="Free-form: Shape 1906">
                    <a:extLst>
                      <a:ext uri="{FF2B5EF4-FFF2-40B4-BE49-F238E27FC236}">
                        <a16:creationId xmlns:a16="http://schemas.microsoft.com/office/drawing/2014/main" id="{10803488-B8B9-3758-058F-36C76261F083}"/>
                      </a:ext>
                    </a:extLst>
                  </p:cNvPr>
                  <p:cNvSpPr/>
                  <p:nvPr/>
                </p:nvSpPr>
                <p:spPr>
                  <a:xfrm>
                    <a:off x="4398555"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09"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7" name="Graphic 294">
                <a:extLst>
                  <a:ext uri="{FF2B5EF4-FFF2-40B4-BE49-F238E27FC236}">
                    <a16:creationId xmlns:a16="http://schemas.microsoft.com/office/drawing/2014/main" id="{917564EB-A4CF-44D9-61B8-5B4DD2602529}"/>
                  </a:ext>
                </a:extLst>
              </p:cNvPr>
              <p:cNvGrpSpPr/>
              <p:nvPr/>
            </p:nvGrpSpPr>
            <p:grpSpPr>
              <a:xfrm>
                <a:off x="2854027" y="1688745"/>
                <a:ext cx="642550" cy="745746"/>
                <a:chOff x="4598730" y="1971850"/>
                <a:chExt cx="610868" cy="687949"/>
              </a:xfrm>
            </p:grpSpPr>
            <p:sp>
              <p:nvSpPr>
                <p:cNvPr id="1879" name="Free-form: Shape 1878">
                  <a:extLst>
                    <a:ext uri="{FF2B5EF4-FFF2-40B4-BE49-F238E27FC236}">
                      <a16:creationId xmlns:a16="http://schemas.microsoft.com/office/drawing/2014/main" id="{843EAAE1-EE65-CB4C-88EA-4893B14B4AF1}"/>
                    </a:ext>
                  </a:extLst>
                </p:cNvPr>
                <p:cNvSpPr/>
                <p:nvPr/>
              </p:nvSpPr>
              <p:spPr>
                <a:xfrm>
                  <a:off x="4598730" y="1971850"/>
                  <a:ext cx="316931" cy="510383"/>
                </a:xfrm>
                <a:custGeom>
                  <a:avLst/>
                  <a:gdLst>
                    <a:gd name="connsiteX0" fmla="*/ 283859 w 316931"/>
                    <a:gd name="connsiteY0" fmla="*/ 101432 h 510383"/>
                    <a:gd name="connsiteX1" fmla="*/ 273372 w 316931"/>
                    <a:gd name="connsiteY1" fmla="*/ 60404 h 510383"/>
                    <a:gd name="connsiteX2" fmla="*/ 258851 w 316931"/>
                    <a:gd name="connsiteY2" fmla="*/ 7219 h 510383"/>
                    <a:gd name="connsiteX3" fmla="*/ 249170 w 316931"/>
                    <a:gd name="connsiteY3" fmla="*/ 60404 h 510383"/>
                    <a:gd name="connsiteX4" fmla="*/ 229002 w 316931"/>
                    <a:gd name="connsiteY4" fmla="*/ 81678 h 510383"/>
                    <a:gd name="connsiteX5" fmla="*/ 229002 w 316931"/>
                    <a:gd name="connsiteY5" fmla="*/ 55845 h 510383"/>
                    <a:gd name="connsiteX6" fmla="*/ 216901 w 316931"/>
                    <a:gd name="connsiteY6" fmla="*/ 2661 h 510383"/>
                    <a:gd name="connsiteX7" fmla="*/ 204800 w 316931"/>
                    <a:gd name="connsiteY7" fmla="*/ 64203 h 510383"/>
                    <a:gd name="connsiteX8" fmla="*/ 201573 w 316931"/>
                    <a:gd name="connsiteY8" fmla="*/ 84717 h 510383"/>
                    <a:gd name="connsiteX9" fmla="*/ 184632 w 316931"/>
                    <a:gd name="connsiteY9" fmla="*/ 74840 h 510383"/>
                    <a:gd name="connsiteX10" fmla="*/ 185439 w 316931"/>
                    <a:gd name="connsiteY10" fmla="*/ 53566 h 510383"/>
                    <a:gd name="connsiteX11" fmla="*/ 174145 w 316931"/>
                    <a:gd name="connsiteY11" fmla="*/ 1141 h 510383"/>
                    <a:gd name="connsiteX12" fmla="*/ 162851 w 316931"/>
                    <a:gd name="connsiteY12" fmla="*/ 61164 h 510383"/>
                    <a:gd name="connsiteX13" fmla="*/ 160431 w 316931"/>
                    <a:gd name="connsiteY13" fmla="*/ 82438 h 510383"/>
                    <a:gd name="connsiteX14" fmla="*/ 149136 w 316931"/>
                    <a:gd name="connsiteY14" fmla="*/ 90036 h 510383"/>
                    <a:gd name="connsiteX15" fmla="*/ 146716 w 316931"/>
                    <a:gd name="connsiteY15" fmla="*/ 55086 h 510383"/>
                    <a:gd name="connsiteX16" fmla="*/ 137035 w 316931"/>
                    <a:gd name="connsiteY16" fmla="*/ 1901 h 510383"/>
                    <a:gd name="connsiteX17" fmla="*/ 127355 w 316931"/>
                    <a:gd name="connsiteY17" fmla="*/ 63443 h 510383"/>
                    <a:gd name="connsiteX18" fmla="*/ 123321 w 316931"/>
                    <a:gd name="connsiteY18" fmla="*/ 90036 h 510383"/>
                    <a:gd name="connsiteX19" fmla="*/ 107187 w 316931"/>
                    <a:gd name="connsiteY19" fmla="*/ 61924 h 510383"/>
                    <a:gd name="connsiteX20" fmla="*/ 97506 w 316931"/>
                    <a:gd name="connsiteY20" fmla="*/ 9499 h 510383"/>
                    <a:gd name="connsiteX21" fmla="*/ 87825 w 316931"/>
                    <a:gd name="connsiteY21" fmla="*/ 71801 h 510383"/>
                    <a:gd name="connsiteX22" fmla="*/ 86212 w 316931"/>
                    <a:gd name="connsiteY22" fmla="*/ 92315 h 510383"/>
                    <a:gd name="connsiteX23" fmla="*/ 71691 w 316931"/>
                    <a:gd name="connsiteY23" fmla="*/ 80918 h 510383"/>
                    <a:gd name="connsiteX24" fmla="*/ 71691 w 316931"/>
                    <a:gd name="connsiteY24" fmla="*/ 55845 h 510383"/>
                    <a:gd name="connsiteX25" fmla="*/ 57170 w 316931"/>
                    <a:gd name="connsiteY25" fmla="*/ 2661 h 510383"/>
                    <a:gd name="connsiteX26" fmla="*/ 42649 w 316931"/>
                    <a:gd name="connsiteY26" fmla="*/ 64203 h 510383"/>
                    <a:gd name="connsiteX27" fmla="*/ 27321 w 316931"/>
                    <a:gd name="connsiteY27" fmla="*/ 108270 h 510383"/>
                    <a:gd name="connsiteX28" fmla="*/ 9573 w 316931"/>
                    <a:gd name="connsiteY28" fmla="*/ 290618 h 510383"/>
                    <a:gd name="connsiteX29" fmla="*/ 35388 w 316931"/>
                    <a:gd name="connsiteY29" fmla="*/ 504116 h 510383"/>
                    <a:gd name="connsiteX30" fmla="*/ 145909 w 316931"/>
                    <a:gd name="connsiteY30" fmla="*/ 504876 h 510383"/>
                    <a:gd name="connsiteX31" fmla="*/ 292733 w 316931"/>
                    <a:gd name="connsiteY31" fmla="*/ 495759 h 510383"/>
                    <a:gd name="connsiteX32" fmla="*/ 298380 w 316931"/>
                    <a:gd name="connsiteY32" fmla="*/ 490440 h 510383"/>
                    <a:gd name="connsiteX33" fmla="*/ 307254 w 316931"/>
                    <a:gd name="connsiteY33" fmla="*/ 388630 h 510383"/>
                    <a:gd name="connsiteX34" fmla="*/ 283859 w 3169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931"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137"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880" name="Free-form: Shape 1879">
                  <a:extLst>
                    <a:ext uri="{FF2B5EF4-FFF2-40B4-BE49-F238E27FC236}">
                      <a16:creationId xmlns:a16="http://schemas.microsoft.com/office/drawing/2014/main" id="{02DBE9B2-CD68-2BC9-C362-D9F2EBBE0488}"/>
                    </a:ext>
                  </a:extLst>
                </p:cNvPr>
                <p:cNvSpPr/>
                <p:nvPr/>
              </p:nvSpPr>
              <p:spPr>
                <a:xfrm>
                  <a:off x="4601849"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881" name="Graphic 294">
                  <a:extLst>
                    <a:ext uri="{FF2B5EF4-FFF2-40B4-BE49-F238E27FC236}">
                      <a16:creationId xmlns:a16="http://schemas.microsoft.com/office/drawing/2014/main" id="{BD085E3F-F22C-5203-9FC1-88B2023BF0E8}"/>
                    </a:ext>
                  </a:extLst>
                </p:cNvPr>
                <p:cNvGrpSpPr/>
                <p:nvPr/>
              </p:nvGrpSpPr>
              <p:grpSpPr>
                <a:xfrm>
                  <a:off x="4655093" y="1975271"/>
                  <a:ext cx="378853" cy="148519"/>
                  <a:chOff x="4655093" y="1975271"/>
                  <a:chExt cx="378853" cy="148519"/>
                </a:xfrm>
                <a:solidFill>
                  <a:srgbClr val="F19C67"/>
                </a:solidFill>
              </p:grpSpPr>
              <p:sp>
                <p:nvSpPr>
                  <p:cNvPr id="1893" name="Free-form: Shape 1892">
                    <a:extLst>
                      <a:ext uri="{FF2B5EF4-FFF2-40B4-BE49-F238E27FC236}">
                        <a16:creationId xmlns:a16="http://schemas.microsoft.com/office/drawing/2014/main" id="{5D6BE5FE-1DC6-1B1C-F2EC-F6268D8EECC0}"/>
                      </a:ext>
                    </a:extLst>
                  </p:cNvPr>
                  <p:cNvSpPr/>
                  <p:nvPr/>
                </p:nvSpPr>
                <p:spPr>
                  <a:xfrm>
                    <a:off x="4655093" y="1975271"/>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894" name="Free-form: Shape 1893">
                    <a:extLst>
                      <a:ext uri="{FF2B5EF4-FFF2-40B4-BE49-F238E27FC236}">
                        <a16:creationId xmlns:a16="http://schemas.microsoft.com/office/drawing/2014/main" id="{8B4FF4E4-7285-2E0A-65A2-E2C71F4D0D22}"/>
                      </a:ext>
                    </a:extLst>
                  </p:cNvPr>
                  <p:cNvSpPr/>
                  <p:nvPr/>
                </p:nvSpPr>
                <p:spPr>
                  <a:xfrm>
                    <a:off x="469542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895" name="Free-form: Shape 1894">
                    <a:extLst>
                      <a:ext uri="{FF2B5EF4-FFF2-40B4-BE49-F238E27FC236}">
                        <a16:creationId xmlns:a16="http://schemas.microsoft.com/office/drawing/2014/main" id="{F82EB91E-61A3-FEB5-F995-4CD90E121FB0}"/>
                      </a:ext>
                    </a:extLst>
                  </p:cNvPr>
                  <p:cNvSpPr/>
                  <p:nvPr/>
                </p:nvSpPr>
                <p:spPr>
                  <a:xfrm>
                    <a:off x="4741143"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896" name="Free-form: Shape 1895">
                    <a:extLst>
                      <a:ext uri="{FF2B5EF4-FFF2-40B4-BE49-F238E27FC236}">
                        <a16:creationId xmlns:a16="http://schemas.microsoft.com/office/drawing/2014/main" id="{E871E6A2-27DD-B2A5-8A10-4CCAE381BB8C}"/>
                      </a:ext>
                    </a:extLst>
                  </p:cNvPr>
                  <p:cNvSpPr/>
                  <p:nvPr/>
                </p:nvSpPr>
                <p:spPr>
                  <a:xfrm>
                    <a:off x="4775263"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897" name="Free-form: Shape 1896">
                    <a:extLst>
                      <a:ext uri="{FF2B5EF4-FFF2-40B4-BE49-F238E27FC236}">
                        <a16:creationId xmlns:a16="http://schemas.microsoft.com/office/drawing/2014/main" id="{530D6761-14F7-BAF1-ABB6-6D2CE169DB1B}"/>
                      </a:ext>
                    </a:extLst>
                  </p:cNvPr>
                  <p:cNvSpPr/>
                  <p:nvPr/>
                </p:nvSpPr>
                <p:spPr>
                  <a:xfrm>
                    <a:off x="482089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882" name="Graphic 294">
                  <a:extLst>
                    <a:ext uri="{FF2B5EF4-FFF2-40B4-BE49-F238E27FC236}">
                      <a16:creationId xmlns:a16="http://schemas.microsoft.com/office/drawing/2014/main" id="{866B8BB1-B8A1-1A92-B575-71C5CF0763B3}"/>
                    </a:ext>
                  </a:extLst>
                </p:cNvPr>
                <p:cNvGrpSpPr/>
                <p:nvPr/>
              </p:nvGrpSpPr>
              <p:grpSpPr>
                <a:xfrm>
                  <a:off x="4667341" y="2172506"/>
                  <a:ext cx="365554" cy="366230"/>
                  <a:chOff x="4667341" y="2172506"/>
                  <a:chExt cx="365554" cy="366230"/>
                </a:xfrm>
                <a:solidFill>
                  <a:srgbClr val="54BCE8"/>
                </a:solidFill>
              </p:grpSpPr>
              <p:sp>
                <p:nvSpPr>
                  <p:cNvPr id="1889" name="Free-form: Shape 1888">
                    <a:extLst>
                      <a:ext uri="{FF2B5EF4-FFF2-40B4-BE49-F238E27FC236}">
                        <a16:creationId xmlns:a16="http://schemas.microsoft.com/office/drawing/2014/main" id="{9072AA46-3DE0-4357-AE1C-B335C1786B6A}"/>
                      </a:ext>
                    </a:extLst>
                  </p:cNvPr>
                  <p:cNvSpPr/>
                  <p:nvPr/>
                </p:nvSpPr>
                <p:spPr>
                  <a:xfrm>
                    <a:off x="4805093"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890" name="Free-form: Shape 1889">
                    <a:extLst>
                      <a:ext uri="{FF2B5EF4-FFF2-40B4-BE49-F238E27FC236}">
                        <a16:creationId xmlns:a16="http://schemas.microsoft.com/office/drawing/2014/main" id="{E62FDF3C-BF19-706F-1559-540E3CFA1CEB}"/>
                      </a:ext>
                    </a:extLst>
                  </p:cNvPr>
                  <p:cNvSpPr/>
                  <p:nvPr/>
                </p:nvSpPr>
                <p:spPr>
                  <a:xfrm>
                    <a:off x="4667341" y="2401549"/>
                    <a:ext cx="51621" cy="43469"/>
                  </a:xfrm>
                  <a:custGeom>
                    <a:avLst/>
                    <a:gdLst>
                      <a:gd name="connsiteX0" fmla="*/ 38576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6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891" name="Free-form: Shape 1890">
                    <a:extLst>
                      <a:ext uri="{FF2B5EF4-FFF2-40B4-BE49-F238E27FC236}">
                        <a16:creationId xmlns:a16="http://schemas.microsoft.com/office/drawing/2014/main" id="{8D1973D7-3330-158C-C468-2984A7A0101A}"/>
                      </a:ext>
                    </a:extLst>
                  </p:cNvPr>
                  <p:cNvSpPr/>
                  <p:nvPr/>
                </p:nvSpPr>
                <p:spPr>
                  <a:xfrm>
                    <a:off x="4676757"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1261"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892" name="Free-form: Shape 1891">
                    <a:extLst>
                      <a:ext uri="{FF2B5EF4-FFF2-40B4-BE49-F238E27FC236}">
                        <a16:creationId xmlns:a16="http://schemas.microsoft.com/office/drawing/2014/main" id="{9956238D-5684-E607-6F85-DB9DBEFA8002}"/>
                      </a:ext>
                    </a:extLst>
                  </p:cNvPr>
                  <p:cNvSpPr/>
                  <p:nvPr/>
                </p:nvSpPr>
                <p:spPr>
                  <a:xfrm>
                    <a:off x="4826718" y="2376391"/>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3"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883" name="Free-form: Shape 1882">
                  <a:extLst>
                    <a:ext uri="{FF2B5EF4-FFF2-40B4-BE49-F238E27FC236}">
                      <a16:creationId xmlns:a16="http://schemas.microsoft.com/office/drawing/2014/main" id="{2C929771-D140-A209-0D8B-75599567D9E2}"/>
                    </a:ext>
                  </a:extLst>
                </p:cNvPr>
                <p:cNvSpPr/>
                <p:nvPr/>
              </p:nvSpPr>
              <p:spPr>
                <a:xfrm>
                  <a:off x="4643178" y="2106597"/>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884" name="Free-form: Shape 1883">
                  <a:extLst>
                    <a:ext uri="{FF2B5EF4-FFF2-40B4-BE49-F238E27FC236}">
                      <a16:creationId xmlns:a16="http://schemas.microsoft.com/office/drawing/2014/main" id="{1142A5B1-B3F8-1D07-7298-0AF97EC1137F}"/>
                    </a:ext>
                  </a:extLst>
                </p:cNvPr>
                <p:cNvSpPr/>
                <p:nvPr/>
              </p:nvSpPr>
              <p:spPr>
                <a:xfrm>
                  <a:off x="4795273"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1885" name="Graphic 294">
                  <a:extLst>
                    <a:ext uri="{FF2B5EF4-FFF2-40B4-BE49-F238E27FC236}">
                      <a16:creationId xmlns:a16="http://schemas.microsoft.com/office/drawing/2014/main" id="{56177643-87DA-4E7C-0F63-ADECA162E3BA}"/>
                    </a:ext>
                  </a:extLst>
                </p:cNvPr>
                <p:cNvGrpSpPr/>
                <p:nvPr/>
              </p:nvGrpSpPr>
              <p:grpSpPr>
                <a:xfrm>
                  <a:off x="4676875" y="2253909"/>
                  <a:ext cx="272055" cy="163912"/>
                  <a:chOff x="4676875" y="2253909"/>
                  <a:chExt cx="272055" cy="163912"/>
                </a:xfrm>
              </p:grpSpPr>
              <p:sp>
                <p:nvSpPr>
                  <p:cNvPr id="1886" name="Free-form: Shape 1885">
                    <a:extLst>
                      <a:ext uri="{FF2B5EF4-FFF2-40B4-BE49-F238E27FC236}">
                        <a16:creationId xmlns:a16="http://schemas.microsoft.com/office/drawing/2014/main" id="{B05742D0-40D9-1D0D-0C06-F3659BFF82B1}"/>
                      </a:ext>
                    </a:extLst>
                  </p:cNvPr>
                  <p:cNvSpPr/>
                  <p:nvPr/>
                </p:nvSpPr>
                <p:spPr>
                  <a:xfrm>
                    <a:off x="4676875" y="2253909"/>
                    <a:ext cx="140704" cy="121967"/>
                  </a:xfrm>
                  <a:custGeom>
                    <a:avLst/>
                    <a:gdLst>
                      <a:gd name="connsiteX0" fmla="*/ 138756 w 140704"/>
                      <a:gd name="connsiteY0" fmla="*/ 64023 h 121967"/>
                      <a:gd name="connsiteX1" fmla="*/ 70184 w 140704"/>
                      <a:gd name="connsiteY1" fmla="*/ 121766 h 121967"/>
                      <a:gd name="connsiteX2" fmla="*/ 1613 w 140704"/>
                      <a:gd name="connsiteY2" fmla="*/ 65542 h 121967"/>
                      <a:gd name="connsiteX3" fmla="*/ 69377 w 140704"/>
                      <a:gd name="connsiteY3" fmla="*/ 201 h 121967"/>
                      <a:gd name="connsiteX4" fmla="*/ 138756 w 140704"/>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9243"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887" name="Free-form: Shape 1886">
                    <a:extLst>
                      <a:ext uri="{FF2B5EF4-FFF2-40B4-BE49-F238E27FC236}">
                        <a16:creationId xmlns:a16="http://schemas.microsoft.com/office/drawing/2014/main" id="{0C6E810A-0FE4-9CAB-30A8-67E28AEF3DB4}"/>
                      </a:ext>
                    </a:extLst>
                  </p:cNvPr>
                  <p:cNvSpPr/>
                  <p:nvPr/>
                </p:nvSpPr>
                <p:spPr>
                  <a:xfrm>
                    <a:off x="4695726" y="228072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888" name="Free-form: Shape 1887">
                    <a:extLst>
                      <a:ext uri="{FF2B5EF4-FFF2-40B4-BE49-F238E27FC236}">
                        <a16:creationId xmlns:a16="http://schemas.microsoft.com/office/drawing/2014/main" id="{A7400B65-F895-2D03-D0A6-978B6CBE2598}"/>
                      </a:ext>
                    </a:extLst>
                  </p:cNvPr>
                  <p:cNvSpPr/>
                  <p:nvPr/>
                </p:nvSpPr>
                <p:spPr>
                  <a:xfrm>
                    <a:off x="4690589" y="2263228"/>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28" name="Graphic 294">
                <a:extLst>
                  <a:ext uri="{FF2B5EF4-FFF2-40B4-BE49-F238E27FC236}">
                    <a16:creationId xmlns:a16="http://schemas.microsoft.com/office/drawing/2014/main" id="{CD579B40-D548-A3A9-EF3C-5A9076C14A1D}"/>
                  </a:ext>
                </a:extLst>
              </p:cNvPr>
              <p:cNvGrpSpPr/>
              <p:nvPr/>
            </p:nvGrpSpPr>
            <p:grpSpPr>
              <a:xfrm>
                <a:off x="3171390" y="1691216"/>
                <a:ext cx="643767" cy="745746"/>
                <a:chOff x="4900445" y="1974129"/>
                <a:chExt cx="612025" cy="687949"/>
              </a:xfrm>
            </p:grpSpPr>
            <p:sp>
              <p:nvSpPr>
                <p:cNvPr id="1863" name="Free-form: Shape 1862">
                  <a:extLst>
                    <a:ext uri="{FF2B5EF4-FFF2-40B4-BE49-F238E27FC236}">
                      <a16:creationId xmlns:a16="http://schemas.microsoft.com/office/drawing/2014/main" id="{8A03B7BF-7826-2A22-3780-200BD7F5CF5B}"/>
                    </a:ext>
                  </a:extLst>
                </p:cNvPr>
                <p:cNvSpPr/>
                <p:nvPr/>
              </p:nvSpPr>
              <p:spPr>
                <a:xfrm>
                  <a:off x="4900445" y="1974129"/>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864" name="Free-form: Shape 1863">
                  <a:extLst>
                    <a:ext uri="{FF2B5EF4-FFF2-40B4-BE49-F238E27FC236}">
                      <a16:creationId xmlns:a16="http://schemas.microsoft.com/office/drawing/2014/main" id="{0D5C1571-1257-43F3-6E07-DB78E531292D}"/>
                    </a:ext>
                  </a:extLst>
                </p:cNvPr>
                <p:cNvSpPr/>
                <p:nvPr/>
              </p:nvSpPr>
              <p:spPr>
                <a:xfrm>
                  <a:off x="4986657" y="2255515"/>
                  <a:ext cx="140445" cy="121881"/>
                </a:xfrm>
                <a:custGeom>
                  <a:avLst/>
                  <a:gdLst>
                    <a:gd name="connsiteX0" fmla="*/ 138756 w 140445"/>
                    <a:gd name="connsiteY0" fmla="*/ 63937 h 121881"/>
                    <a:gd name="connsiteX1" fmla="*/ 70184 w 140445"/>
                    <a:gd name="connsiteY1" fmla="*/ 121680 h 121881"/>
                    <a:gd name="connsiteX2" fmla="*/ 1613 w 140445"/>
                    <a:gd name="connsiteY2" fmla="*/ 65456 h 121881"/>
                    <a:gd name="connsiteX3" fmla="*/ 69377 w 140445"/>
                    <a:gd name="connsiteY3" fmla="*/ 115 h 121881"/>
                    <a:gd name="connsiteX4" fmla="*/ 138756 w 14044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881">
                      <a:moveTo>
                        <a:pt x="138756" y="63937"/>
                      </a:moveTo>
                      <a:cubicBezTo>
                        <a:pt x="130688" y="92808"/>
                        <a:pt x="103260" y="124719"/>
                        <a:pt x="70184" y="121680"/>
                      </a:cubicBezTo>
                      <a:cubicBezTo>
                        <a:pt x="43562" y="119401"/>
                        <a:pt x="11293" y="96607"/>
                        <a:pt x="1613" y="65456"/>
                      </a:cubicBezTo>
                      <a:cubicBezTo>
                        <a:pt x="-8875" y="29747"/>
                        <a:pt x="33882" y="2395"/>
                        <a:pt x="69377" y="115"/>
                      </a:cubicBezTo>
                      <a:cubicBezTo>
                        <a:pt x="115361"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865" name="Free-form: Shape 1864">
                  <a:extLst>
                    <a:ext uri="{FF2B5EF4-FFF2-40B4-BE49-F238E27FC236}">
                      <a16:creationId xmlns:a16="http://schemas.microsoft.com/office/drawing/2014/main" id="{6C0AE606-80CA-D2DC-7C85-FE51C3E58464}"/>
                    </a:ext>
                  </a:extLst>
                </p:cNvPr>
                <p:cNvSpPr/>
                <p:nvPr/>
              </p:nvSpPr>
              <p:spPr>
                <a:xfrm>
                  <a:off x="5004701" y="228224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866" name="Free-form: Shape 1865">
                  <a:extLst>
                    <a:ext uri="{FF2B5EF4-FFF2-40B4-BE49-F238E27FC236}">
                      <a16:creationId xmlns:a16="http://schemas.microsoft.com/office/drawing/2014/main" id="{5A840296-485F-2276-C956-FFE804391508}"/>
                    </a:ext>
                  </a:extLst>
                </p:cNvPr>
                <p:cNvSpPr/>
                <p:nvPr/>
              </p:nvSpPr>
              <p:spPr>
                <a:xfrm>
                  <a:off x="4999564" y="2265507"/>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sp>
              <p:nvSpPr>
                <p:cNvPr id="1867" name="Free-form: Shape 1866">
                  <a:extLst>
                    <a:ext uri="{FF2B5EF4-FFF2-40B4-BE49-F238E27FC236}">
                      <a16:creationId xmlns:a16="http://schemas.microsoft.com/office/drawing/2014/main" id="{231FC594-1858-3F30-5B99-FDC6D18CDC93}"/>
                    </a:ext>
                  </a:extLst>
                </p:cNvPr>
                <p:cNvSpPr/>
                <p:nvPr/>
              </p:nvSpPr>
              <p:spPr>
                <a:xfrm>
                  <a:off x="4904371"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sp>
              <p:nvSpPr>
                <p:cNvPr id="1868" name="Free-form: Shape 1867">
                  <a:extLst>
                    <a:ext uri="{FF2B5EF4-FFF2-40B4-BE49-F238E27FC236}">
                      <a16:creationId xmlns:a16="http://schemas.microsoft.com/office/drawing/2014/main" id="{5E4B131A-9F48-9DD0-11E9-5D0B8E22E06A}"/>
                    </a:ext>
                  </a:extLst>
                </p:cNvPr>
                <p:cNvSpPr/>
                <p:nvPr/>
              </p:nvSpPr>
              <p:spPr>
                <a:xfrm>
                  <a:off x="4957614"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869" name="Free-form: Shape 1868">
                  <a:extLst>
                    <a:ext uri="{FF2B5EF4-FFF2-40B4-BE49-F238E27FC236}">
                      <a16:creationId xmlns:a16="http://schemas.microsoft.com/office/drawing/2014/main" id="{861B8E8F-5118-2B26-5318-367842865B25}"/>
                    </a:ext>
                  </a:extLst>
                </p:cNvPr>
                <p:cNvSpPr/>
                <p:nvPr/>
              </p:nvSpPr>
              <p:spPr>
                <a:xfrm>
                  <a:off x="4997914" y="198514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2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2" y="80537"/>
                      </a:cubicBezTo>
                      <a:cubicBezTo>
                        <a:pt x="12137" y="100291"/>
                        <a:pt x="8910" y="59263"/>
                        <a:pt x="9717" y="52425"/>
                      </a:cubicBezTo>
                      <a:cubicBezTo>
                        <a:pt x="11331" y="35710"/>
                        <a:pt x="18591" y="3799"/>
                        <a:pt x="36" y="0"/>
                      </a:cubicBezTo>
                      <a:cubicBezTo>
                        <a:pt x="-770" y="0"/>
                        <a:pt x="12137" y="15955"/>
                        <a:pt x="4877" y="41788"/>
                      </a:cubicBezTo>
                      <a:close/>
                    </a:path>
                  </a:pathLst>
                </a:custGeom>
                <a:solidFill>
                  <a:srgbClr val="F19C67"/>
                </a:solidFill>
                <a:ln w="4185" cap="flat">
                  <a:noFill/>
                  <a:prstDash val="solid"/>
                  <a:miter/>
                </a:ln>
              </p:spPr>
              <p:txBody>
                <a:bodyPr rtlCol="0" anchor="ctr"/>
                <a:lstStyle/>
                <a:p>
                  <a:endParaRPr lang="en-GB" dirty="0"/>
                </a:p>
              </p:txBody>
            </p:sp>
            <p:sp>
              <p:nvSpPr>
                <p:cNvPr id="1870" name="Free-form: Shape 1869">
                  <a:extLst>
                    <a:ext uri="{FF2B5EF4-FFF2-40B4-BE49-F238E27FC236}">
                      <a16:creationId xmlns:a16="http://schemas.microsoft.com/office/drawing/2014/main" id="{BFFB29BA-5E33-D81B-3832-E934A4492F1A}"/>
                    </a:ext>
                  </a:extLst>
                </p:cNvPr>
                <p:cNvSpPr/>
                <p:nvPr/>
              </p:nvSpPr>
              <p:spPr>
                <a:xfrm>
                  <a:off x="5043217"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871" name="Free-form: Shape 1870">
                  <a:extLst>
                    <a:ext uri="{FF2B5EF4-FFF2-40B4-BE49-F238E27FC236}">
                      <a16:creationId xmlns:a16="http://schemas.microsoft.com/office/drawing/2014/main" id="{DB6CDB4B-F5EF-8BF2-ED59-7F524D57EC48}"/>
                    </a:ext>
                  </a:extLst>
                </p:cNvPr>
                <p:cNvSpPr/>
                <p:nvPr/>
              </p:nvSpPr>
              <p:spPr>
                <a:xfrm>
                  <a:off x="5077350" y="198590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4"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872" name="Free-form: Shape 1871">
                  <a:extLst>
                    <a:ext uri="{FF2B5EF4-FFF2-40B4-BE49-F238E27FC236}">
                      <a16:creationId xmlns:a16="http://schemas.microsoft.com/office/drawing/2014/main" id="{E828FE68-DC54-9E9A-6BF6-ED71C40E12A4}"/>
                    </a:ext>
                  </a:extLst>
                </p:cNvPr>
                <p:cNvSpPr/>
                <p:nvPr/>
              </p:nvSpPr>
              <p:spPr>
                <a:xfrm>
                  <a:off x="5123412"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sp>
              <p:nvSpPr>
                <p:cNvPr id="1873" name="Free-form: Shape 1872">
                  <a:extLst>
                    <a:ext uri="{FF2B5EF4-FFF2-40B4-BE49-F238E27FC236}">
                      <a16:creationId xmlns:a16="http://schemas.microsoft.com/office/drawing/2014/main" id="{A0288672-56DA-7FAD-0104-252AB71F8B21}"/>
                    </a:ext>
                  </a:extLst>
                </p:cNvPr>
                <p:cNvSpPr/>
                <p:nvPr/>
              </p:nvSpPr>
              <p:spPr>
                <a:xfrm>
                  <a:off x="5107614"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874" name="Free-form: Shape 1873">
                  <a:extLst>
                    <a:ext uri="{FF2B5EF4-FFF2-40B4-BE49-F238E27FC236}">
                      <a16:creationId xmlns:a16="http://schemas.microsoft.com/office/drawing/2014/main" id="{0B993B60-612A-D22B-3ECA-8067B6333967}"/>
                    </a:ext>
                  </a:extLst>
                </p:cNvPr>
                <p:cNvSpPr/>
                <p:nvPr/>
              </p:nvSpPr>
              <p:spPr>
                <a:xfrm>
                  <a:off x="4969863"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875" name="Free-form: Shape 1874">
                  <a:extLst>
                    <a:ext uri="{FF2B5EF4-FFF2-40B4-BE49-F238E27FC236}">
                      <a16:creationId xmlns:a16="http://schemas.microsoft.com/office/drawing/2014/main" id="{039237DF-5711-9136-AF64-E40997C87FD4}"/>
                    </a:ext>
                  </a:extLst>
                </p:cNvPr>
                <p:cNvSpPr/>
                <p:nvPr/>
              </p:nvSpPr>
              <p:spPr>
                <a:xfrm>
                  <a:off x="4979278"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876" name="Free-form: Shape 1875">
                  <a:extLst>
                    <a:ext uri="{FF2B5EF4-FFF2-40B4-BE49-F238E27FC236}">
                      <a16:creationId xmlns:a16="http://schemas.microsoft.com/office/drawing/2014/main" id="{EC98ACC8-73B4-FBA5-D342-61ECC28D1CE2}"/>
                    </a:ext>
                  </a:extLst>
                </p:cNvPr>
                <p:cNvSpPr/>
                <p:nvPr/>
              </p:nvSpPr>
              <p:spPr>
                <a:xfrm>
                  <a:off x="5129239" y="2378670"/>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sp>
              <p:nvSpPr>
                <p:cNvPr id="1877" name="Free-form: Shape 1876">
                  <a:extLst>
                    <a:ext uri="{FF2B5EF4-FFF2-40B4-BE49-F238E27FC236}">
                      <a16:creationId xmlns:a16="http://schemas.microsoft.com/office/drawing/2014/main" id="{DFB5ADBC-7B36-7858-0BF0-92CB60D7A8F9}"/>
                    </a:ext>
                  </a:extLst>
                </p:cNvPr>
                <p:cNvSpPr/>
                <p:nvPr/>
              </p:nvSpPr>
              <p:spPr>
                <a:xfrm>
                  <a:off x="4945699"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1764"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878" name="Free-form: Shape 1877">
                  <a:extLst>
                    <a:ext uri="{FF2B5EF4-FFF2-40B4-BE49-F238E27FC236}">
                      <a16:creationId xmlns:a16="http://schemas.microsoft.com/office/drawing/2014/main" id="{9D703BFC-8FE6-99EA-F48C-689DA94E6589}"/>
                    </a:ext>
                  </a:extLst>
                </p:cNvPr>
                <p:cNvSpPr/>
                <p:nvPr/>
              </p:nvSpPr>
              <p:spPr>
                <a:xfrm>
                  <a:off x="5097794"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grpSp>
            <p:nvGrpSpPr>
              <p:cNvPr id="1429" name="Graphic 294">
                <a:extLst>
                  <a:ext uri="{FF2B5EF4-FFF2-40B4-BE49-F238E27FC236}">
                    <a16:creationId xmlns:a16="http://schemas.microsoft.com/office/drawing/2014/main" id="{5939E4CF-8E2E-6863-D282-E7827575214C}"/>
                  </a:ext>
                </a:extLst>
              </p:cNvPr>
              <p:cNvGrpSpPr/>
              <p:nvPr/>
            </p:nvGrpSpPr>
            <p:grpSpPr>
              <a:xfrm>
                <a:off x="3485658" y="1652870"/>
                <a:ext cx="727374" cy="799104"/>
                <a:chOff x="5199216" y="1938755"/>
                <a:chExt cx="691509" cy="737172"/>
              </a:xfrm>
            </p:grpSpPr>
            <p:sp>
              <p:nvSpPr>
                <p:cNvPr id="1841" name="Free-form: Shape 1840">
                  <a:extLst>
                    <a:ext uri="{FF2B5EF4-FFF2-40B4-BE49-F238E27FC236}">
                      <a16:creationId xmlns:a16="http://schemas.microsoft.com/office/drawing/2014/main" id="{B627FB84-AEE2-E0D7-671A-7A574CEBAB47}"/>
                    </a:ext>
                  </a:extLst>
                </p:cNvPr>
                <p:cNvSpPr/>
                <p:nvPr/>
              </p:nvSpPr>
              <p:spPr>
                <a:xfrm>
                  <a:off x="5199216"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3"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071" y="434173"/>
                        <a:pt x="73827" y="444810"/>
                        <a:pt x="41558" y="434933"/>
                      </a:cubicBezTo>
                      <a:cubicBezTo>
                        <a:pt x="-14106" y="417458"/>
                        <a:pt x="13323" y="249546"/>
                        <a:pt x="13323" y="201680"/>
                      </a:cubicBezTo>
                      <a:cubicBezTo>
                        <a:pt x="13323" y="140897"/>
                        <a:pt x="-27013" y="28450"/>
                        <a:pt x="32684" y="8695"/>
                      </a:cubicBezTo>
                      <a:cubicBezTo>
                        <a:pt x="48012" y="3377"/>
                        <a:pt x="80281" y="4137"/>
                        <a:pt x="95609" y="3377"/>
                      </a:cubicBezTo>
                      <a:cubicBezTo>
                        <a:pt x="114163" y="1857"/>
                        <a:pt x="152079"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842" name="Free-form: Shape 1841">
                  <a:extLst>
                    <a:ext uri="{FF2B5EF4-FFF2-40B4-BE49-F238E27FC236}">
                      <a16:creationId xmlns:a16="http://schemas.microsoft.com/office/drawing/2014/main" id="{A4D36209-E85E-055D-9182-C98DB76209C4}"/>
                    </a:ext>
                  </a:extLst>
                </p:cNvPr>
                <p:cNvSpPr/>
                <p:nvPr/>
              </p:nvSpPr>
              <p:spPr>
                <a:xfrm>
                  <a:off x="5206892" y="2046131"/>
                  <a:ext cx="351093" cy="441155"/>
                </a:xfrm>
                <a:custGeom>
                  <a:avLst/>
                  <a:gdLst>
                    <a:gd name="connsiteX0" fmla="*/ 271866 w 351093"/>
                    <a:gd name="connsiteY0" fmla="*/ 331824 h 441155"/>
                    <a:gd name="connsiteX1" fmla="*/ 258958 w 351093"/>
                    <a:gd name="connsiteY1" fmla="*/ 348539 h 441155"/>
                    <a:gd name="connsiteX2" fmla="*/ 165378 w 351093"/>
                    <a:gd name="connsiteY2" fmla="*/ 375132 h 441155"/>
                    <a:gd name="connsiteX3" fmla="*/ 112941 w 351093"/>
                    <a:gd name="connsiteY3" fmla="*/ 375132 h 441155"/>
                    <a:gd name="connsiteX4" fmla="*/ 57277 w 351093"/>
                    <a:gd name="connsiteY4" fmla="*/ 346260 h 441155"/>
                    <a:gd name="connsiteX5" fmla="*/ 25008 w 351093"/>
                    <a:gd name="connsiteY5" fmla="*/ 261165 h 441155"/>
                    <a:gd name="connsiteX6" fmla="*/ 25008 w 351093"/>
                    <a:gd name="connsiteY6" fmla="*/ 162393 h 441155"/>
                    <a:gd name="connsiteX7" fmla="*/ 0 w 351093"/>
                    <a:gd name="connsiteY7" fmla="*/ 128963 h 441155"/>
                    <a:gd name="connsiteX8" fmla="*/ 7260 w 351093"/>
                    <a:gd name="connsiteY8" fmla="*/ 201142 h 441155"/>
                    <a:gd name="connsiteX9" fmla="*/ 35496 w 351093"/>
                    <a:gd name="connsiteY9" fmla="*/ 434395 h 441155"/>
                    <a:gd name="connsiteX10" fmla="*/ 156504 w 351093"/>
                    <a:gd name="connsiteY10" fmla="*/ 435154 h 441155"/>
                    <a:gd name="connsiteX11" fmla="*/ 317849 w 351093"/>
                    <a:gd name="connsiteY11" fmla="*/ 425277 h 441155"/>
                    <a:gd name="connsiteX12" fmla="*/ 324303 w 351093"/>
                    <a:gd name="connsiteY12" fmla="*/ 419199 h 441155"/>
                    <a:gd name="connsiteX13" fmla="*/ 341244 w 351093"/>
                    <a:gd name="connsiteY13" fmla="*/ 302193 h 441155"/>
                    <a:gd name="connsiteX14" fmla="*/ 308168 w 351093"/>
                    <a:gd name="connsiteY14" fmla="*/ 2079 h 441155"/>
                    <a:gd name="connsiteX15" fmla="*/ 300908 w 351093"/>
                    <a:gd name="connsiteY15" fmla="*/ 119845 h 441155"/>
                    <a:gd name="connsiteX16" fmla="*/ 292034 w 351093"/>
                    <a:gd name="connsiteY16" fmla="*/ 230014 h 441155"/>
                    <a:gd name="connsiteX17" fmla="*/ 271866 w 35109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093" h="441155">
                      <a:moveTo>
                        <a:pt x="271866" y="331824"/>
                      </a:moveTo>
                      <a:cubicBezTo>
                        <a:pt x="267832" y="337903"/>
                        <a:pt x="263799" y="343981"/>
                        <a:pt x="258958" y="348539"/>
                      </a:cubicBezTo>
                      <a:cubicBezTo>
                        <a:pt x="234756" y="375132"/>
                        <a:pt x="199261" y="375892"/>
                        <a:pt x="165378" y="375132"/>
                      </a:cubicBezTo>
                      <a:cubicBezTo>
                        <a:pt x="148437" y="375132"/>
                        <a:pt x="130689" y="373612"/>
                        <a:pt x="112941" y="375132"/>
                      </a:cubicBezTo>
                      <a:cubicBezTo>
                        <a:pt x="89546" y="377411"/>
                        <a:pt x="70992" y="362215"/>
                        <a:pt x="57277" y="346260"/>
                      </a:cubicBezTo>
                      <a:cubicBezTo>
                        <a:pt x="33075" y="318908"/>
                        <a:pt x="20168" y="296115"/>
                        <a:pt x="25008" y="261165"/>
                      </a:cubicBezTo>
                      <a:cubicBezTo>
                        <a:pt x="29042" y="229254"/>
                        <a:pt x="37916" y="192784"/>
                        <a:pt x="25008" y="162393"/>
                      </a:cubicBezTo>
                      <a:cubicBezTo>
                        <a:pt x="19361" y="150237"/>
                        <a:pt x="10487" y="138840"/>
                        <a:pt x="0" y="128963"/>
                      </a:cubicBezTo>
                      <a:cubicBezTo>
                        <a:pt x="3227" y="154795"/>
                        <a:pt x="7260" y="180628"/>
                        <a:pt x="7260" y="201142"/>
                      </a:cubicBezTo>
                      <a:cubicBezTo>
                        <a:pt x="7260" y="249008"/>
                        <a:pt x="-20168" y="416920"/>
                        <a:pt x="35496" y="434395"/>
                      </a:cubicBezTo>
                      <a:cubicBezTo>
                        <a:pt x="68572" y="444272"/>
                        <a:pt x="121815" y="434395"/>
                        <a:pt x="156504" y="435154"/>
                      </a:cubicBezTo>
                      <a:cubicBezTo>
                        <a:pt x="196841" y="436674"/>
                        <a:pt x="283160" y="452629"/>
                        <a:pt x="317849" y="425277"/>
                      </a:cubicBezTo>
                      <a:cubicBezTo>
                        <a:pt x="320269" y="423758"/>
                        <a:pt x="321883" y="421478"/>
                        <a:pt x="324303" y="419199"/>
                      </a:cubicBezTo>
                      <a:cubicBezTo>
                        <a:pt x="347698" y="391847"/>
                        <a:pt x="342051" y="334104"/>
                        <a:pt x="341244" y="302193"/>
                      </a:cubicBezTo>
                      <a:cubicBezTo>
                        <a:pt x="339631" y="239131"/>
                        <a:pt x="379967" y="-26033"/>
                        <a:pt x="308168" y="2079"/>
                      </a:cubicBezTo>
                      <a:cubicBezTo>
                        <a:pt x="277513" y="14236"/>
                        <a:pt x="296068" y="60582"/>
                        <a:pt x="300908" y="119845"/>
                      </a:cubicBezTo>
                      <a:cubicBezTo>
                        <a:pt x="304135" y="156315"/>
                        <a:pt x="298488" y="193544"/>
                        <a:pt x="292034" y="230014"/>
                      </a:cubicBezTo>
                      <a:cubicBezTo>
                        <a:pt x="283160" y="263444"/>
                        <a:pt x="290421" y="299913"/>
                        <a:pt x="271866" y="331824"/>
                      </a:cubicBezTo>
                      <a:close/>
                    </a:path>
                  </a:pathLst>
                </a:custGeom>
                <a:solidFill>
                  <a:srgbClr val="8F66B5"/>
                </a:solidFill>
                <a:ln w="4185" cap="flat">
                  <a:noFill/>
                  <a:prstDash val="solid"/>
                  <a:miter/>
                </a:ln>
              </p:spPr>
              <p:txBody>
                <a:bodyPr rtlCol="0" anchor="ctr"/>
                <a:lstStyle/>
                <a:p>
                  <a:endParaRPr lang="en-GB" dirty="0"/>
                </a:p>
              </p:txBody>
            </p:sp>
            <p:sp>
              <p:nvSpPr>
                <p:cNvPr id="1843" name="Free-form: Shape 1842">
                  <a:extLst>
                    <a:ext uri="{FF2B5EF4-FFF2-40B4-BE49-F238E27FC236}">
                      <a16:creationId xmlns:a16="http://schemas.microsoft.com/office/drawing/2014/main" id="{4EF603D9-BF92-7841-FA94-E4A4EE31BB9C}"/>
                    </a:ext>
                  </a:extLst>
                </p:cNvPr>
                <p:cNvSpPr/>
                <p:nvPr/>
              </p:nvSpPr>
              <p:spPr>
                <a:xfrm>
                  <a:off x="5427759" y="2187872"/>
                  <a:ext cx="42271" cy="39811"/>
                </a:xfrm>
                <a:custGeom>
                  <a:avLst/>
                  <a:gdLst>
                    <a:gd name="connsiteX0" fmla="*/ 42125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5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5" y="19892"/>
                      </a:moveTo>
                      <a:cubicBezTo>
                        <a:pt x="43739" y="31288"/>
                        <a:pt x="31638" y="38886"/>
                        <a:pt x="21151" y="39646"/>
                      </a:cubicBezTo>
                      <a:cubicBezTo>
                        <a:pt x="8243" y="41165"/>
                        <a:pt x="-1438" y="32048"/>
                        <a:pt x="176" y="19892"/>
                      </a:cubicBezTo>
                      <a:cubicBezTo>
                        <a:pt x="983" y="10014"/>
                        <a:pt x="9050" y="-1382"/>
                        <a:pt x="21151" y="137"/>
                      </a:cubicBezTo>
                      <a:cubicBezTo>
                        <a:pt x="31638"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1844" name="Free-form: Shape 1843">
                  <a:extLst>
                    <a:ext uri="{FF2B5EF4-FFF2-40B4-BE49-F238E27FC236}">
                      <a16:creationId xmlns:a16="http://schemas.microsoft.com/office/drawing/2014/main" id="{5B6F884A-93E3-024C-2365-4AE5744D77CD}"/>
                    </a:ext>
                  </a:extLst>
                </p:cNvPr>
                <p:cNvSpPr/>
                <p:nvPr/>
              </p:nvSpPr>
              <p:spPr>
                <a:xfrm>
                  <a:off x="5276748" y="2397423"/>
                  <a:ext cx="56915" cy="47404"/>
                </a:xfrm>
                <a:custGeom>
                  <a:avLst/>
                  <a:gdLst>
                    <a:gd name="connsiteX0" fmla="*/ 42279 w 56915"/>
                    <a:gd name="connsiteY0" fmla="*/ 39035 h 47404"/>
                    <a:gd name="connsiteX1" fmla="*/ 4363 w 56915"/>
                    <a:gd name="connsiteY1" fmla="*/ 42074 h 47404"/>
                    <a:gd name="connsiteX2" fmla="*/ 17270 w 56915"/>
                    <a:gd name="connsiteY2" fmla="*/ 8643 h 47404"/>
                    <a:gd name="connsiteX3" fmla="*/ 55187 w 56915"/>
                    <a:gd name="connsiteY3" fmla="*/ 5604 h 47404"/>
                    <a:gd name="connsiteX4" fmla="*/ 42279 w 5691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5" h="47404">
                      <a:moveTo>
                        <a:pt x="42279" y="39035"/>
                      </a:moveTo>
                      <a:cubicBezTo>
                        <a:pt x="28564" y="50431"/>
                        <a:pt x="11623" y="48912"/>
                        <a:pt x="4363" y="42074"/>
                      </a:cubicBezTo>
                      <a:cubicBezTo>
                        <a:pt x="-4511" y="33716"/>
                        <a:pt x="329" y="18520"/>
                        <a:pt x="17270" y="8643"/>
                      </a:cubicBezTo>
                      <a:cubicBezTo>
                        <a:pt x="30985" y="286"/>
                        <a:pt x="49539" y="-4273"/>
                        <a:pt x="55187" y="5604"/>
                      </a:cubicBezTo>
                      <a:cubicBezTo>
                        <a:pt x="60027" y="13962"/>
                        <a:pt x="54380"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1845" name="Free-form: Shape 1844">
                  <a:extLst>
                    <a:ext uri="{FF2B5EF4-FFF2-40B4-BE49-F238E27FC236}">
                      <a16:creationId xmlns:a16="http://schemas.microsoft.com/office/drawing/2014/main" id="{2AAE95E6-2B2F-4773-1B48-48C3DCF2A08D}"/>
                    </a:ext>
                  </a:extLst>
                </p:cNvPr>
                <p:cNvSpPr/>
                <p:nvPr/>
              </p:nvSpPr>
              <p:spPr>
                <a:xfrm>
                  <a:off x="5287341"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846" name="Free-form: Shape 1845">
                  <a:extLst>
                    <a:ext uri="{FF2B5EF4-FFF2-40B4-BE49-F238E27FC236}">
                      <a16:creationId xmlns:a16="http://schemas.microsoft.com/office/drawing/2014/main" id="{C8E24685-8A91-774C-FCE6-41D042C0E654}"/>
                    </a:ext>
                  </a:extLst>
                </p:cNvPr>
                <p:cNvSpPr/>
                <p:nvPr/>
              </p:nvSpPr>
              <p:spPr>
                <a:xfrm>
                  <a:off x="545115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1847" name="Free-form: Shape 1846">
                  <a:extLst>
                    <a:ext uri="{FF2B5EF4-FFF2-40B4-BE49-F238E27FC236}">
                      <a16:creationId xmlns:a16="http://schemas.microsoft.com/office/drawing/2014/main" id="{646AE8A7-5E9E-A962-F8A4-0A7EF73EAA00}"/>
                    </a:ext>
                  </a:extLst>
                </p:cNvPr>
                <p:cNvSpPr/>
                <p:nvPr/>
              </p:nvSpPr>
              <p:spPr>
                <a:xfrm>
                  <a:off x="5249471" y="2075456"/>
                  <a:ext cx="143221" cy="39199"/>
                </a:xfrm>
                <a:custGeom>
                  <a:avLst/>
                  <a:gdLst>
                    <a:gd name="connsiteX0" fmla="*/ 142161 w 143221"/>
                    <a:gd name="connsiteY0" fmla="*/ 21379 h 39199"/>
                    <a:gd name="connsiteX1" fmla="*/ 74396 w 143221"/>
                    <a:gd name="connsiteY1" fmla="*/ 37335 h 39199"/>
                    <a:gd name="connsiteX2" fmla="*/ 2597 w 143221"/>
                    <a:gd name="connsiteY2" fmla="*/ 25938 h 39199"/>
                    <a:gd name="connsiteX3" fmla="*/ 70362 w 143221"/>
                    <a:gd name="connsiteY3" fmla="*/ 106 h 39199"/>
                    <a:gd name="connsiteX4" fmla="*/ 142161 w 143221"/>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1" h="39199">
                      <a:moveTo>
                        <a:pt x="142161" y="21379"/>
                      </a:moveTo>
                      <a:cubicBezTo>
                        <a:pt x="134900" y="28217"/>
                        <a:pt x="103438" y="32776"/>
                        <a:pt x="74396" y="37335"/>
                      </a:cubicBezTo>
                      <a:cubicBezTo>
                        <a:pt x="45354" y="41894"/>
                        <a:pt x="14698" y="38095"/>
                        <a:pt x="2597" y="25938"/>
                      </a:cubicBezTo>
                      <a:cubicBezTo>
                        <a:pt x="-9504" y="13782"/>
                        <a:pt x="21959" y="-1414"/>
                        <a:pt x="70362" y="106"/>
                      </a:cubicBezTo>
                      <a:cubicBezTo>
                        <a:pt x="118766" y="1625"/>
                        <a:pt x="149421" y="14541"/>
                        <a:pt x="142161" y="21379"/>
                      </a:cubicBezTo>
                      <a:close/>
                    </a:path>
                  </a:pathLst>
                </a:custGeom>
                <a:solidFill>
                  <a:srgbClr val="FFFFFF"/>
                </a:solidFill>
                <a:ln w="4185" cap="flat">
                  <a:noFill/>
                  <a:prstDash val="solid"/>
                  <a:miter/>
                </a:ln>
              </p:spPr>
              <p:txBody>
                <a:bodyPr rtlCol="0" anchor="ctr"/>
                <a:lstStyle/>
                <a:p>
                  <a:endParaRPr lang="en-GB" dirty="0"/>
                </a:p>
              </p:txBody>
            </p:sp>
            <p:sp>
              <p:nvSpPr>
                <p:cNvPr id="1848" name="Free-form: Shape 1847">
                  <a:extLst>
                    <a:ext uri="{FF2B5EF4-FFF2-40B4-BE49-F238E27FC236}">
                      <a16:creationId xmlns:a16="http://schemas.microsoft.com/office/drawing/2014/main" id="{E40CF920-F64E-73F7-160D-D55C9F618849}"/>
                    </a:ext>
                  </a:extLst>
                </p:cNvPr>
                <p:cNvSpPr/>
                <p:nvPr/>
              </p:nvSpPr>
              <p:spPr>
                <a:xfrm>
                  <a:off x="5416269" y="2077014"/>
                  <a:ext cx="39556" cy="32297"/>
                </a:xfrm>
                <a:custGeom>
                  <a:avLst/>
                  <a:gdLst>
                    <a:gd name="connsiteX0" fmla="*/ 39094 w 39556"/>
                    <a:gd name="connsiteY0" fmla="*/ 22861 h 32297"/>
                    <a:gd name="connsiteX1" fmla="*/ 18926 w 39556"/>
                    <a:gd name="connsiteY1" fmla="*/ 31979 h 32297"/>
                    <a:gd name="connsiteX2" fmla="*/ 372 w 39556"/>
                    <a:gd name="connsiteY2" fmla="*/ 18302 h 32297"/>
                    <a:gd name="connsiteX3" fmla="*/ 21346 w 39556"/>
                    <a:gd name="connsiteY3" fmla="*/ 827 h 32297"/>
                    <a:gd name="connsiteX4" fmla="*/ 39094 w 39556"/>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97">
                      <a:moveTo>
                        <a:pt x="39094" y="22861"/>
                      </a:moveTo>
                      <a:cubicBezTo>
                        <a:pt x="36674" y="28180"/>
                        <a:pt x="27800" y="30459"/>
                        <a:pt x="18926" y="31979"/>
                      </a:cubicBezTo>
                      <a:cubicBezTo>
                        <a:pt x="10859" y="33498"/>
                        <a:pt x="2792" y="29699"/>
                        <a:pt x="372" y="18302"/>
                      </a:cubicBezTo>
                      <a:cubicBezTo>
                        <a:pt x="-2049" y="6906"/>
                        <a:pt x="7632" y="-2971"/>
                        <a:pt x="21346" y="827"/>
                      </a:cubicBezTo>
                      <a:cubicBezTo>
                        <a:pt x="34254" y="6146"/>
                        <a:pt x="41514" y="18302"/>
                        <a:pt x="39094" y="22861"/>
                      </a:cubicBezTo>
                      <a:close/>
                    </a:path>
                  </a:pathLst>
                </a:custGeom>
                <a:solidFill>
                  <a:srgbClr val="FFFFFF"/>
                </a:solidFill>
                <a:ln w="4185" cap="flat">
                  <a:noFill/>
                  <a:prstDash val="solid"/>
                  <a:miter/>
                </a:ln>
              </p:spPr>
              <p:txBody>
                <a:bodyPr rtlCol="0" anchor="ctr"/>
                <a:lstStyle/>
                <a:p>
                  <a:endParaRPr lang="en-GB" dirty="0"/>
                </a:p>
              </p:txBody>
            </p:sp>
            <p:sp>
              <p:nvSpPr>
                <p:cNvPr id="1849" name="Free-form: Shape 1848">
                  <a:extLst>
                    <a:ext uri="{FF2B5EF4-FFF2-40B4-BE49-F238E27FC236}">
                      <a16:creationId xmlns:a16="http://schemas.microsoft.com/office/drawing/2014/main" id="{40ADCDEB-82F6-E629-B1A2-34878372019F}"/>
                    </a:ext>
                  </a:extLst>
                </p:cNvPr>
                <p:cNvSpPr/>
                <p:nvPr/>
              </p:nvSpPr>
              <p:spPr>
                <a:xfrm>
                  <a:off x="5227419" y="1991940"/>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1850" name="Free-form: Shape 1849">
                  <a:extLst>
                    <a:ext uri="{FF2B5EF4-FFF2-40B4-BE49-F238E27FC236}">
                      <a16:creationId xmlns:a16="http://schemas.microsoft.com/office/drawing/2014/main" id="{2CF2D4A4-8A95-CF96-DF86-FA9B0D34FEA6}"/>
                    </a:ext>
                  </a:extLst>
                </p:cNvPr>
                <p:cNvSpPr/>
                <p:nvPr/>
              </p:nvSpPr>
              <p:spPr>
                <a:xfrm>
                  <a:off x="5288988" y="1996367"/>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5838"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1" name="Free-form: Shape 1850">
                  <a:extLst>
                    <a:ext uri="{FF2B5EF4-FFF2-40B4-BE49-F238E27FC236}">
                      <a16:creationId xmlns:a16="http://schemas.microsoft.com/office/drawing/2014/main" id="{C1794989-10D9-E5DB-3952-AFE2200BDACC}"/>
                    </a:ext>
                  </a:extLst>
                </p:cNvPr>
                <p:cNvSpPr/>
                <p:nvPr/>
              </p:nvSpPr>
              <p:spPr>
                <a:xfrm>
                  <a:off x="5223643" y="1947741"/>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2" name="Free-form: Shape 1851">
                  <a:extLst>
                    <a:ext uri="{FF2B5EF4-FFF2-40B4-BE49-F238E27FC236}">
                      <a16:creationId xmlns:a16="http://schemas.microsoft.com/office/drawing/2014/main" id="{D3FB4883-98AB-17E9-2B1C-1D3135AE528A}"/>
                    </a:ext>
                  </a:extLst>
                </p:cNvPr>
                <p:cNvSpPr/>
                <p:nvPr/>
              </p:nvSpPr>
              <p:spPr>
                <a:xfrm>
                  <a:off x="527420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53" name="Free-form: Shape 1852">
                  <a:extLst>
                    <a:ext uri="{FF2B5EF4-FFF2-40B4-BE49-F238E27FC236}">
                      <a16:creationId xmlns:a16="http://schemas.microsoft.com/office/drawing/2014/main" id="{135C72AB-B107-D558-60D0-9ACA0BBFC122}"/>
                    </a:ext>
                  </a:extLst>
                </p:cNvPr>
                <p:cNvSpPr/>
                <p:nvPr/>
              </p:nvSpPr>
              <p:spPr>
                <a:xfrm>
                  <a:off x="5350041"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1854" name="Free-form: Shape 1853">
                  <a:extLst>
                    <a:ext uri="{FF2B5EF4-FFF2-40B4-BE49-F238E27FC236}">
                      <a16:creationId xmlns:a16="http://schemas.microsoft.com/office/drawing/2014/main" id="{88180B88-CB4E-9EB7-CACD-1288EBDF1DA4}"/>
                    </a:ext>
                  </a:extLst>
                </p:cNvPr>
                <p:cNvSpPr/>
                <p:nvPr/>
              </p:nvSpPr>
              <p:spPr>
                <a:xfrm>
                  <a:off x="5411610" y="1992568"/>
                  <a:ext cx="34085" cy="31634"/>
                </a:xfrm>
                <a:custGeom>
                  <a:avLst/>
                  <a:gdLst>
                    <a:gd name="connsiteX0" fmla="*/ 27619 w 34085"/>
                    <a:gd name="connsiteY0" fmla="*/ 26770 h 31634"/>
                    <a:gd name="connsiteX1" fmla="*/ 26006 w 34085"/>
                    <a:gd name="connsiteY1" fmla="*/ 1697 h 31634"/>
                    <a:gd name="connsiteX2" fmla="*/ 6644 w 34085"/>
                    <a:gd name="connsiteY2" fmla="*/ 6256 h 31634"/>
                    <a:gd name="connsiteX3" fmla="*/ 1804 w 34085"/>
                    <a:gd name="connsiteY3" fmla="*/ 23731 h 31634"/>
                    <a:gd name="connsiteX4" fmla="*/ 27619 w 34085"/>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634">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848"/>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5" name="Free-form: Shape 1854">
                  <a:extLst>
                    <a:ext uri="{FF2B5EF4-FFF2-40B4-BE49-F238E27FC236}">
                      <a16:creationId xmlns:a16="http://schemas.microsoft.com/office/drawing/2014/main" id="{545CE831-ADC8-D4FB-4A05-4B463EADFB7F}"/>
                    </a:ext>
                  </a:extLst>
                </p:cNvPr>
                <p:cNvSpPr/>
                <p:nvPr/>
              </p:nvSpPr>
              <p:spPr>
                <a:xfrm>
                  <a:off x="5346265"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19552"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6" name="Free-form: Shape 1855">
                  <a:extLst>
                    <a:ext uri="{FF2B5EF4-FFF2-40B4-BE49-F238E27FC236}">
                      <a16:creationId xmlns:a16="http://schemas.microsoft.com/office/drawing/2014/main" id="{2383C98C-F901-F065-7FCE-303E6BDA98BC}"/>
                    </a:ext>
                  </a:extLst>
                </p:cNvPr>
                <p:cNvSpPr/>
                <p:nvPr/>
              </p:nvSpPr>
              <p:spPr>
                <a:xfrm>
                  <a:off x="5396831" y="1938755"/>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1857" name="Free-form: Shape 1856">
                  <a:extLst>
                    <a:ext uri="{FF2B5EF4-FFF2-40B4-BE49-F238E27FC236}">
                      <a16:creationId xmlns:a16="http://schemas.microsoft.com/office/drawing/2014/main" id="{C12C6C3A-6586-08C3-021A-3EB992FBD520}"/>
                    </a:ext>
                  </a:extLst>
                </p:cNvPr>
                <p:cNvSpPr/>
                <p:nvPr/>
              </p:nvSpPr>
              <p:spPr>
                <a:xfrm>
                  <a:off x="5463240"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20359"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1858" name="Free-form: Shape 1857">
                  <a:extLst>
                    <a:ext uri="{FF2B5EF4-FFF2-40B4-BE49-F238E27FC236}">
                      <a16:creationId xmlns:a16="http://schemas.microsoft.com/office/drawing/2014/main" id="{5F539837-A7EC-D625-FF4C-C8E0082A75BB}"/>
                    </a:ext>
                  </a:extLst>
                </p:cNvPr>
                <p:cNvSpPr/>
                <p:nvPr/>
              </p:nvSpPr>
              <p:spPr>
                <a:xfrm>
                  <a:off x="5474276"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1859" name="Graphic 294">
                  <a:extLst>
                    <a:ext uri="{FF2B5EF4-FFF2-40B4-BE49-F238E27FC236}">
                      <a16:creationId xmlns:a16="http://schemas.microsoft.com/office/drawing/2014/main" id="{52574A89-BCC2-8CC7-7FCD-AC3787D935D7}"/>
                    </a:ext>
                  </a:extLst>
                </p:cNvPr>
                <p:cNvGrpSpPr/>
                <p:nvPr/>
              </p:nvGrpSpPr>
              <p:grpSpPr>
                <a:xfrm>
                  <a:off x="5295327" y="2236352"/>
                  <a:ext cx="296520" cy="178295"/>
                  <a:chOff x="5295327" y="2236352"/>
                  <a:chExt cx="296520" cy="178295"/>
                </a:xfrm>
              </p:grpSpPr>
              <p:sp>
                <p:nvSpPr>
                  <p:cNvPr id="1860" name="Free-form: Shape 1859">
                    <a:extLst>
                      <a:ext uri="{FF2B5EF4-FFF2-40B4-BE49-F238E27FC236}">
                        <a16:creationId xmlns:a16="http://schemas.microsoft.com/office/drawing/2014/main" id="{367681BB-543C-ADD8-1800-B1827E54CDA3}"/>
                      </a:ext>
                    </a:extLst>
                  </p:cNvPr>
                  <p:cNvSpPr/>
                  <p:nvPr/>
                </p:nvSpPr>
                <p:spPr>
                  <a:xfrm>
                    <a:off x="5295327"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901"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861" name="Free-form: Shape 1860">
                    <a:extLst>
                      <a:ext uri="{FF2B5EF4-FFF2-40B4-BE49-F238E27FC236}">
                        <a16:creationId xmlns:a16="http://schemas.microsoft.com/office/drawing/2014/main" id="{00A0F725-ACF5-0193-97C0-390B8848209C}"/>
                      </a:ext>
                    </a:extLst>
                  </p:cNvPr>
                  <p:cNvSpPr/>
                  <p:nvPr/>
                </p:nvSpPr>
                <p:spPr>
                  <a:xfrm>
                    <a:off x="5315800"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862" name="Free-form: Shape 1861">
                    <a:extLst>
                      <a:ext uri="{FF2B5EF4-FFF2-40B4-BE49-F238E27FC236}">
                        <a16:creationId xmlns:a16="http://schemas.microsoft.com/office/drawing/2014/main" id="{DAED16AD-5364-F55B-AB4B-6E9250E48C88}"/>
                      </a:ext>
                    </a:extLst>
                  </p:cNvPr>
                  <p:cNvSpPr/>
                  <p:nvPr/>
                </p:nvSpPr>
                <p:spPr>
                  <a:xfrm>
                    <a:off x="530934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2" y="19754"/>
                          <a:pt x="112941" y="30391"/>
                        </a:cubicBezTo>
                        <a:cubicBezTo>
                          <a:pt x="105681" y="62302"/>
                          <a:pt x="76639" y="98772"/>
                          <a:pt x="37916" y="95732"/>
                        </a:cubicBezTo>
                        <a:cubicBezTo>
                          <a:pt x="25815" y="94973"/>
                          <a:pt x="12101" y="90414"/>
                          <a:pt x="0" y="83576"/>
                        </a:cubicBezTo>
                        <a:cubicBezTo>
                          <a:pt x="16134" y="105610"/>
                          <a:pt x="40336" y="120045"/>
                          <a:pt x="62925" y="121565"/>
                        </a:cubicBezTo>
                        <a:cubicBezTo>
                          <a:pt x="99227" y="124604"/>
                          <a:pt x="128269" y="89654"/>
                          <a:pt x="137950" y="58503"/>
                        </a:cubicBezTo>
                        <a:cubicBezTo>
                          <a:pt x="144404"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0" name="Graphic 294">
                <a:extLst>
                  <a:ext uri="{FF2B5EF4-FFF2-40B4-BE49-F238E27FC236}">
                    <a16:creationId xmlns:a16="http://schemas.microsoft.com/office/drawing/2014/main" id="{3667EF7C-ED12-D221-FCC3-D3C476F140A5}"/>
                  </a:ext>
                </a:extLst>
              </p:cNvPr>
              <p:cNvGrpSpPr/>
              <p:nvPr/>
            </p:nvGrpSpPr>
            <p:grpSpPr>
              <a:xfrm>
                <a:off x="6362291" y="1652870"/>
                <a:ext cx="724146" cy="799104"/>
                <a:chOff x="7934011" y="1938755"/>
                <a:chExt cx="688441" cy="737172"/>
              </a:xfrm>
            </p:grpSpPr>
            <p:sp>
              <p:nvSpPr>
                <p:cNvPr id="1819" name="Free-form: Shape 1818">
                  <a:extLst>
                    <a:ext uri="{FF2B5EF4-FFF2-40B4-BE49-F238E27FC236}">
                      <a16:creationId xmlns:a16="http://schemas.microsoft.com/office/drawing/2014/main" id="{30EC9AE1-D8FF-CD81-AB34-F52F3CA08813}"/>
                    </a:ext>
                  </a:extLst>
                </p:cNvPr>
                <p:cNvSpPr/>
                <p:nvPr/>
              </p:nvSpPr>
              <p:spPr>
                <a:xfrm>
                  <a:off x="7934011"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8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7" y="434173"/>
                        <a:pt x="73827" y="444810"/>
                        <a:pt x="41558" y="434933"/>
                      </a:cubicBezTo>
                      <a:cubicBezTo>
                        <a:pt x="-14106" y="417458"/>
                        <a:pt x="13323" y="249546"/>
                        <a:pt x="13323" y="201680"/>
                      </a:cubicBezTo>
                      <a:cubicBezTo>
                        <a:pt x="13323" y="140897"/>
                        <a:pt x="-27013" y="28450"/>
                        <a:pt x="32684" y="8695"/>
                      </a:cubicBezTo>
                      <a:cubicBezTo>
                        <a:pt x="47205" y="3377"/>
                        <a:pt x="80281" y="4137"/>
                        <a:pt x="95608" y="3377"/>
                      </a:cubicBezTo>
                      <a:cubicBezTo>
                        <a:pt x="114163" y="1857"/>
                        <a:pt x="152079" y="338"/>
                        <a:pt x="170634" y="338"/>
                      </a:cubicBezTo>
                      <a:cubicBezTo>
                        <a:pt x="189995" y="-422"/>
                        <a:pt x="229525" y="338"/>
                        <a:pt x="248886" y="338"/>
                      </a:cubicBezTo>
                      <a:cubicBezTo>
                        <a:pt x="265020"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820" name="Free-form: Shape 1819">
                  <a:extLst>
                    <a:ext uri="{FF2B5EF4-FFF2-40B4-BE49-F238E27FC236}">
                      <a16:creationId xmlns:a16="http://schemas.microsoft.com/office/drawing/2014/main" id="{6FF52223-4F51-369E-FEA7-510C4218B144}"/>
                    </a:ext>
                  </a:extLst>
                </p:cNvPr>
                <p:cNvSpPr/>
                <p:nvPr/>
              </p:nvSpPr>
              <p:spPr>
                <a:xfrm>
                  <a:off x="7939769"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5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79" y="318908"/>
                        <a:pt x="20472" y="296115"/>
                        <a:pt x="25312" y="261165"/>
                      </a:cubicBezTo>
                      <a:cubicBezTo>
                        <a:pt x="29345"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6" y="423758"/>
                        <a:pt x="321380" y="421478"/>
                        <a:pt x="323800" y="419199"/>
                      </a:cubicBezTo>
                      <a:cubicBezTo>
                        <a:pt x="347195" y="391847"/>
                        <a:pt x="341548" y="334104"/>
                        <a:pt x="340741" y="302193"/>
                      </a:cubicBezTo>
                      <a:cubicBezTo>
                        <a:pt x="339128" y="239131"/>
                        <a:pt x="379464" y="-26033"/>
                        <a:pt x="307665" y="2079"/>
                      </a:cubicBezTo>
                      <a:cubicBezTo>
                        <a:pt x="277010" y="14236"/>
                        <a:pt x="295564" y="60582"/>
                        <a:pt x="300405" y="119845"/>
                      </a:cubicBezTo>
                      <a:cubicBezTo>
                        <a:pt x="303632" y="156315"/>
                        <a:pt x="297985" y="193544"/>
                        <a:pt x="291531" y="230014"/>
                      </a:cubicBezTo>
                      <a:cubicBezTo>
                        <a:pt x="285077"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1821" name="Free-form: Shape 1820">
                  <a:extLst>
                    <a:ext uri="{FF2B5EF4-FFF2-40B4-BE49-F238E27FC236}">
                      <a16:creationId xmlns:a16="http://schemas.microsoft.com/office/drawing/2014/main" id="{E6993BCB-0724-4D85-DE63-9367063F43E4}"/>
                    </a:ext>
                  </a:extLst>
                </p:cNvPr>
                <p:cNvSpPr/>
                <p:nvPr/>
              </p:nvSpPr>
              <p:spPr>
                <a:xfrm>
                  <a:off x="8162552" y="2187872"/>
                  <a:ext cx="42271" cy="39811"/>
                </a:xfrm>
                <a:custGeom>
                  <a:avLst/>
                  <a:gdLst>
                    <a:gd name="connsiteX0" fmla="*/ 42126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1" y="39646"/>
                      </a:cubicBezTo>
                      <a:cubicBezTo>
                        <a:pt x="8243" y="41165"/>
                        <a:pt x="-1437" y="32048"/>
                        <a:pt x="176" y="19892"/>
                      </a:cubicBezTo>
                      <a:cubicBezTo>
                        <a:pt x="983" y="10014"/>
                        <a:pt x="9857" y="-1382"/>
                        <a:pt x="21151" y="137"/>
                      </a:cubicBezTo>
                      <a:cubicBezTo>
                        <a:pt x="31638" y="1657"/>
                        <a:pt x="41319"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1822" name="Free-form: Shape 1821">
                  <a:extLst>
                    <a:ext uri="{FF2B5EF4-FFF2-40B4-BE49-F238E27FC236}">
                      <a16:creationId xmlns:a16="http://schemas.microsoft.com/office/drawing/2014/main" id="{71D6D651-C458-3128-0DC6-31B4AAF00DED}"/>
                    </a:ext>
                  </a:extLst>
                </p:cNvPr>
                <p:cNvSpPr/>
                <p:nvPr/>
              </p:nvSpPr>
              <p:spPr>
                <a:xfrm>
                  <a:off x="8011542" y="2397423"/>
                  <a:ext cx="56914" cy="47404"/>
                </a:xfrm>
                <a:custGeom>
                  <a:avLst/>
                  <a:gdLst>
                    <a:gd name="connsiteX0" fmla="*/ 42279 w 56914"/>
                    <a:gd name="connsiteY0" fmla="*/ 39035 h 47404"/>
                    <a:gd name="connsiteX1" fmla="*/ 4363 w 56914"/>
                    <a:gd name="connsiteY1" fmla="*/ 42074 h 47404"/>
                    <a:gd name="connsiteX2" fmla="*/ 17270 w 56914"/>
                    <a:gd name="connsiteY2" fmla="*/ 8643 h 47404"/>
                    <a:gd name="connsiteX3" fmla="*/ 55186 w 56914"/>
                    <a:gd name="connsiteY3" fmla="*/ 5604 h 47404"/>
                    <a:gd name="connsiteX4" fmla="*/ 42279 w 56914"/>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4"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60027" y="13962"/>
                        <a:pt x="54379"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1823" name="Free-form: Shape 1822">
                  <a:extLst>
                    <a:ext uri="{FF2B5EF4-FFF2-40B4-BE49-F238E27FC236}">
                      <a16:creationId xmlns:a16="http://schemas.microsoft.com/office/drawing/2014/main" id="{5795A025-E9C3-19EC-1B8B-1180743F1BC1}"/>
                    </a:ext>
                  </a:extLst>
                </p:cNvPr>
                <p:cNvSpPr/>
                <p:nvPr/>
              </p:nvSpPr>
              <p:spPr>
                <a:xfrm>
                  <a:off x="8022135"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824" name="Free-form: Shape 1823">
                  <a:extLst>
                    <a:ext uri="{FF2B5EF4-FFF2-40B4-BE49-F238E27FC236}">
                      <a16:creationId xmlns:a16="http://schemas.microsoft.com/office/drawing/2014/main" id="{86E5BFD7-50DD-9065-2BF8-D7C283D72A13}"/>
                    </a:ext>
                  </a:extLst>
                </p:cNvPr>
                <p:cNvSpPr/>
                <p:nvPr/>
              </p:nvSpPr>
              <p:spPr>
                <a:xfrm>
                  <a:off x="8185946"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1825" name="Free-form: Shape 1824">
                  <a:extLst>
                    <a:ext uri="{FF2B5EF4-FFF2-40B4-BE49-F238E27FC236}">
                      <a16:creationId xmlns:a16="http://schemas.microsoft.com/office/drawing/2014/main" id="{E8518C92-DF3F-4999-970C-47A1F89400E1}"/>
                    </a:ext>
                  </a:extLst>
                </p:cNvPr>
                <p:cNvSpPr/>
                <p:nvPr/>
              </p:nvSpPr>
              <p:spPr>
                <a:xfrm>
                  <a:off x="7984221" y="2075456"/>
                  <a:ext cx="143265" cy="39199"/>
                </a:xfrm>
                <a:custGeom>
                  <a:avLst/>
                  <a:gdLst>
                    <a:gd name="connsiteX0" fmla="*/ 142205 w 143265"/>
                    <a:gd name="connsiteY0" fmla="*/ 21379 h 39199"/>
                    <a:gd name="connsiteX1" fmla="*/ 74440 w 143265"/>
                    <a:gd name="connsiteY1" fmla="*/ 37335 h 39199"/>
                    <a:gd name="connsiteX2" fmla="*/ 2642 w 143265"/>
                    <a:gd name="connsiteY2" fmla="*/ 25938 h 39199"/>
                    <a:gd name="connsiteX3" fmla="*/ 70407 w 143265"/>
                    <a:gd name="connsiteY3" fmla="*/ 106 h 39199"/>
                    <a:gd name="connsiteX4" fmla="*/ 142205 w 143265"/>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5" h="39199">
                      <a:moveTo>
                        <a:pt x="142205" y="21379"/>
                      </a:moveTo>
                      <a:cubicBezTo>
                        <a:pt x="134945" y="28217"/>
                        <a:pt x="103482" y="32776"/>
                        <a:pt x="74440" y="37335"/>
                      </a:cubicBezTo>
                      <a:cubicBezTo>
                        <a:pt x="45398" y="41894"/>
                        <a:pt x="14743" y="38095"/>
                        <a:pt x="2642" y="25938"/>
                      </a:cubicBezTo>
                      <a:cubicBezTo>
                        <a:pt x="-9459" y="13782"/>
                        <a:pt x="21196" y="-1414"/>
                        <a:pt x="70407" y="106"/>
                      </a:cubicBezTo>
                      <a:cubicBezTo>
                        <a:pt x="118810" y="1625"/>
                        <a:pt x="149466"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1826" name="Free-form: Shape 1825">
                  <a:extLst>
                    <a:ext uri="{FF2B5EF4-FFF2-40B4-BE49-F238E27FC236}">
                      <a16:creationId xmlns:a16="http://schemas.microsoft.com/office/drawing/2014/main" id="{05D0A1F5-658A-8BC5-FAC6-5F68B3102564}"/>
                    </a:ext>
                  </a:extLst>
                </p:cNvPr>
                <p:cNvSpPr/>
                <p:nvPr/>
              </p:nvSpPr>
              <p:spPr>
                <a:xfrm>
                  <a:off x="8151063" y="2077055"/>
                  <a:ext cx="39556" cy="32256"/>
                </a:xfrm>
                <a:custGeom>
                  <a:avLst/>
                  <a:gdLst>
                    <a:gd name="connsiteX0" fmla="*/ 39094 w 39556"/>
                    <a:gd name="connsiteY0" fmla="*/ 22820 h 32256"/>
                    <a:gd name="connsiteX1" fmla="*/ 18926 w 39556"/>
                    <a:gd name="connsiteY1" fmla="*/ 31937 h 32256"/>
                    <a:gd name="connsiteX2" fmla="*/ 372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2"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1827" name="Free-form: Shape 1826">
                  <a:extLst>
                    <a:ext uri="{FF2B5EF4-FFF2-40B4-BE49-F238E27FC236}">
                      <a16:creationId xmlns:a16="http://schemas.microsoft.com/office/drawing/2014/main" id="{DD72F116-8223-1405-25D1-D1436F7C7261}"/>
                    </a:ext>
                  </a:extLst>
                </p:cNvPr>
                <p:cNvSpPr/>
                <p:nvPr/>
              </p:nvSpPr>
              <p:spPr>
                <a:xfrm>
                  <a:off x="796221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28" name="Free-form: Shape 1827">
                  <a:extLst>
                    <a:ext uri="{FF2B5EF4-FFF2-40B4-BE49-F238E27FC236}">
                      <a16:creationId xmlns:a16="http://schemas.microsoft.com/office/drawing/2014/main" id="{AE03620B-56DB-0293-B566-479A56AE1820}"/>
                    </a:ext>
                  </a:extLst>
                </p:cNvPr>
                <p:cNvSpPr/>
                <p:nvPr/>
              </p:nvSpPr>
              <p:spPr>
                <a:xfrm>
                  <a:off x="802397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829" name="Free-form: Shape 1828">
                  <a:extLst>
                    <a:ext uri="{FF2B5EF4-FFF2-40B4-BE49-F238E27FC236}">
                      <a16:creationId xmlns:a16="http://schemas.microsoft.com/office/drawing/2014/main" id="{511BC12A-FE4A-B896-7908-B94807549149}"/>
                    </a:ext>
                  </a:extLst>
                </p:cNvPr>
                <p:cNvSpPr/>
                <p:nvPr/>
              </p:nvSpPr>
              <p:spPr>
                <a:xfrm>
                  <a:off x="7958627" y="1947741"/>
                  <a:ext cx="33609" cy="31397"/>
                </a:xfrm>
                <a:custGeom>
                  <a:avLst/>
                  <a:gdLst>
                    <a:gd name="connsiteX0" fmla="*/ 27429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9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089"/>
                        <a:pt x="19362"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30" name="Free-form: Shape 1829">
                  <a:extLst>
                    <a:ext uri="{FF2B5EF4-FFF2-40B4-BE49-F238E27FC236}">
                      <a16:creationId xmlns:a16="http://schemas.microsoft.com/office/drawing/2014/main" id="{7C0D6CF5-8EE6-E2C5-A494-A645BE4DA00F}"/>
                    </a:ext>
                  </a:extLst>
                </p:cNvPr>
                <p:cNvSpPr/>
                <p:nvPr/>
              </p:nvSpPr>
              <p:spPr>
                <a:xfrm>
                  <a:off x="8009003"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5"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31" name="Free-form: Shape 1830">
                  <a:extLst>
                    <a:ext uri="{FF2B5EF4-FFF2-40B4-BE49-F238E27FC236}">
                      <a16:creationId xmlns:a16="http://schemas.microsoft.com/office/drawing/2014/main" id="{60E163B3-9D0D-5EEB-F308-CD24308A99CE}"/>
                    </a:ext>
                  </a:extLst>
                </p:cNvPr>
                <p:cNvSpPr/>
                <p:nvPr/>
              </p:nvSpPr>
              <p:spPr>
                <a:xfrm>
                  <a:off x="8084835"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1832" name="Free-form: Shape 1831">
                  <a:extLst>
                    <a:ext uri="{FF2B5EF4-FFF2-40B4-BE49-F238E27FC236}">
                      <a16:creationId xmlns:a16="http://schemas.microsoft.com/office/drawing/2014/main" id="{BE32C496-DAD2-8AB9-108C-1A45F09AD99A}"/>
                    </a:ext>
                  </a:extLst>
                </p:cNvPr>
                <p:cNvSpPr/>
                <p:nvPr/>
              </p:nvSpPr>
              <p:spPr>
                <a:xfrm>
                  <a:off x="814659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33" name="Free-form: Shape 1832">
                  <a:extLst>
                    <a:ext uri="{FF2B5EF4-FFF2-40B4-BE49-F238E27FC236}">
                      <a16:creationId xmlns:a16="http://schemas.microsoft.com/office/drawing/2014/main" id="{80F9AF1F-DF59-A6BA-1442-AAC5D1CB1424}"/>
                    </a:ext>
                  </a:extLst>
                </p:cNvPr>
                <p:cNvSpPr/>
                <p:nvPr/>
              </p:nvSpPr>
              <p:spPr>
                <a:xfrm>
                  <a:off x="808124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34" name="Free-form: Shape 1833">
                  <a:extLst>
                    <a:ext uri="{FF2B5EF4-FFF2-40B4-BE49-F238E27FC236}">
                      <a16:creationId xmlns:a16="http://schemas.microsoft.com/office/drawing/2014/main" id="{4CBFD780-48C2-D53B-F56C-33C4544C5D8E}"/>
                    </a:ext>
                  </a:extLst>
                </p:cNvPr>
                <p:cNvSpPr/>
                <p:nvPr/>
              </p:nvSpPr>
              <p:spPr>
                <a:xfrm>
                  <a:off x="813162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35" name="Free-form: Shape 1834">
                  <a:extLst>
                    <a:ext uri="{FF2B5EF4-FFF2-40B4-BE49-F238E27FC236}">
                      <a16:creationId xmlns:a16="http://schemas.microsoft.com/office/drawing/2014/main" id="{D00EF011-0EFF-DA96-B87C-B0B20EF641C0}"/>
                    </a:ext>
                  </a:extLst>
                </p:cNvPr>
                <p:cNvSpPr/>
                <p:nvPr/>
              </p:nvSpPr>
              <p:spPr>
                <a:xfrm>
                  <a:off x="8198224"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36" name="Free-form: Shape 1835">
                  <a:extLst>
                    <a:ext uri="{FF2B5EF4-FFF2-40B4-BE49-F238E27FC236}">
                      <a16:creationId xmlns:a16="http://schemas.microsoft.com/office/drawing/2014/main" id="{E4A542DD-909B-355A-51FE-F095AD8CB9F5}"/>
                    </a:ext>
                  </a:extLst>
                </p:cNvPr>
                <p:cNvSpPr/>
                <p:nvPr/>
              </p:nvSpPr>
              <p:spPr>
                <a:xfrm>
                  <a:off x="8209070"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1837" name="Graphic 294">
                  <a:extLst>
                    <a:ext uri="{FF2B5EF4-FFF2-40B4-BE49-F238E27FC236}">
                      <a16:creationId xmlns:a16="http://schemas.microsoft.com/office/drawing/2014/main" id="{63380844-30CC-1D81-BCE5-763C32FD6693}"/>
                    </a:ext>
                  </a:extLst>
                </p:cNvPr>
                <p:cNvGrpSpPr/>
                <p:nvPr/>
              </p:nvGrpSpPr>
              <p:grpSpPr>
                <a:xfrm>
                  <a:off x="8030121" y="2236352"/>
                  <a:ext cx="296520" cy="178295"/>
                  <a:chOff x="8030121" y="2236352"/>
                  <a:chExt cx="296520" cy="178295"/>
                </a:xfrm>
              </p:grpSpPr>
              <p:sp>
                <p:nvSpPr>
                  <p:cNvPr id="1838" name="Free-form: Shape 1837">
                    <a:extLst>
                      <a:ext uri="{FF2B5EF4-FFF2-40B4-BE49-F238E27FC236}">
                        <a16:creationId xmlns:a16="http://schemas.microsoft.com/office/drawing/2014/main" id="{2508725D-67ED-9AC5-1CCB-0537A957A090}"/>
                      </a:ext>
                    </a:extLst>
                  </p:cNvPr>
                  <p:cNvSpPr/>
                  <p:nvPr/>
                </p:nvSpPr>
                <p:spPr>
                  <a:xfrm>
                    <a:off x="8030121" y="2236352"/>
                    <a:ext cx="153810" cy="132670"/>
                  </a:xfrm>
                  <a:custGeom>
                    <a:avLst/>
                    <a:gdLst>
                      <a:gd name="connsiteX0" fmla="*/ 151969 w 153810"/>
                      <a:gd name="connsiteY0" fmla="*/ 69424 h 132670"/>
                      <a:gd name="connsiteX1" fmla="*/ 76943 w 153810"/>
                      <a:gd name="connsiteY1" fmla="*/ 132486 h 132670"/>
                      <a:gd name="connsiteX2" fmla="*/ 1918 w 153810"/>
                      <a:gd name="connsiteY2" fmla="*/ 71703 h 132670"/>
                      <a:gd name="connsiteX3" fmla="*/ 76136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3" y="132486"/>
                        </a:cubicBezTo>
                        <a:cubicBezTo>
                          <a:pt x="47094" y="129447"/>
                          <a:pt x="12405" y="105134"/>
                          <a:pt x="1918" y="71703"/>
                        </a:cubicBezTo>
                        <a:cubicBezTo>
                          <a:pt x="-10183" y="32195"/>
                          <a:pt x="37414" y="2563"/>
                          <a:pt x="76136"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839" name="Free-form: Shape 1838">
                    <a:extLst>
                      <a:ext uri="{FF2B5EF4-FFF2-40B4-BE49-F238E27FC236}">
                        <a16:creationId xmlns:a16="http://schemas.microsoft.com/office/drawing/2014/main" id="{E7D63868-CE4D-4F5E-45CB-6960141CFA35}"/>
                      </a:ext>
                    </a:extLst>
                  </p:cNvPr>
                  <p:cNvSpPr/>
                  <p:nvPr/>
                </p:nvSpPr>
                <p:spPr>
                  <a:xfrm>
                    <a:off x="8050594"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840" name="Free-form: Shape 1839">
                    <a:extLst>
                      <a:ext uri="{FF2B5EF4-FFF2-40B4-BE49-F238E27FC236}">
                        <a16:creationId xmlns:a16="http://schemas.microsoft.com/office/drawing/2014/main" id="{E5A99B60-FD40-464D-F350-ECBF5F2C8657}"/>
                      </a:ext>
                    </a:extLst>
                  </p:cNvPr>
                  <p:cNvSpPr/>
                  <p:nvPr/>
                </p:nvSpPr>
                <p:spPr>
                  <a:xfrm>
                    <a:off x="8044140"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1" name="Graphic 294">
                <a:extLst>
                  <a:ext uri="{FF2B5EF4-FFF2-40B4-BE49-F238E27FC236}">
                    <a16:creationId xmlns:a16="http://schemas.microsoft.com/office/drawing/2014/main" id="{853C83DE-36DC-B7C1-B074-170415242A69}"/>
                  </a:ext>
                </a:extLst>
              </p:cNvPr>
              <p:cNvGrpSpPr/>
              <p:nvPr/>
            </p:nvGrpSpPr>
            <p:grpSpPr>
              <a:xfrm>
                <a:off x="7344928" y="1652870"/>
                <a:ext cx="724146" cy="799104"/>
                <a:chOff x="8868197" y="1938755"/>
                <a:chExt cx="688441" cy="737172"/>
              </a:xfrm>
            </p:grpSpPr>
            <p:sp>
              <p:nvSpPr>
                <p:cNvPr id="1797" name="Free-form: Shape 1796">
                  <a:extLst>
                    <a:ext uri="{FF2B5EF4-FFF2-40B4-BE49-F238E27FC236}">
                      <a16:creationId xmlns:a16="http://schemas.microsoft.com/office/drawing/2014/main" id="{2C6ECB1D-3B4F-E8D9-44A5-7BD0986C98F1}"/>
                    </a:ext>
                  </a:extLst>
                </p:cNvPr>
                <p:cNvSpPr/>
                <p:nvPr/>
              </p:nvSpPr>
              <p:spPr>
                <a:xfrm>
                  <a:off x="8868197"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8" y="434173"/>
                        <a:pt x="73827" y="444810"/>
                        <a:pt x="41558" y="434933"/>
                      </a:cubicBezTo>
                      <a:cubicBezTo>
                        <a:pt x="-14106" y="417458"/>
                        <a:pt x="13323" y="249546"/>
                        <a:pt x="13323" y="201680"/>
                      </a:cubicBezTo>
                      <a:cubicBezTo>
                        <a:pt x="13323" y="140897"/>
                        <a:pt x="-27013" y="28450"/>
                        <a:pt x="32684" y="8695"/>
                      </a:cubicBezTo>
                      <a:cubicBezTo>
                        <a:pt x="47205" y="3377"/>
                        <a:pt x="80281" y="4137"/>
                        <a:pt x="95609" y="3377"/>
                      </a:cubicBezTo>
                      <a:cubicBezTo>
                        <a:pt x="114163" y="1857"/>
                        <a:pt x="152080"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798" name="Free-form: Shape 1797">
                  <a:extLst>
                    <a:ext uri="{FF2B5EF4-FFF2-40B4-BE49-F238E27FC236}">
                      <a16:creationId xmlns:a16="http://schemas.microsoft.com/office/drawing/2014/main" id="{179418A0-A6A2-F2D6-6020-5BD9512F8965}"/>
                    </a:ext>
                  </a:extLst>
                </p:cNvPr>
                <p:cNvSpPr/>
                <p:nvPr/>
              </p:nvSpPr>
              <p:spPr>
                <a:xfrm>
                  <a:off x="8873955"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6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80"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7" y="423758"/>
                        <a:pt x="321380" y="421478"/>
                        <a:pt x="323800" y="419199"/>
                      </a:cubicBezTo>
                      <a:cubicBezTo>
                        <a:pt x="347195" y="391847"/>
                        <a:pt x="341548" y="334104"/>
                        <a:pt x="340741" y="302193"/>
                      </a:cubicBezTo>
                      <a:cubicBezTo>
                        <a:pt x="339128" y="239131"/>
                        <a:pt x="379464" y="-26033"/>
                        <a:pt x="307666" y="2079"/>
                      </a:cubicBezTo>
                      <a:cubicBezTo>
                        <a:pt x="277010" y="14236"/>
                        <a:pt x="295565" y="60582"/>
                        <a:pt x="300405" y="119845"/>
                      </a:cubicBezTo>
                      <a:cubicBezTo>
                        <a:pt x="303632" y="156315"/>
                        <a:pt x="297985" y="193544"/>
                        <a:pt x="291531" y="230014"/>
                      </a:cubicBezTo>
                      <a:cubicBezTo>
                        <a:pt x="284271"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1799" name="Free-form: Shape 1798">
                  <a:extLst>
                    <a:ext uri="{FF2B5EF4-FFF2-40B4-BE49-F238E27FC236}">
                      <a16:creationId xmlns:a16="http://schemas.microsoft.com/office/drawing/2014/main" id="{9C871DBB-B98A-CE6C-CFFE-EDE64F50A627}"/>
                    </a:ext>
                  </a:extLst>
                </p:cNvPr>
                <p:cNvSpPr/>
                <p:nvPr/>
              </p:nvSpPr>
              <p:spPr>
                <a:xfrm>
                  <a:off x="9096739"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9" y="31288"/>
                        <a:pt x="31638" y="38886"/>
                        <a:pt x="21151" y="39646"/>
                      </a:cubicBezTo>
                      <a:cubicBezTo>
                        <a:pt x="8243" y="41165"/>
                        <a:pt x="-1438" y="32048"/>
                        <a:pt x="176" y="19892"/>
                      </a:cubicBezTo>
                      <a:cubicBezTo>
                        <a:pt x="982" y="10014"/>
                        <a:pt x="9856" y="-1382"/>
                        <a:pt x="21151" y="137"/>
                      </a:cubicBezTo>
                      <a:cubicBezTo>
                        <a:pt x="30831"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1800" name="Free-form: Shape 1799">
                  <a:extLst>
                    <a:ext uri="{FF2B5EF4-FFF2-40B4-BE49-F238E27FC236}">
                      <a16:creationId xmlns:a16="http://schemas.microsoft.com/office/drawing/2014/main" id="{D8660AD5-344D-F9C6-A997-6665814A8BB3}"/>
                    </a:ext>
                  </a:extLst>
                </p:cNvPr>
                <p:cNvSpPr/>
                <p:nvPr/>
              </p:nvSpPr>
              <p:spPr>
                <a:xfrm>
                  <a:off x="8945728" y="2397423"/>
                  <a:ext cx="56485" cy="47404"/>
                </a:xfrm>
                <a:custGeom>
                  <a:avLst/>
                  <a:gdLst>
                    <a:gd name="connsiteX0" fmla="*/ 42279 w 56485"/>
                    <a:gd name="connsiteY0" fmla="*/ 39035 h 47404"/>
                    <a:gd name="connsiteX1" fmla="*/ 4363 w 56485"/>
                    <a:gd name="connsiteY1" fmla="*/ 42074 h 47404"/>
                    <a:gd name="connsiteX2" fmla="*/ 17270 w 56485"/>
                    <a:gd name="connsiteY2" fmla="*/ 8643 h 47404"/>
                    <a:gd name="connsiteX3" fmla="*/ 55186 w 56485"/>
                    <a:gd name="connsiteY3" fmla="*/ 5604 h 47404"/>
                    <a:gd name="connsiteX4" fmla="*/ 42279 w 5648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5"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59220" y="13962"/>
                        <a:pt x="53573"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1801" name="Free-form: Shape 1800">
                  <a:extLst>
                    <a:ext uri="{FF2B5EF4-FFF2-40B4-BE49-F238E27FC236}">
                      <a16:creationId xmlns:a16="http://schemas.microsoft.com/office/drawing/2014/main" id="{C6C384B6-26CD-4F3B-7F0B-F2C49744B5AE}"/>
                    </a:ext>
                  </a:extLst>
                </p:cNvPr>
                <p:cNvSpPr/>
                <p:nvPr/>
              </p:nvSpPr>
              <p:spPr>
                <a:xfrm>
                  <a:off x="8956321" y="2146837"/>
                  <a:ext cx="56830" cy="51278"/>
                </a:xfrm>
                <a:custGeom>
                  <a:avLst/>
                  <a:gdLst>
                    <a:gd name="connsiteX0" fmla="*/ 56694 w 56830"/>
                    <a:gd name="connsiteY0" fmla="*/ 25217 h 51278"/>
                    <a:gd name="connsiteX1" fmla="*/ 28459 w 56830"/>
                    <a:gd name="connsiteY1" fmla="*/ 51050 h 51278"/>
                    <a:gd name="connsiteX2" fmla="*/ 224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802" name="Free-form: Shape 1801">
                  <a:extLst>
                    <a:ext uri="{FF2B5EF4-FFF2-40B4-BE49-F238E27FC236}">
                      <a16:creationId xmlns:a16="http://schemas.microsoft.com/office/drawing/2014/main" id="{01812696-8DC4-2A40-1381-59E804112D46}"/>
                    </a:ext>
                  </a:extLst>
                </p:cNvPr>
                <p:cNvSpPr/>
                <p:nvPr/>
              </p:nvSpPr>
              <p:spPr>
                <a:xfrm>
                  <a:off x="912013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7"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1803" name="Free-form: Shape 1802">
                  <a:extLst>
                    <a:ext uri="{FF2B5EF4-FFF2-40B4-BE49-F238E27FC236}">
                      <a16:creationId xmlns:a16="http://schemas.microsoft.com/office/drawing/2014/main" id="{6FF7B2AC-AB05-CCFD-59CD-7A835B53078D}"/>
                    </a:ext>
                  </a:extLst>
                </p:cNvPr>
                <p:cNvSpPr/>
                <p:nvPr/>
              </p:nvSpPr>
              <p:spPr>
                <a:xfrm>
                  <a:off x="8918407"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1804" name="Free-form: Shape 1803">
                  <a:extLst>
                    <a:ext uri="{FF2B5EF4-FFF2-40B4-BE49-F238E27FC236}">
                      <a16:creationId xmlns:a16="http://schemas.microsoft.com/office/drawing/2014/main" id="{8E76444F-6E26-252B-A30D-E6E4509374B1}"/>
                    </a:ext>
                  </a:extLst>
                </p:cNvPr>
                <p:cNvSpPr/>
                <p:nvPr/>
              </p:nvSpPr>
              <p:spPr>
                <a:xfrm>
                  <a:off x="9085249" y="2077055"/>
                  <a:ext cx="39556" cy="32256"/>
                </a:xfrm>
                <a:custGeom>
                  <a:avLst/>
                  <a:gdLst>
                    <a:gd name="connsiteX0" fmla="*/ 39094 w 39556"/>
                    <a:gd name="connsiteY0" fmla="*/ 22820 h 32256"/>
                    <a:gd name="connsiteX1" fmla="*/ 18926 w 39556"/>
                    <a:gd name="connsiteY1" fmla="*/ 31937 h 32256"/>
                    <a:gd name="connsiteX2" fmla="*/ 371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1"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1805" name="Free-form: Shape 1804">
                  <a:extLst>
                    <a:ext uri="{FF2B5EF4-FFF2-40B4-BE49-F238E27FC236}">
                      <a16:creationId xmlns:a16="http://schemas.microsoft.com/office/drawing/2014/main" id="{11343E42-5FE9-16E4-5634-DFFEFE6846AF}"/>
                    </a:ext>
                  </a:extLst>
                </p:cNvPr>
                <p:cNvSpPr/>
                <p:nvPr/>
              </p:nvSpPr>
              <p:spPr>
                <a:xfrm>
                  <a:off x="8896399"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6263"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06" name="Free-form: Shape 1805">
                  <a:extLst>
                    <a:ext uri="{FF2B5EF4-FFF2-40B4-BE49-F238E27FC236}">
                      <a16:creationId xmlns:a16="http://schemas.microsoft.com/office/drawing/2014/main" id="{7B916120-608C-834C-8CF6-DF20B8C69360}"/>
                    </a:ext>
                  </a:extLst>
                </p:cNvPr>
                <p:cNvSpPr/>
                <p:nvPr/>
              </p:nvSpPr>
              <p:spPr>
                <a:xfrm>
                  <a:off x="8957352" y="1996367"/>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07" name="Free-form: Shape 1806">
                  <a:extLst>
                    <a:ext uri="{FF2B5EF4-FFF2-40B4-BE49-F238E27FC236}">
                      <a16:creationId xmlns:a16="http://schemas.microsoft.com/office/drawing/2014/main" id="{68347D32-9F3D-B479-FF37-D0EABE7D54EC}"/>
                    </a:ext>
                  </a:extLst>
                </p:cNvPr>
                <p:cNvSpPr/>
                <p:nvPr/>
              </p:nvSpPr>
              <p:spPr>
                <a:xfrm>
                  <a:off x="8892814"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08" name="Free-form: Shape 1807">
                  <a:extLst>
                    <a:ext uri="{FF2B5EF4-FFF2-40B4-BE49-F238E27FC236}">
                      <a16:creationId xmlns:a16="http://schemas.microsoft.com/office/drawing/2014/main" id="{6D2D38D7-E6CD-5631-B093-4DA2DBD20611}"/>
                    </a:ext>
                  </a:extLst>
                </p:cNvPr>
                <p:cNvSpPr/>
                <p:nvPr/>
              </p:nvSpPr>
              <p:spPr>
                <a:xfrm>
                  <a:off x="894318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09" name="Free-form: Shape 1808">
                  <a:extLst>
                    <a:ext uri="{FF2B5EF4-FFF2-40B4-BE49-F238E27FC236}">
                      <a16:creationId xmlns:a16="http://schemas.microsoft.com/office/drawing/2014/main" id="{DA806F1A-7A69-46F0-9A9C-508C34980D2F}"/>
                    </a:ext>
                  </a:extLst>
                </p:cNvPr>
                <p:cNvSpPr/>
                <p:nvPr/>
              </p:nvSpPr>
              <p:spPr>
                <a:xfrm>
                  <a:off x="9019021"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10" name="Free-form: Shape 1809">
                  <a:extLst>
                    <a:ext uri="{FF2B5EF4-FFF2-40B4-BE49-F238E27FC236}">
                      <a16:creationId xmlns:a16="http://schemas.microsoft.com/office/drawing/2014/main" id="{204D60C5-A8BE-B8E1-884E-C8963E47149F}"/>
                    </a:ext>
                  </a:extLst>
                </p:cNvPr>
                <p:cNvSpPr/>
                <p:nvPr/>
              </p:nvSpPr>
              <p:spPr>
                <a:xfrm>
                  <a:off x="9080780"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811" name="Free-form: Shape 1810">
                  <a:extLst>
                    <a:ext uri="{FF2B5EF4-FFF2-40B4-BE49-F238E27FC236}">
                      <a16:creationId xmlns:a16="http://schemas.microsoft.com/office/drawing/2014/main" id="{F007AD15-DA30-BC3B-D3FE-B6A2C0060484}"/>
                    </a:ext>
                  </a:extLst>
                </p:cNvPr>
                <p:cNvSpPr/>
                <p:nvPr/>
              </p:nvSpPr>
              <p:spPr>
                <a:xfrm>
                  <a:off x="9015436"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12" name="Free-form: Shape 1811">
                  <a:extLst>
                    <a:ext uri="{FF2B5EF4-FFF2-40B4-BE49-F238E27FC236}">
                      <a16:creationId xmlns:a16="http://schemas.microsoft.com/office/drawing/2014/main" id="{F4E6C9D3-BB62-0E1F-7989-8676261B9042}"/>
                    </a:ext>
                  </a:extLst>
                </p:cNvPr>
                <p:cNvSpPr/>
                <p:nvPr/>
              </p:nvSpPr>
              <p:spPr>
                <a:xfrm>
                  <a:off x="9065811"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813" name="Free-form: Shape 1812">
                  <a:extLst>
                    <a:ext uri="{FF2B5EF4-FFF2-40B4-BE49-F238E27FC236}">
                      <a16:creationId xmlns:a16="http://schemas.microsoft.com/office/drawing/2014/main" id="{8B0A1EFD-E7DF-7828-59C7-EA8D6A45F97E}"/>
                    </a:ext>
                  </a:extLst>
                </p:cNvPr>
                <p:cNvSpPr/>
                <p:nvPr/>
              </p:nvSpPr>
              <p:spPr>
                <a:xfrm>
                  <a:off x="9132411"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814" name="Free-form: Shape 1813">
                  <a:extLst>
                    <a:ext uri="{FF2B5EF4-FFF2-40B4-BE49-F238E27FC236}">
                      <a16:creationId xmlns:a16="http://schemas.microsoft.com/office/drawing/2014/main" id="{2B0BE059-8ED4-9CFE-E055-C15087BF92B9}"/>
                    </a:ext>
                  </a:extLst>
                </p:cNvPr>
                <p:cNvSpPr/>
                <p:nvPr/>
              </p:nvSpPr>
              <p:spPr>
                <a:xfrm>
                  <a:off x="9143257"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1815" name="Graphic 294">
                  <a:extLst>
                    <a:ext uri="{FF2B5EF4-FFF2-40B4-BE49-F238E27FC236}">
                      <a16:creationId xmlns:a16="http://schemas.microsoft.com/office/drawing/2014/main" id="{7A19F551-BFBD-F1E5-D16B-9ABCC514DB44}"/>
                    </a:ext>
                  </a:extLst>
                </p:cNvPr>
                <p:cNvGrpSpPr/>
                <p:nvPr/>
              </p:nvGrpSpPr>
              <p:grpSpPr>
                <a:xfrm>
                  <a:off x="8963500" y="2236352"/>
                  <a:ext cx="298076" cy="178295"/>
                  <a:chOff x="8963500" y="2236352"/>
                  <a:chExt cx="298076" cy="178295"/>
                </a:xfrm>
              </p:grpSpPr>
              <p:sp>
                <p:nvSpPr>
                  <p:cNvPr id="1816" name="Free-form: Shape 1815">
                    <a:extLst>
                      <a:ext uri="{FF2B5EF4-FFF2-40B4-BE49-F238E27FC236}">
                        <a16:creationId xmlns:a16="http://schemas.microsoft.com/office/drawing/2014/main" id="{F3D91B89-631D-32FC-9040-E740ECBD1D49}"/>
                      </a:ext>
                    </a:extLst>
                  </p:cNvPr>
                  <p:cNvSpPr/>
                  <p:nvPr/>
                </p:nvSpPr>
                <p:spPr>
                  <a:xfrm>
                    <a:off x="8963500" y="2236352"/>
                    <a:ext cx="154070" cy="132670"/>
                  </a:xfrm>
                  <a:custGeom>
                    <a:avLst/>
                    <a:gdLst>
                      <a:gd name="connsiteX0" fmla="*/ 151969 w 154070"/>
                      <a:gd name="connsiteY0" fmla="*/ 69424 h 132670"/>
                      <a:gd name="connsiteX1" fmla="*/ 76944 w 154070"/>
                      <a:gd name="connsiteY1" fmla="*/ 132486 h 132670"/>
                      <a:gd name="connsiteX2" fmla="*/ 1918 w 154070"/>
                      <a:gd name="connsiteY2" fmla="*/ 71703 h 132670"/>
                      <a:gd name="connsiteX3" fmla="*/ 76137 w 154070"/>
                      <a:gd name="connsiteY3" fmla="*/ 284 h 132670"/>
                      <a:gd name="connsiteX4" fmla="*/ 151969 w 15407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70" h="132670">
                        <a:moveTo>
                          <a:pt x="151969" y="69424"/>
                        </a:moveTo>
                        <a:cubicBezTo>
                          <a:pt x="143095" y="100575"/>
                          <a:pt x="113246" y="135525"/>
                          <a:pt x="76944" y="132486"/>
                        </a:cubicBezTo>
                        <a:cubicBezTo>
                          <a:pt x="47095" y="129447"/>
                          <a:pt x="12406" y="105134"/>
                          <a:pt x="1918" y="71703"/>
                        </a:cubicBezTo>
                        <a:cubicBezTo>
                          <a:pt x="-10183" y="32195"/>
                          <a:pt x="37414" y="2563"/>
                          <a:pt x="76137" y="284"/>
                        </a:cubicBezTo>
                        <a:cubicBezTo>
                          <a:pt x="127767"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817" name="Free-form: Shape 1816">
                    <a:extLst>
                      <a:ext uri="{FF2B5EF4-FFF2-40B4-BE49-F238E27FC236}">
                        <a16:creationId xmlns:a16="http://schemas.microsoft.com/office/drawing/2014/main" id="{00949AE4-C979-7765-8A05-1F7235B14484}"/>
                      </a:ext>
                    </a:extLst>
                  </p:cNvPr>
                  <p:cNvSpPr/>
                  <p:nvPr/>
                </p:nvSpPr>
                <p:spPr>
                  <a:xfrm>
                    <a:off x="8984780" y="2264876"/>
                    <a:ext cx="54857" cy="35974"/>
                  </a:xfrm>
                  <a:custGeom>
                    <a:avLst/>
                    <a:gdLst>
                      <a:gd name="connsiteX0" fmla="*/ 54857 w 54857"/>
                      <a:gd name="connsiteY0" fmla="*/ 10508 h 35974"/>
                      <a:gd name="connsiteX1" fmla="*/ 35496 w 54857"/>
                      <a:gd name="connsiteY1" fmla="*/ 30262 h 35974"/>
                      <a:gd name="connsiteX2" fmla="*/ 4840 w 54857"/>
                      <a:gd name="connsiteY2" fmla="*/ 30262 h 35974"/>
                      <a:gd name="connsiteX3" fmla="*/ 19362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857" y="16586"/>
                          <a:pt x="44370" y="23424"/>
                          <a:pt x="35496" y="30262"/>
                        </a:cubicBezTo>
                        <a:cubicBezTo>
                          <a:pt x="26622" y="37100"/>
                          <a:pt x="14521" y="38620"/>
                          <a:pt x="4840" y="30262"/>
                        </a:cubicBezTo>
                        <a:cubicBezTo>
                          <a:pt x="-4840" y="21905"/>
                          <a:pt x="0" y="5949"/>
                          <a:pt x="19362" y="1391"/>
                        </a:cubicBezTo>
                        <a:cubicBezTo>
                          <a:pt x="38723"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818" name="Free-form: Shape 1817">
                    <a:extLst>
                      <a:ext uri="{FF2B5EF4-FFF2-40B4-BE49-F238E27FC236}">
                        <a16:creationId xmlns:a16="http://schemas.microsoft.com/office/drawing/2014/main" id="{4991F53E-BF0A-8028-2EB4-0F5935B1FCF2}"/>
                      </a:ext>
                    </a:extLst>
                  </p:cNvPr>
                  <p:cNvSpPr/>
                  <p:nvPr/>
                </p:nvSpPr>
                <p:spPr>
                  <a:xfrm>
                    <a:off x="897832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2" name="Graphic 294">
                <a:extLst>
                  <a:ext uri="{FF2B5EF4-FFF2-40B4-BE49-F238E27FC236}">
                    <a16:creationId xmlns:a16="http://schemas.microsoft.com/office/drawing/2014/main" id="{6835207E-45CD-10FB-AE49-93B06E246F20}"/>
                  </a:ext>
                </a:extLst>
              </p:cNvPr>
              <p:cNvGrpSpPr/>
              <p:nvPr/>
            </p:nvGrpSpPr>
            <p:grpSpPr>
              <a:xfrm>
                <a:off x="8632199" y="1652870"/>
                <a:ext cx="722510" cy="799104"/>
                <a:chOff x="10091997" y="1938755"/>
                <a:chExt cx="686885" cy="737172"/>
              </a:xfrm>
            </p:grpSpPr>
            <p:sp>
              <p:nvSpPr>
                <p:cNvPr id="1775" name="Free-form: Shape 1774">
                  <a:extLst>
                    <a:ext uri="{FF2B5EF4-FFF2-40B4-BE49-F238E27FC236}">
                      <a16:creationId xmlns:a16="http://schemas.microsoft.com/office/drawing/2014/main" id="{96476A62-48E0-D8E9-49C2-34D71B6570BC}"/>
                    </a:ext>
                  </a:extLst>
                </p:cNvPr>
                <p:cNvSpPr/>
                <p:nvPr/>
              </p:nvSpPr>
              <p:spPr>
                <a:xfrm>
                  <a:off x="10091997" y="2044833"/>
                  <a:ext cx="356370" cy="441693"/>
                </a:xfrm>
                <a:custGeom>
                  <a:avLst/>
                  <a:gdLst>
                    <a:gd name="connsiteX0" fmla="*/ 326331 w 356370"/>
                    <a:gd name="connsiteY0" fmla="*/ 1857 h 441693"/>
                    <a:gd name="connsiteX1" fmla="*/ 339239 w 356370"/>
                    <a:gd name="connsiteY1" fmla="*/ 308809 h 441693"/>
                    <a:gd name="connsiteX2" fmla="*/ 329558 w 356370"/>
                    <a:gd name="connsiteY2" fmla="*/ 419737 h 441693"/>
                    <a:gd name="connsiteX3" fmla="*/ 323105 w 356370"/>
                    <a:gd name="connsiteY3" fmla="*/ 425815 h 441693"/>
                    <a:gd name="connsiteX4" fmla="*/ 162567 w 356370"/>
                    <a:gd name="connsiteY4" fmla="*/ 435692 h 441693"/>
                    <a:gd name="connsiteX5" fmla="*/ 41558 w 356370"/>
                    <a:gd name="connsiteY5" fmla="*/ 434933 h 441693"/>
                    <a:gd name="connsiteX6" fmla="*/ 13323 w 356370"/>
                    <a:gd name="connsiteY6" fmla="*/ 201680 h 441693"/>
                    <a:gd name="connsiteX7" fmla="*/ 32684 w 356370"/>
                    <a:gd name="connsiteY7" fmla="*/ 8695 h 441693"/>
                    <a:gd name="connsiteX8" fmla="*/ 95608 w 356370"/>
                    <a:gd name="connsiteY8" fmla="*/ 3377 h 441693"/>
                    <a:gd name="connsiteX9" fmla="*/ 170634 w 356370"/>
                    <a:gd name="connsiteY9" fmla="*/ 338 h 441693"/>
                    <a:gd name="connsiteX10" fmla="*/ 248886 w 356370"/>
                    <a:gd name="connsiteY10" fmla="*/ 338 h 441693"/>
                    <a:gd name="connsiteX11" fmla="*/ 323105 w 356370"/>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0" h="441693">
                      <a:moveTo>
                        <a:pt x="326331" y="1857"/>
                      </a:moveTo>
                      <a:cubicBezTo>
                        <a:pt x="386835" y="48204"/>
                        <a:pt x="336819" y="245747"/>
                        <a:pt x="339239" y="308809"/>
                      </a:cubicBezTo>
                      <a:cubicBezTo>
                        <a:pt x="340046" y="339960"/>
                        <a:pt x="352953" y="392385"/>
                        <a:pt x="329558" y="419737"/>
                      </a:cubicBezTo>
                      <a:cubicBezTo>
                        <a:pt x="327945" y="422016"/>
                        <a:pt x="325525" y="423536"/>
                        <a:pt x="323105" y="425815"/>
                      </a:cubicBezTo>
                      <a:cubicBezTo>
                        <a:pt x="289222" y="453167"/>
                        <a:pt x="202096" y="437212"/>
                        <a:pt x="162567" y="435692"/>
                      </a:cubicBezTo>
                      <a:cubicBezTo>
                        <a:pt x="127877" y="434173"/>
                        <a:pt x="74634" y="444810"/>
                        <a:pt x="41558" y="434933"/>
                      </a:cubicBezTo>
                      <a:cubicBezTo>
                        <a:pt x="-14106" y="417458"/>
                        <a:pt x="13323" y="249546"/>
                        <a:pt x="13323" y="201680"/>
                      </a:cubicBezTo>
                      <a:cubicBezTo>
                        <a:pt x="13323" y="140897"/>
                        <a:pt x="-27013" y="28450"/>
                        <a:pt x="32684" y="8695"/>
                      </a:cubicBezTo>
                      <a:cubicBezTo>
                        <a:pt x="47205" y="3377"/>
                        <a:pt x="80280" y="4137"/>
                        <a:pt x="95608" y="3377"/>
                      </a:cubicBezTo>
                      <a:cubicBezTo>
                        <a:pt x="114163" y="1857"/>
                        <a:pt x="152079" y="338"/>
                        <a:pt x="170634" y="338"/>
                      </a:cubicBezTo>
                      <a:cubicBezTo>
                        <a:pt x="189996" y="-422"/>
                        <a:pt x="229524" y="338"/>
                        <a:pt x="248886" y="338"/>
                      </a:cubicBezTo>
                      <a:cubicBezTo>
                        <a:pt x="264214"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776" name="Free-form: Shape 1775">
                  <a:extLst>
                    <a:ext uri="{FF2B5EF4-FFF2-40B4-BE49-F238E27FC236}">
                      <a16:creationId xmlns:a16="http://schemas.microsoft.com/office/drawing/2014/main" id="{F550FE70-A4FF-E545-B57F-C06A826BE9A2}"/>
                    </a:ext>
                  </a:extLst>
                </p:cNvPr>
                <p:cNvSpPr/>
                <p:nvPr/>
              </p:nvSpPr>
              <p:spPr>
                <a:xfrm>
                  <a:off x="10098562" y="2046131"/>
                  <a:ext cx="349783" cy="441155"/>
                </a:xfrm>
                <a:custGeom>
                  <a:avLst/>
                  <a:gdLst>
                    <a:gd name="connsiteX0" fmla="*/ 272170 w 349783"/>
                    <a:gd name="connsiteY0" fmla="*/ 331824 h 441155"/>
                    <a:gd name="connsiteX1" fmla="*/ 259261 w 349783"/>
                    <a:gd name="connsiteY1" fmla="*/ 348539 h 441155"/>
                    <a:gd name="connsiteX2" fmla="*/ 164875 w 349783"/>
                    <a:gd name="connsiteY2" fmla="*/ 375132 h 441155"/>
                    <a:gd name="connsiteX3" fmla="*/ 113245 w 349783"/>
                    <a:gd name="connsiteY3" fmla="*/ 375132 h 441155"/>
                    <a:gd name="connsiteX4" fmla="*/ 57581 w 349783"/>
                    <a:gd name="connsiteY4" fmla="*/ 346260 h 441155"/>
                    <a:gd name="connsiteX5" fmla="*/ 25312 w 349783"/>
                    <a:gd name="connsiteY5" fmla="*/ 261165 h 441155"/>
                    <a:gd name="connsiteX6" fmla="*/ 25312 w 349783"/>
                    <a:gd name="connsiteY6" fmla="*/ 162393 h 441155"/>
                    <a:gd name="connsiteX7" fmla="*/ 303 w 349783"/>
                    <a:gd name="connsiteY7" fmla="*/ 128963 h 441155"/>
                    <a:gd name="connsiteX8" fmla="*/ 6757 w 349783"/>
                    <a:gd name="connsiteY8" fmla="*/ 201142 h 441155"/>
                    <a:gd name="connsiteX9" fmla="*/ 34993 w 349783"/>
                    <a:gd name="connsiteY9" fmla="*/ 434395 h 441155"/>
                    <a:gd name="connsiteX10" fmla="*/ 156001 w 349783"/>
                    <a:gd name="connsiteY10" fmla="*/ 435154 h 441155"/>
                    <a:gd name="connsiteX11" fmla="*/ 316540 w 349783"/>
                    <a:gd name="connsiteY11" fmla="*/ 425277 h 441155"/>
                    <a:gd name="connsiteX12" fmla="*/ 322993 w 349783"/>
                    <a:gd name="connsiteY12" fmla="*/ 419199 h 441155"/>
                    <a:gd name="connsiteX13" fmla="*/ 339934 w 349783"/>
                    <a:gd name="connsiteY13" fmla="*/ 302193 h 441155"/>
                    <a:gd name="connsiteX14" fmla="*/ 306858 w 349783"/>
                    <a:gd name="connsiteY14" fmla="*/ 2079 h 441155"/>
                    <a:gd name="connsiteX15" fmla="*/ 299598 w 349783"/>
                    <a:gd name="connsiteY15" fmla="*/ 119845 h 441155"/>
                    <a:gd name="connsiteX16" fmla="*/ 290724 w 349783"/>
                    <a:gd name="connsiteY16" fmla="*/ 230014 h 441155"/>
                    <a:gd name="connsiteX17" fmla="*/ 272170 w 34978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3" h="441155">
                      <a:moveTo>
                        <a:pt x="272170" y="331824"/>
                      </a:moveTo>
                      <a:cubicBezTo>
                        <a:pt x="268136" y="337903"/>
                        <a:pt x="264103" y="343981"/>
                        <a:pt x="259261" y="348539"/>
                      </a:cubicBezTo>
                      <a:cubicBezTo>
                        <a:pt x="235060" y="375132"/>
                        <a:pt x="199565" y="375892"/>
                        <a:pt x="164875" y="375132"/>
                      </a:cubicBezTo>
                      <a:cubicBezTo>
                        <a:pt x="147934" y="375132"/>
                        <a:pt x="130186" y="373612"/>
                        <a:pt x="113245" y="375132"/>
                      </a:cubicBezTo>
                      <a:cubicBezTo>
                        <a:pt x="89849" y="377411"/>
                        <a:pt x="71295" y="362215"/>
                        <a:pt x="57581" y="346260"/>
                      </a:cubicBezTo>
                      <a:cubicBezTo>
                        <a:pt x="33379" y="318908"/>
                        <a:pt x="20471" y="296115"/>
                        <a:pt x="25312" y="261165"/>
                      </a:cubicBezTo>
                      <a:cubicBezTo>
                        <a:pt x="29345" y="229254"/>
                        <a:pt x="38220" y="192784"/>
                        <a:pt x="25312" y="162393"/>
                      </a:cubicBezTo>
                      <a:cubicBezTo>
                        <a:pt x="19665" y="150237"/>
                        <a:pt x="10791" y="138840"/>
                        <a:pt x="303" y="128963"/>
                      </a:cubicBezTo>
                      <a:cubicBezTo>
                        <a:pt x="3530" y="154795"/>
                        <a:pt x="6757" y="180628"/>
                        <a:pt x="6757" y="201142"/>
                      </a:cubicBezTo>
                      <a:cubicBezTo>
                        <a:pt x="6757" y="249008"/>
                        <a:pt x="-20671" y="416920"/>
                        <a:pt x="34993" y="434395"/>
                      </a:cubicBezTo>
                      <a:cubicBezTo>
                        <a:pt x="68068" y="444272"/>
                        <a:pt x="121312" y="434395"/>
                        <a:pt x="156001" y="435154"/>
                      </a:cubicBezTo>
                      <a:cubicBezTo>
                        <a:pt x="196338" y="436674"/>
                        <a:pt x="282657" y="452629"/>
                        <a:pt x="316540" y="425277"/>
                      </a:cubicBezTo>
                      <a:cubicBezTo>
                        <a:pt x="318959" y="423758"/>
                        <a:pt x="320573" y="421478"/>
                        <a:pt x="322993" y="419199"/>
                      </a:cubicBezTo>
                      <a:cubicBezTo>
                        <a:pt x="346388" y="391847"/>
                        <a:pt x="340741" y="334104"/>
                        <a:pt x="339934" y="302193"/>
                      </a:cubicBezTo>
                      <a:cubicBezTo>
                        <a:pt x="338321" y="239131"/>
                        <a:pt x="378657" y="-26033"/>
                        <a:pt x="306858" y="2079"/>
                      </a:cubicBezTo>
                      <a:cubicBezTo>
                        <a:pt x="276203" y="14236"/>
                        <a:pt x="294758" y="60582"/>
                        <a:pt x="299598" y="119845"/>
                      </a:cubicBezTo>
                      <a:cubicBezTo>
                        <a:pt x="302825" y="156315"/>
                        <a:pt x="297178" y="193544"/>
                        <a:pt x="290724" y="230014"/>
                      </a:cubicBezTo>
                      <a:cubicBezTo>
                        <a:pt x="283463" y="263444"/>
                        <a:pt x="291530" y="299913"/>
                        <a:pt x="272170" y="331824"/>
                      </a:cubicBezTo>
                      <a:close/>
                    </a:path>
                  </a:pathLst>
                </a:custGeom>
                <a:solidFill>
                  <a:srgbClr val="8F66B5"/>
                </a:solidFill>
                <a:ln w="4185" cap="flat">
                  <a:noFill/>
                  <a:prstDash val="solid"/>
                  <a:miter/>
                </a:ln>
              </p:spPr>
              <p:txBody>
                <a:bodyPr rtlCol="0" anchor="ctr"/>
                <a:lstStyle/>
                <a:p>
                  <a:endParaRPr lang="en-GB" dirty="0"/>
                </a:p>
              </p:txBody>
            </p:sp>
            <p:sp>
              <p:nvSpPr>
                <p:cNvPr id="1777" name="Free-form: Shape 1776">
                  <a:extLst>
                    <a:ext uri="{FF2B5EF4-FFF2-40B4-BE49-F238E27FC236}">
                      <a16:creationId xmlns:a16="http://schemas.microsoft.com/office/drawing/2014/main" id="{B4024861-09EB-B4E9-3DC7-96F6BDC8BEF2}"/>
                    </a:ext>
                  </a:extLst>
                </p:cNvPr>
                <p:cNvSpPr/>
                <p:nvPr/>
              </p:nvSpPr>
              <p:spPr>
                <a:xfrm>
                  <a:off x="10320539" y="2187872"/>
                  <a:ext cx="42271" cy="39811"/>
                </a:xfrm>
                <a:custGeom>
                  <a:avLst/>
                  <a:gdLst>
                    <a:gd name="connsiteX0" fmla="*/ 42126 w 42271"/>
                    <a:gd name="connsiteY0" fmla="*/ 19892 h 39811"/>
                    <a:gd name="connsiteX1" fmla="*/ 21150 w 42271"/>
                    <a:gd name="connsiteY1" fmla="*/ 39646 h 39811"/>
                    <a:gd name="connsiteX2" fmla="*/ 176 w 42271"/>
                    <a:gd name="connsiteY2" fmla="*/ 19892 h 39811"/>
                    <a:gd name="connsiteX3" fmla="*/ 21150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0" y="39646"/>
                      </a:cubicBezTo>
                      <a:cubicBezTo>
                        <a:pt x="8243" y="41165"/>
                        <a:pt x="-1437" y="32048"/>
                        <a:pt x="176" y="19892"/>
                      </a:cubicBezTo>
                      <a:cubicBezTo>
                        <a:pt x="982" y="10014"/>
                        <a:pt x="9857" y="-1382"/>
                        <a:pt x="21150" y="137"/>
                      </a:cubicBezTo>
                      <a:cubicBezTo>
                        <a:pt x="30832" y="1657"/>
                        <a:pt x="40512"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1778" name="Free-form: Shape 1777">
                  <a:extLst>
                    <a:ext uri="{FF2B5EF4-FFF2-40B4-BE49-F238E27FC236}">
                      <a16:creationId xmlns:a16="http://schemas.microsoft.com/office/drawing/2014/main" id="{43DC8648-8C15-CED5-89C9-58036FBEC188}"/>
                    </a:ext>
                  </a:extLst>
                </p:cNvPr>
                <p:cNvSpPr/>
                <p:nvPr/>
              </p:nvSpPr>
              <p:spPr>
                <a:xfrm>
                  <a:off x="10169701" y="2397423"/>
                  <a:ext cx="56312" cy="47404"/>
                </a:xfrm>
                <a:custGeom>
                  <a:avLst/>
                  <a:gdLst>
                    <a:gd name="connsiteX0" fmla="*/ 42106 w 56312"/>
                    <a:gd name="connsiteY0" fmla="*/ 39035 h 47404"/>
                    <a:gd name="connsiteX1" fmla="*/ 4190 w 56312"/>
                    <a:gd name="connsiteY1" fmla="*/ 42074 h 47404"/>
                    <a:gd name="connsiteX2" fmla="*/ 17098 w 56312"/>
                    <a:gd name="connsiteY2" fmla="*/ 8643 h 47404"/>
                    <a:gd name="connsiteX3" fmla="*/ 55013 w 56312"/>
                    <a:gd name="connsiteY3" fmla="*/ 5604 h 47404"/>
                    <a:gd name="connsiteX4" fmla="*/ 42106 w 5631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2" h="47404">
                      <a:moveTo>
                        <a:pt x="42106" y="39035"/>
                      </a:moveTo>
                      <a:cubicBezTo>
                        <a:pt x="28392" y="50431"/>
                        <a:pt x="11451" y="48912"/>
                        <a:pt x="4190" y="42074"/>
                      </a:cubicBezTo>
                      <a:cubicBezTo>
                        <a:pt x="-4683" y="33716"/>
                        <a:pt x="963" y="18520"/>
                        <a:pt x="17098" y="8643"/>
                      </a:cubicBezTo>
                      <a:cubicBezTo>
                        <a:pt x="30812" y="286"/>
                        <a:pt x="49367" y="-4273"/>
                        <a:pt x="55013" y="5604"/>
                      </a:cubicBezTo>
                      <a:cubicBezTo>
                        <a:pt x="59047" y="13962"/>
                        <a:pt x="53400" y="29157"/>
                        <a:pt x="42106" y="39035"/>
                      </a:cubicBezTo>
                      <a:close/>
                    </a:path>
                  </a:pathLst>
                </a:custGeom>
                <a:solidFill>
                  <a:srgbClr val="54BCE8"/>
                </a:solidFill>
                <a:ln w="4185" cap="flat">
                  <a:noFill/>
                  <a:prstDash val="solid"/>
                  <a:miter/>
                </a:ln>
              </p:spPr>
              <p:txBody>
                <a:bodyPr rtlCol="0" anchor="ctr"/>
                <a:lstStyle/>
                <a:p>
                  <a:endParaRPr lang="en-GB" dirty="0"/>
                </a:p>
              </p:txBody>
            </p:sp>
            <p:sp>
              <p:nvSpPr>
                <p:cNvPr id="1779" name="Free-form: Shape 1778">
                  <a:extLst>
                    <a:ext uri="{FF2B5EF4-FFF2-40B4-BE49-F238E27FC236}">
                      <a16:creationId xmlns:a16="http://schemas.microsoft.com/office/drawing/2014/main" id="{F458BEF8-A78C-53FD-3B13-13425304886B}"/>
                    </a:ext>
                  </a:extLst>
                </p:cNvPr>
                <p:cNvSpPr/>
                <p:nvPr/>
              </p:nvSpPr>
              <p:spPr>
                <a:xfrm>
                  <a:off x="10180121" y="2146837"/>
                  <a:ext cx="56830" cy="51278"/>
                </a:xfrm>
                <a:custGeom>
                  <a:avLst/>
                  <a:gdLst>
                    <a:gd name="connsiteX0" fmla="*/ 56694 w 56830"/>
                    <a:gd name="connsiteY0" fmla="*/ 25217 h 51278"/>
                    <a:gd name="connsiteX1" fmla="*/ 28459 w 56830"/>
                    <a:gd name="connsiteY1" fmla="*/ 51050 h 51278"/>
                    <a:gd name="connsiteX2" fmla="*/ 223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3" y="25977"/>
                      </a:cubicBezTo>
                      <a:cubicBezTo>
                        <a:pt x="-2196" y="11541"/>
                        <a:pt x="15551" y="2424"/>
                        <a:pt x="28459" y="144"/>
                      </a:cubicBezTo>
                      <a:cubicBezTo>
                        <a:pt x="45401"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780" name="Free-form: Shape 1779">
                  <a:extLst>
                    <a:ext uri="{FF2B5EF4-FFF2-40B4-BE49-F238E27FC236}">
                      <a16:creationId xmlns:a16="http://schemas.microsoft.com/office/drawing/2014/main" id="{0A276F1F-4526-8347-8097-DB2D4DAFCC21}"/>
                    </a:ext>
                  </a:extLst>
                </p:cNvPr>
                <p:cNvSpPr/>
                <p:nvPr/>
              </p:nvSpPr>
              <p:spPr>
                <a:xfrm>
                  <a:off x="10343919" y="2370316"/>
                  <a:ext cx="33322" cy="32769"/>
                </a:xfrm>
                <a:custGeom>
                  <a:avLst/>
                  <a:gdLst>
                    <a:gd name="connsiteX0" fmla="*/ 16326 w 33322"/>
                    <a:gd name="connsiteY0" fmla="*/ 32712 h 32769"/>
                    <a:gd name="connsiteX1" fmla="*/ 191 w 33322"/>
                    <a:gd name="connsiteY1" fmla="*/ 15997 h 32769"/>
                    <a:gd name="connsiteX2" fmla="*/ 17132 w 33322"/>
                    <a:gd name="connsiteY2" fmla="*/ 41 h 32769"/>
                    <a:gd name="connsiteX3" fmla="*/ 33267 w 33322"/>
                    <a:gd name="connsiteY3" fmla="*/ 16757 h 32769"/>
                    <a:gd name="connsiteX4" fmla="*/ 16326 w 33322"/>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 h="32769">
                      <a:moveTo>
                        <a:pt x="16326" y="32712"/>
                      </a:moveTo>
                      <a:cubicBezTo>
                        <a:pt x="7452" y="31952"/>
                        <a:pt x="-1422" y="25114"/>
                        <a:pt x="191" y="15997"/>
                      </a:cubicBezTo>
                      <a:cubicBezTo>
                        <a:pt x="1804" y="9159"/>
                        <a:pt x="9065" y="1561"/>
                        <a:pt x="17132" y="41"/>
                      </a:cubicBezTo>
                      <a:cubicBezTo>
                        <a:pt x="26006" y="-718"/>
                        <a:pt x="32460" y="9159"/>
                        <a:pt x="33267" y="16757"/>
                      </a:cubicBezTo>
                      <a:cubicBezTo>
                        <a:pt x="34073" y="26634"/>
                        <a:pt x="26006"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1781" name="Free-form: Shape 1780">
                  <a:extLst>
                    <a:ext uri="{FF2B5EF4-FFF2-40B4-BE49-F238E27FC236}">
                      <a16:creationId xmlns:a16="http://schemas.microsoft.com/office/drawing/2014/main" id="{E12B0010-689A-4EA2-AE14-B61C4272033A}"/>
                    </a:ext>
                  </a:extLst>
                </p:cNvPr>
                <p:cNvSpPr/>
                <p:nvPr/>
              </p:nvSpPr>
              <p:spPr>
                <a:xfrm>
                  <a:off x="10142208" y="2075456"/>
                  <a:ext cx="143077" cy="39199"/>
                </a:xfrm>
                <a:custGeom>
                  <a:avLst/>
                  <a:gdLst>
                    <a:gd name="connsiteX0" fmla="*/ 142204 w 143077"/>
                    <a:gd name="connsiteY0" fmla="*/ 21379 h 39199"/>
                    <a:gd name="connsiteX1" fmla="*/ 74439 w 143077"/>
                    <a:gd name="connsiteY1" fmla="*/ 37335 h 39199"/>
                    <a:gd name="connsiteX2" fmla="*/ 2642 w 143077"/>
                    <a:gd name="connsiteY2" fmla="*/ 25938 h 39199"/>
                    <a:gd name="connsiteX3" fmla="*/ 70406 w 143077"/>
                    <a:gd name="connsiteY3" fmla="*/ 106 h 39199"/>
                    <a:gd name="connsiteX4" fmla="*/ 142204 w 143077"/>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 h="39199">
                      <a:moveTo>
                        <a:pt x="142204" y="21379"/>
                      </a:moveTo>
                      <a:cubicBezTo>
                        <a:pt x="134944" y="28217"/>
                        <a:pt x="103482" y="32776"/>
                        <a:pt x="74439" y="37335"/>
                      </a:cubicBezTo>
                      <a:cubicBezTo>
                        <a:pt x="45397" y="41894"/>
                        <a:pt x="14743" y="38095"/>
                        <a:pt x="2642" y="25938"/>
                      </a:cubicBezTo>
                      <a:cubicBezTo>
                        <a:pt x="-9459" y="13782"/>
                        <a:pt x="21196" y="-1414"/>
                        <a:pt x="70406" y="106"/>
                      </a:cubicBezTo>
                      <a:cubicBezTo>
                        <a:pt x="118809" y="1625"/>
                        <a:pt x="148659" y="14541"/>
                        <a:pt x="142204" y="21379"/>
                      </a:cubicBezTo>
                      <a:close/>
                    </a:path>
                  </a:pathLst>
                </a:custGeom>
                <a:solidFill>
                  <a:srgbClr val="FFFFFF"/>
                </a:solidFill>
                <a:ln w="4185" cap="flat">
                  <a:noFill/>
                  <a:prstDash val="solid"/>
                  <a:miter/>
                </a:ln>
              </p:spPr>
              <p:txBody>
                <a:bodyPr rtlCol="0" anchor="ctr"/>
                <a:lstStyle/>
                <a:p>
                  <a:endParaRPr lang="en-GB" dirty="0"/>
                </a:p>
              </p:txBody>
            </p:sp>
            <p:sp>
              <p:nvSpPr>
                <p:cNvPr id="1782" name="Free-form: Shape 1781">
                  <a:extLst>
                    <a:ext uri="{FF2B5EF4-FFF2-40B4-BE49-F238E27FC236}">
                      <a16:creationId xmlns:a16="http://schemas.microsoft.com/office/drawing/2014/main" id="{0A42F3EC-201C-72C2-CA6C-4284172F91A7}"/>
                    </a:ext>
                  </a:extLst>
                </p:cNvPr>
                <p:cNvSpPr/>
                <p:nvPr/>
              </p:nvSpPr>
              <p:spPr>
                <a:xfrm>
                  <a:off x="10309856" y="2077014"/>
                  <a:ext cx="38751" cy="32297"/>
                </a:xfrm>
                <a:custGeom>
                  <a:avLst/>
                  <a:gdLst>
                    <a:gd name="connsiteX0" fmla="*/ 38287 w 38751"/>
                    <a:gd name="connsiteY0" fmla="*/ 22861 h 32297"/>
                    <a:gd name="connsiteX1" fmla="*/ 18926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7" y="28180"/>
                        <a:pt x="26993" y="30459"/>
                        <a:pt x="18926" y="31979"/>
                      </a:cubicBezTo>
                      <a:cubicBezTo>
                        <a:pt x="10858" y="33498"/>
                        <a:pt x="2791" y="29699"/>
                        <a:pt x="372" y="18302"/>
                      </a:cubicBezTo>
                      <a:cubicBezTo>
                        <a:pt x="-2049" y="6906"/>
                        <a:pt x="7631"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1783" name="Free-form: Shape 1782">
                  <a:extLst>
                    <a:ext uri="{FF2B5EF4-FFF2-40B4-BE49-F238E27FC236}">
                      <a16:creationId xmlns:a16="http://schemas.microsoft.com/office/drawing/2014/main" id="{0E869FDA-419E-AEBE-2B2B-BBE5C732FCF3}"/>
                    </a:ext>
                  </a:extLst>
                </p:cNvPr>
                <p:cNvSpPr/>
                <p:nvPr/>
              </p:nvSpPr>
              <p:spPr>
                <a:xfrm>
                  <a:off x="1011939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84" name="Free-form: Shape 1783">
                  <a:extLst>
                    <a:ext uri="{FF2B5EF4-FFF2-40B4-BE49-F238E27FC236}">
                      <a16:creationId xmlns:a16="http://schemas.microsoft.com/office/drawing/2014/main" id="{65AD08FA-BDB4-A7AB-95E8-0B24AB87A025}"/>
                    </a:ext>
                  </a:extLst>
                </p:cNvPr>
                <p:cNvSpPr/>
                <p:nvPr/>
              </p:nvSpPr>
              <p:spPr>
                <a:xfrm>
                  <a:off x="1018115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85" name="Free-form: Shape 1784">
                  <a:extLst>
                    <a:ext uri="{FF2B5EF4-FFF2-40B4-BE49-F238E27FC236}">
                      <a16:creationId xmlns:a16="http://schemas.microsoft.com/office/drawing/2014/main" id="{946235BD-47F2-BF98-53FA-65E7653CB284}"/>
                    </a:ext>
                  </a:extLst>
                </p:cNvPr>
                <p:cNvSpPr/>
                <p:nvPr/>
              </p:nvSpPr>
              <p:spPr>
                <a:xfrm>
                  <a:off x="10115807" y="1947741"/>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4" y="18413"/>
                        <a:pt x="1614"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86" name="Free-form: Shape 1785">
                  <a:extLst>
                    <a:ext uri="{FF2B5EF4-FFF2-40B4-BE49-F238E27FC236}">
                      <a16:creationId xmlns:a16="http://schemas.microsoft.com/office/drawing/2014/main" id="{02F0A423-75CB-4331-1794-00CC296746CC}"/>
                    </a:ext>
                  </a:extLst>
                </p:cNvPr>
                <p:cNvSpPr/>
                <p:nvPr/>
              </p:nvSpPr>
              <p:spPr>
                <a:xfrm>
                  <a:off x="10166182" y="1941794"/>
                  <a:ext cx="46469" cy="43314"/>
                </a:xfrm>
                <a:custGeom>
                  <a:avLst/>
                  <a:gdLst>
                    <a:gd name="connsiteX0" fmla="*/ 37558 w 46469"/>
                    <a:gd name="connsiteY0" fmla="*/ 36516 h 43314"/>
                    <a:gd name="connsiteX1" fmla="*/ 35944 w 46469"/>
                    <a:gd name="connsiteY1" fmla="*/ 2326 h 43314"/>
                    <a:gd name="connsiteX2" fmla="*/ 9322 w 46469"/>
                    <a:gd name="connsiteY2" fmla="*/ 8404 h 43314"/>
                    <a:gd name="connsiteX3" fmla="*/ 2061 w 46469"/>
                    <a:gd name="connsiteY3" fmla="*/ 32717 h 43314"/>
                    <a:gd name="connsiteX4" fmla="*/ 37558 w 46469"/>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314">
                      <a:moveTo>
                        <a:pt x="37558" y="36516"/>
                      </a:moveTo>
                      <a:cubicBezTo>
                        <a:pt x="47239" y="26639"/>
                        <a:pt x="52079" y="9164"/>
                        <a:pt x="35944" y="2326"/>
                      </a:cubicBezTo>
                      <a:cubicBezTo>
                        <a:pt x="24650" y="-2993"/>
                        <a:pt x="14970" y="1566"/>
                        <a:pt x="9322" y="8404"/>
                      </a:cubicBezTo>
                      <a:cubicBezTo>
                        <a:pt x="-358" y="13722"/>
                        <a:pt x="-1972" y="25119"/>
                        <a:pt x="2061" y="32717"/>
                      </a:cubicBezTo>
                      <a:cubicBezTo>
                        <a:pt x="8516" y="4487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87" name="Free-form: Shape 1786">
                  <a:extLst>
                    <a:ext uri="{FF2B5EF4-FFF2-40B4-BE49-F238E27FC236}">
                      <a16:creationId xmlns:a16="http://schemas.microsoft.com/office/drawing/2014/main" id="{CF8E49F4-5B9F-BD86-89D2-24ADCC275D26}"/>
                    </a:ext>
                  </a:extLst>
                </p:cNvPr>
                <p:cNvSpPr/>
                <p:nvPr/>
              </p:nvSpPr>
              <p:spPr>
                <a:xfrm>
                  <a:off x="102420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88" name="Free-form: Shape 1787">
                  <a:extLst>
                    <a:ext uri="{FF2B5EF4-FFF2-40B4-BE49-F238E27FC236}">
                      <a16:creationId xmlns:a16="http://schemas.microsoft.com/office/drawing/2014/main" id="{150DFC25-C618-7044-7D2C-656BDDF414C9}"/>
                    </a:ext>
                  </a:extLst>
                </p:cNvPr>
                <p:cNvSpPr/>
                <p:nvPr/>
              </p:nvSpPr>
              <p:spPr>
                <a:xfrm>
                  <a:off x="1030377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789" name="Free-form: Shape 1788">
                  <a:extLst>
                    <a:ext uri="{FF2B5EF4-FFF2-40B4-BE49-F238E27FC236}">
                      <a16:creationId xmlns:a16="http://schemas.microsoft.com/office/drawing/2014/main" id="{228DF392-6C6A-DFD4-B1C0-1FD2FDE49056}"/>
                    </a:ext>
                  </a:extLst>
                </p:cNvPr>
                <p:cNvSpPr/>
                <p:nvPr/>
              </p:nvSpPr>
              <p:spPr>
                <a:xfrm>
                  <a:off x="1023842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3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2" y="19932"/>
                        <a:pt x="37916" y="7016"/>
                        <a:pt x="25815" y="1697"/>
                      </a:cubicBezTo>
                      <a:cubicBezTo>
                        <a:pt x="17748" y="-2102"/>
                        <a:pt x="11295" y="938"/>
                        <a:pt x="6454" y="6256"/>
                      </a:cubicBezTo>
                      <a:cubicBezTo>
                        <a:pt x="0" y="10055"/>
                        <a:pt x="-1614" y="18413"/>
                        <a:pt x="1613"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790" name="Free-form: Shape 1789">
                  <a:extLst>
                    <a:ext uri="{FF2B5EF4-FFF2-40B4-BE49-F238E27FC236}">
                      <a16:creationId xmlns:a16="http://schemas.microsoft.com/office/drawing/2014/main" id="{F13A1C7D-EF47-FD77-1637-EA3A1E586EBC}"/>
                    </a:ext>
                  </a:extLst>
                </p:cNvPr>
                <p:cNvSpPr/>
                <p:nvPr/>
              </p:nvSpPr>
              <p:spPr>
                <a:xfrm>
                  <a:off x="1028880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91" name="Free-form: Shape 1790">
                  <a:extLst>
                    <a:ext uri="{FF2B5EF4-FFF2-40B4-BE49-F238E27FC236}">
                      <a16:creationId xmlns:a16="http://schemas.microsoft.com/office/drawing/2014/main" id="{5E47AF92-38AA-DB68-A525-AAFDB709FE9D}"/>
                    </a:ext>
                  </a:extLst>
                </p:cNvPr>
                <p:cNvSpPr/>
                <p:nvPr/>
              </p:nvSpPr>
              <p:spPr>
                <a:xfrm>
                  <a:off x="10356211" y="1943942"/>
                  <a:ext cx="33608" cy="31953"/>
                </a:xfrm>
                <a:custGeom>
                  <a:avLst/>
                  <a:gdLst>
                    <a:gd name="connsiteX0" fmla="*/ 27429 w 33608"/>
                    <a:gd name="connsiteY0" fmla="*/ 26770 h 31953"/>
                    <a:gd name="connsiteX1" fmla="*/ 25815 w 33608"/>
                    <a:gd name="connsiteY1" fmla="*/ 1697 h 31953"/>
                    <a:gd name="connsiteX2" fmla="*/ 6454 w 33608"/>
                    <a:gd name="connsiteY2" fmla="*/ 6256 h 31953"/>
                    <a:gd name="connsiteX3" fmla="*/ 1613 w 33608"/>
                    <a:gd name="connsiteY3" fmla="*/ 23731 h 31953"/>
                    <a:gd name="connsiteX4" fmla="*/ 27429 w 33608"/>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953">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19361"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1792" name="Free-form: Shape 1791">
                  <a:extLst>
                    <a:ext uri="{FF2B5EF4-FFF2-40B4-BE49-F238E27FC236}">
                      <a16:creationId xmlns:a16="http://schemas.microsoft.com/office/drawing/2014/main" id="{31D030B4-0BB0-6FC8-4C77-80CC17605BFB}"/>
                    </a:ext>
                  </a:extLst>
                </p:cNvPr>
                <p:cNvSpPr/>
                <p:nvPr/>
              </p:nvSpPr>
              <p:spPr>
                <a:xfrm>
                  <a:off x="10367057"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1793" name="Graphic 294">
                  <a:extLst>
                    <a:ext uri="{FF2B5EF4-FFF2-40B4-BE49-F238E27FC236}">
                      <a16:creationId xmlns:a16="http://schemas.microsoft.com/office/drawing/2014/main" id="{88C6F179-3DE5-24A1-A055-FE5705F826FC}"/>
                    </a:ext>
                  </a:extLst>
                </p:cNvPr>
                <p:cNvGrpSpPr/>
                <p:nvPr/>
              </p:nvGrpSpPr>
              <p:grpSpPr>
                <a:xfrm>
                  <a:off x="10187301" y="2236352"/>
                  <a:ext cx="297937" cy="178295"/>
                  <a:chOff x="10187301" y="2236352"/>
                  <a:chExt cx="297937" cy="178295"/>
                </a:xfrm>
              </p:grpSpPr>
              <p:sp>
                <p:nvSpPr>
                  <p:cNvPr id="1794" name="Free-form: Shape 1793">
                    <a:extLst>
                      <a:ext uri="{FF2B5EF4-FFF2-40B4-BE49-F238E27FC236}">
                        <a16:creationId xmlns:a16="http://schemas.microsoft.com/office/drawing/2014/main" id="{FEDC2215-B850-19CC-44AC-BFD6EBC76C2E}"/>
                      </a:ext>
                    </a:extLst>
                  </p:cNvPr>
                  <p:cNvSpPr/>
                  <p:nvPr/>
                </p:nvSpPr>
                <p:spPr>
                  <a:xfrm>
                    <a:off x="10187301" y="2236352"/>
                    <a:ext cx="154037" cy="132670"/>
                  </a:xfrm>
                  <a:custGeom>
                    <a:avLst/>
                    <a:gdLst>
                      <a:gd name="connsiteX0" fmla="*/ 151969 w 154037"/>
                      <a:gd name="connsiteY0" fmla="*/ 69424 h 132670"/>
                      <a:gd name="connsiteX1" fmla="*/ 76943 w 154037"/>
                      <a:gd name="connsiteY1" fmla="*/ 132486 h 132670"/>
                      <a:gd name="connsiteX2" fmla="*/ 1918 w 154037"/>
                      <a:gd name="connsiteY2" fmla="*/ 71703 h 132670"/>
                      <a:gd name="connsiteX3" fmla="*/ 76136 w 154037"/>
                      <a:gd name="connsiteY3" fmla="*/ 284 h 132670"/>
                      <a:gd name="connsiteX4" fmla="*/ 151969 w 154037"/>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 h="132670">
                        <a:moveTo>
                          <a:pt x="151969" y="69424"/>
                        </a:moveTo>
                        <a:cubicBezTo>
                          <a:pt x="143095" y="100575"/>
                          <a:pt x="113245" y="135525"/>
                          <a:pt x="76943" y="132486"/>
                        </a:cubicBezTo>
                        <a:cubicBezTo>
                          <a:pt x="47094" y="129447"/>
                          <a:pt x="12405" y="105134"/>
                          <a:pt x="1918" y="71703"/>
                        </a:cubicBezTo>
                        <a:cubicBezTo>
                          <a:pt x="-10183" y="32195"/>
                          <a:pt x="37413" y="2563"/>
                          <a:pt x="76136" y="284"/>
                        </a:cubicBezTo>
                        <a:cubicBezTo>
                          <a:pt x="126960"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795" name="Free-form: Shape 1794">
                    <a:extLst>
                      <a:ext uri="{FF2B5EF4-FFF2-40B4-BE49-F238E27FC236}">
                        <a16:creationId xmlns:a16="http://schemas.microsoft.com/office/drawing/2014/main" id="{3F503F9B-18F0-979D-F56D-38C5DD817704}"/>
                      </a:ext>
                    </a:extLst>
                  </p:cNvPr>
                  <p:cNvSpPr/>
                  <p:nvPr/>
                </p:nvSpPr>
                <p:spPr>
                  <a:xfrm>
                    <a:off x="10208580" y="2264876"/>
                    <a:ext cx="54857" cy="35974"/>
                  </a:xfrm>
                  <a:custGeom>
                    <a:avLst/>
                    <a:gdLst>
                      <a:gd name="connsiteX0" fmla="*/ 54857 w 54857"/>
                      <a:gd name="connsiteY0" fmla="*/ 10508 h 35974"/>
                      <a:gd name="connsiteX1" fmla="*/ 35496 w 54857"/>
                      <a:gd name="connsiteY1" fmla="*/ 30262 h 35974"/>
                      <a:gd name="connsiteX2" fmla="*/ 4841 w 54857"/>
                      <a:gd name="connsiteY2" fmla="*/ 30262 h 35974"/>
                      <a:gd name="connsiteX3" fmla="*/ 19361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051" y="16586"/>
                          <a:pt x="44369" y="23424"/>
                          <a:pt x="35496" y="30262"/>
                        </a:cubicBezTo>
                        <a:cubicBezTo>
                          <a:pt x="26622" y="37100"/>
                          <a:pt x="14521" y="38620"/>
                          <a:pt x="4841" y="30262"/>
                        </a:cubicBezTo>
                        <a:cubicBezTo>
                          <a:pt x="-4840" y="21905"/>
                          <a:pt x="0" y="5949"/>
                          <a:pt x="19361" y="1391"/>
                        </a:cubicBezTo>
                        <a:cubicBezTo>
                          <a:pt x="37916"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796" name="Free-form: Shape 1795">
                    <a:extLst>
                      <a:ext uri="{FF2B5EF4-FFF2-40B4-BE49-F238E27FC236}">
                        <a16:creationId xmlns:a16="http://schemas.microsoft.com/office/drawing/2014/main" id="{A01BEF1B-78E1-3F29-579A-BBBBB5F093C7}"/>
                      </a:ext>
                    </a:extLst>
                  </p:cNvPr>
                  <p:cNvSpPr/>
                  <p:nvPr/>
                </p:nvSpPr>
                <p:spPr>
                  <a:xfrm>
                    <a:off x="10202127" y="2246513"/>
                    <a:ext cx="139750" cy="121750"/>
                  </a:xfrm>
                  <a:custGeom>
                    <a:avLst/>
                    <a:gdLst>
                      <a:gd name="connsiteX0" fmla="*/ 110521 w 139750"/>
                      <a:gd name="connsiteY0" fmla="*/ 0 h 121750"/>
                      <a:gd name="connsiteX1" fmla="*/ 112941 w 139750"/>
                      <a:gd name="connsiteY1" fmla="*/ 30391 h 121750"/>
                      <a:gd name="connsiteX2" fmla="*/ 37916 w 139750"/>
                      <a:gd name="connsiteY2" fmla="*/ 95732 h 121750"/>
                      <a:gd name="connsiteX3" fmla="*/ 0 w 139750"/>
                      <a:gd name="connsiteY3" fmla="*/ 83576 h 121750"/>
                      <a:gd name="connsiteX4" fmla="*/ 62924 w 139750"/>
                      <a:gd name="connsiteY4" fmla="*/ 121565 h 121750"/>
                      <a:gd name="connsiteX5" fmla="*/ 137950 w 139750"/>
                      <a:gd name="connsiteY5" fmla="*/ 58503 h 121750"/>
                      <a:gd name="connsiteX6" fmla="*/ 110521 w 139750"/>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50"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1143" y="120045"/>
                          <a:pt x="62924" y="121565"/>
                        </a:cubicBezTo>
                        <a:cubicBezTo>
                          <a:pt x="99226" y="124604"/>
                          <a:pt x="128269" y="89654"/>
                          <a:pt x="137950" y="58503"/>
                        </a:cubicBezTo>
                        <a:cubicBezTo>
                          <a:pt x="144404" y="34950"/>
                          <a:pt x="133109"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3" name="Graphic 294">
                <a:extLst>
                  <a:ext uri="{FF2B5EF4-FFF2-40B4-BE49-F238E27FC236}">
                    <a16:creationId xmlns:a16="http://schemas.microsoft.com/office/drawing/2014/main" id="{7AB04952-6B56-696A-980B-566185DC126C}"/>
                  </a:ext>
                </a:extLst>
              </p:cNvPr>
              <p:cNvGrpSpPr/>
              <p:nvPr/>
            </p:nvGrpSpPr>
            <p:grpSpPr>
              <a:xfrm>
                <a:off x="9313596" y="1652870"/>
                <a:ext cx="722511" cy="799104"/>
                <a:chOff x="10739796" y="1938755"/>
                <a:chExt cx="686887" cy="737172"/>
              </a:xfrm>
            </p:grpSpPr>
            <p:sp>
              <p:nvSpPr>
                <p:cNvPr id="1753" name="Free-form: Shape 1752">
                  <a:extLst>
                    <a:ext uri="{FF2B5EF4-FFF2-40B4-BE49-F238E27FC236}">
                      <a16:creationId xmlns:a16="http://schemas.microsoft.com/office/drawing/2014/main" id="{432C34EF-8372-AE95-F7DD-22D15D928991}"/>
                    </a:ext>
                  </a:extLst>
                </p:cNvPr>
                <p:cNvSpPr/>
                <p:nvPr/>
              </p:nvSpPr>
              <p:spPr>
                <a:xfrm>
                  <a:off x="10739796" y="2044833"/>
                  <a:ext cx="356371" cy="441693"/>
                </a:xfrm>
                <a:custGeom>
                  <a:avLst/>
                  <a:gdLst>
                    <a:gd name="connsiteX0" fmla="*/ 326332 w 356371"/>
                    <a:gd name="connsiteY0" fmla="*/ 1857 h 441693"/>
                    <a:gd name="connsiteX1" fmla="*/ 339239 w 356371"/>
                    <a:gd name="connsiteY1" fmla="*/ 308809 h 441693"/>
                    <a:gd name="connsiteX2" fmla="*/ 329559 w 356371"/>
                    <a:gd name="connsiteY2" fmla="*/ 419737 h 441693"/>
                    <a:gd name="connsiteX3" fmla="*/ 323105 w 356371"/>
                    <a:gd name="connsiteY3" fmla="*/ 425815 h 441693"/>
                    <a:gd name="connsiteX4" fmla="*/ 162567 w 356371"/>
                    <a:gd name="connsiteY4" fmla="*/ 435692 h 441693"/>
                    <a:gd name="connsiteX5" fmla="*/ 41558 w 356371"/>
                    <a:gd name="connsiteY5" fmla="*/ 434933 h 441693"/>
                    <a:gd name="connsiteX6" fmla="*/ 13323 w 356371"/>
                    <a:gd name="connsiteY6" fmla="*/ 201680 h 441693"/>
                    <a:gd name="connsiteX7" fmla="*/ 32684 w 356371"/>
                    <a:gd name="connsiteY7" fmla="*/ 8695 h 441693"/>
                    <a:gd name="connsiteX8" fmla="*/ 95609 w 356371"/>
                    <a:gd name="connsiteY8" fmla="*/ 3377 h 441693"/>
                    <a:gd name="connsiteX9" fmla="*/ 170634 w 356371"/>
                    <a:gd name="connsiteY9" fmla="*/ 338 h 441693"/>
                    <a:gd name="connsiteX10" fmla="*/ 248887 w 356371"/>
                    <a:gd name="connsiteY10" fmla="*/ 338 h 441693"/>
                    <a:gd name="connsiteX11" fmla="*/ 323105 w 356371"/>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1" h="441693">
                      <a:moveTo>
                        <a:pt x="326332" y="1857"/>
                      </a:moveTo>
                      <a:cubicBezTo>
                        <a:pt x="386836" y="48204"/>
                        <a:pt x="336820" y="245747"/>
                        <a:pt x="339239" y="308809"/>
                      </a:cubicBezTo>
                      <a:cubicBezTo>
                        <a:pt x="340046" y="339960"/>
                        <a:pt x="352954" y="392385"/>
                        <a:pt x="329559" y="419737"/>
                      </a:cubicBezTo>
                      <a:cubicBezTo>
                        <a:pt x="327945" y="422016"/>
                        <a:pt x="325526" y="423536"/>
                        <a:pt x="323105" y="425815"/>
                      </a:cubicBezTo>
                      <a:cubicBezTo>
                        <a:pt x="289223" y="453167"/>
                        <a:pt x="202096" y="437212"/>
                        <a:pt x="162567" y="435692"/>
                      </a:cubicBezTo>
                      <a:cubicBezTo>
                        <a:pt x="127878" y="434173"/>
                        <a:pt x="74635" y="444810"/>
                        <a:pt x="41558" y="434933"/>
                      </a:cubicBezTo>
                      <a:cubicBezTo>
                        <a:pt x="-14105" y="417458"/>
                        <a:pt x="13323" y="249546"/>
                        <a:pt x="13323" y="201680"/>
                      </a:cubicBezTo>
                      <a:cubicBezTo>
                        <a:pt x="13323" y="140897"/>
                        <a:pt x="-27013" y="28450"/>
                        <a:pt x="32684" y="8695"/>
                      </a:cubicBezTo>
                      <a:cubicBezTo>
                        <a:pt x="47206" y="3377"/>
                        <a:pt x="80281" y="4137"/>
                        <a:pt x="95609" y="3377"/>
                      </a:cubicBezTo>
                      <a:cubicBezTo>
                        <a:pt x="114163" y="1857"/>
                        <a:pt x="152080" y="338"/>
                        <a:pt x="170634" y="338"/>
                      </a:cubicBezTo>
                      <a:cubicBezTo>
                        <a:pt x="189996" y="-422"/>
                        <a:pt x="229525" y="338"/>
                        <a:pt x="248887" y="338"/>
                      </a:cubicBezTo>
                      <a:cubicBezTo>
                        <a:pt x="264215"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1754" name="Free-form: Shape 1753">
                  <a:extLst>
                    <a:ext uri="{FF2B5EF4-FFF2-40B4-BE49-F238E27FC236}">
                      <a16:creationId xmlns:a16="http://schemas.microsoft.com/office/drawing/2014/main" id="{1483F2F6-D185-4442-B4C4-1A4D18D471D1}"/>
                    </a:ext>
                  </a:extLst>
                </p:cNvPr>
                <p:cNvSpPr/>
                <p:nvPr/>
              </p:nvSpPr>
              <p:spPr>
                <a:xfrm>
                  <a:off x="10746361" y="2046131"/>
                  <a:ext cx="349784" cy="441155"/>
                </a:xfrm>
                <a:custGeom>
                  <a:avLst/>
                  <a:gdLst>
                    <a:gd name="connsiteX0" fmla="*/ 272169 w 349784"/>
                    <a:gd name="connsiteY0" fmla="*/ 331824 h 441155"/>
                    <a:gd name="connsiteX1" fmla="*/ 259262 w 349784"/>
                    <a:gd name="connsiteY1" fmla="*/ 348539 h 441155"/>
                    <a:gd name="connsiteX2" fmla="*/ 164876 w 349784"/>
                    <a:gd name="connsiteY2" fmla="*/ 375132 h 441155"/>
                    <a:gd name="connsiteX3" fmla="*/ 113245 w 349784"/>
                    <a:gd name="connsiteY3" fmla="*/ 375132 h 441155"/>
                    <a:gd name="connsiteX4" fmla="*/ 57581 w 349784"/>
                    <a:gd name="connsiteY4" fmla="*/ 346260 h 441155"/>
                    <a:gd name="connsiteX5" fmla="*/ 25312 w 349784"/>
                    <a:gd name="connsiteY5" fmla="*/ 261165 h 441155"/>
                    <a:gd name="connsiteX6" fmla="*/ 25312 w 349784"/>
                    <a:gd name="connsiteY6" fmla="*/ 162393 h 441155"/>
                    <a:gd name="connsiteX7" fmla="*/ 304 w 349784"/>
                    <a:gd name="connsiteY7" fmla="*/ 128963 h 441155"/>
                    <a:gd name="connsiteX8" fmla="*/ 6757 w 349784"/>
                    <a:gd name="connsiteY8" fmla="*/ 201142 h 441155"/>
                    <a:gd name="connsiteX9" fmla="*/ 34992 w 349784"/>
                    <a:gd name="connsiteY9" fmla="*/ 434395 h 441155"/>
                    <a:gd name="connsiteX10" fmla="*/ 156001 w 349784"/>
                    <a:gd name="connsiteY10" fmla="*/ 435154 h 441155"/>
                    <a:gd name="connsiteX11" fmla="*/ 316539 w 349784"/>
                    <a:gd name="connsiteY11" fmla="*/ 425277 h 441155"/>
                    <a:gd name="connsiteX12" fmla="*/ 322993 w 349784"/>
                    <a:gd name="connsiteY12" fmla="*/ 419199 h 441155"/>
                    <a:gd name="connsiteX13" fmla="*/ 339935 w 349784"/>
                    <a:gd name="connsiteY13" fmla="*/ 302193 h 441155"/>
                    <a:gd name="connsiteX14" fmla="*/ 306859 w 349784"/>
                    <a:gd name="connsiteY14" fmla="*/ 2079 h 441155"/>
                    <a:gd name="connsiteX15" fmla="*/ 299598 w 349784"/>
                    <a:gd name="connsiteY15" fmla="*/ 119845 h 441155"/>
                    <a:gd name="connsiteX16" fmla="*/ 290725 w 349784"/>
                    <a:gd name="connsiteY16" fmla="*/ 230014 h 441155"/>
                    <a:gd name="connsiteX17" fmla="*/ 272169 w 349784"/>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4" h="441155">
                      <a:moveTo>
                        <a:pt x="272169" y="331824"/>
                      </a:moveTo>
                      <a:cubicBezTo>
                        <a:pt x="268136" y="337903"/>
                        <a:pt x="264102" y="343981"/>
                        <a:pt x="259262" y="348539"/>
                      </a:cubicBezTo>
                      <a:cubicBezTo>
                        <a:pt x="235060" y="375132"/>
                        <a:pt x="199564" y="375892"/>
                        <a:pt x="164876" y="375132"/>
                      </a:cubicBezTo>
                      <a:cubicBezTo>
                        <a:pt x="147934" y="375132"/>
                        <a:pt x="130186" y="373612"/>
                        <a:pt x="113245" y="375132"/>
                      </a:cubicBezTo>
                      <a:cubicBezTo>
                        <a:pt x="89850" y="377411"/>
                        <a:pt x="71295" y="362215"/>
                        <a:pt x="57581" y="346260"/>
                      </a:cubicBezTo>
                      <a:cubicBezTo>
                        <a:pt x="33379"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2" y="434395"/>
                      </a:cubicBezTo>
                      <a:cubicBezTo>
                        <a:pt x="68069" y="444272"/>
                        <a:pt x="121313" y="434395"/>
                        <a:pt x="156001" y="435154"/>
                      </a:cubicBezTo>
                      <a:cubicBezTo>
                        <a:pt x="196337" y="436674"/>
                        <a:pt x="282657" y="452629"/>
                        <a:pt x="316539" y="425277"/>
                      </a:cubicBezTo>
                      <a:cubicBezTo>
                        <a:pt x="318960" y="423758"/>
                        <a:pt x="320573" y="421478"/>
                        <a:pt x="322993" y="419199"/>
                      </a:cubicBezTo>
                      <a:cubicBezTo>
                        <a:pt x="346389" y="391847"/>
                        <a:pt x="340741" y="334104"/>
                        <a:pt x="339935" y="302193"/>
                      </a:cubicBezTo>
                      <a:cubicBezTo>
                        <a:pt x="338321" y="239131"/>
                        <a:pt x="378658" y="-26033"/>
                        <a:pt x="306859" y="2079"/>
                      </a:cubicBezTo>
                      <a:cubicBezTo>
                        <a:pt x="276203" y="14236"/>
                        <a:pt x="294758" y="60582"/>
                        <a:pt x="299598" y="119845"/>
                      </a:cubicBezTo>
                      <a:cubicBezTo>
                        <a:pt x="302825" y="156315"/>
                        <a:pt x="297178" y="193544"/>
                        <a:pt x="290725" y="230014"/>
                      </a:cubicBezTo>
                      <a:cubicBezTo>
                        <a:pt x="283464" y="263444"/>
                        <a:pt x="290725" y="299913"/>
                        <a:pt x="272169" y="331824"/>
                      </a:cubicBezTo>
                      <a:close/>
                    </a:path>
                  </a:pathLst>
                </a:custGeom>
                <a:solidFill>
                  <a:srgbClr val="8F66B5"/>
                </a:solidFill>
                <a:ln w="4185" cap="flat">
                  <a:noFill/>
                  <a:prstDash val="solid"/>
                  <a:miter/>
                </a:ln>
              </p:spPr>
              <p:txBody>
                <a:bodyPr rtlCol="0" anchor="ctr"/>
                <a:lstStyle/>
                <a:p>
                  <a:endParaRPr lang="en-GB" dirty="0"/>
                </a:p>
              </p:txBody>
            </p:sp>
            <p:sp>
              <p:nvSpPr>
                <p:cNvPr id="1755" name="Free-form: Shape 1754">
                  <a:extLst>
                    <a:ext uri="{FF2B5EF4-FFF2-40B4-BE49-F238E27FC236}">
                      <a16:creationId xmlns:a16="http://schemas.microsoft.com/office/drawing/2014/main" id="{92EA6F3A-37A3-D324-AB2C-FC2578E663C5}"/>
                    </a:ext>
                  </a:extLst>
                </p:cNvPr>
                <p:cNvSpPr/>
                <p:nvPr/>
              </p:nvSpPr>
              <p:spPr>
                <a:xfrm>
                  <a:off x="10967532"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8" y="31288"/>
                        <a:pt x="31637" y="38886"/>
                        <a:pt x="21151" y="39646"/>
                      </a:cubicBezTo>
                      <a:cubicBezTo>
                        <a:pt x="8243" y="41165"/>
                        <a:pt x="-1438" y="32048"/>
                        <a:pt x="176" y="19892"/>
                      </a:cubicBezTo>
                      <a:cubicBezTo>
                        <a:pt x="983" y="10014"/>
                        <a:pt x="9856" y="-1382"/>
                        <a:pt x="21151" y="137"/>
                      </a:cubicBezTo>
                      <a:cubicBezTo>
                        <a:pt x="31637"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1756" name="Free-form: Shape 1755">
                  <a:extLst>
                    <a:ext uri="{FF2B5EF4-FFF2-40B4-BE49-F238E27FC236}">
                      <a16:creationId xmlns:a16="http://schemas.microsoft.com/office/drawing/2014/main" id="{655AD969-7CF3-663F-3873-2664629CB1B5}"/>
                    </a:ext>
                  </a:extLst>
                </p:cNvPr>
                <p:cNvSpPr/>
                <p:nvPr/>
              </p:nvSpPr>
              <p:spPr>
                <a:xfrm>
                  <a:off x="10816693" y="2397423"/>
                  <a:ext cx="56742" cy="47404"/>
                </a:xfrm>
                <a:custGeom>
                  <a:avLst/>
                  <a:gdLst>
                    <a:gd name="connsiteX0" fmla="*/ 42107 w 56742"/>
                    <a:gd name="connsiteY0" fmla="*/ 39035 h 47404"/>
                    <a:gd name="connsiteX1" fmla="*/ 4190 w 56742"/>
                    <a:gd name="connsiteY1" fmla="*/ 42074 h 47404"/>
                    <a:gd name="connsiteX2" fmla="*/ 17098 w 56742"/>
                    <a:gd name="connsiteY2" fmla="*/ 8643 h 47404"/>
                    <a:gd name="connsiteX3" fmla="*/ 55014 w 56742"/>
                    <a:gd name="connsiteY3" fmla="*/ 5604 h 47404"/>
                    <a:gd name="connsiteX4" fmla="*/ 42107 w 5674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2" h="47404">
                      <a:moveTo>
                        <a:pt x="42107" y="39035"/>
                      </a:moveTo>
                      <a:cubicBezTo>
                        <a:pt x="28392" y="50431"/>
                        <a:pt x="11451" y="48912"/>
                        <a:pt x="4190" y="42074"/>
                      </a:cubicBezTo>
                      <a:cubicBezTo>
                        <a:pt x="-4683" y="33716"/>
                        <a:pt x="963" y="18520"/>
                        <a:pt x="17098" y="8643"/>
                      </a:cubicBezTo>
                      <a:cubicBezTo>
                        <a:pt x="30813" y="286"/>
                        <a:pt x="49367" y="-4273"/>
                        <a:pt x="55014" y="5604"/>
                      </a:cubicBezTo>
                      <a:cubicBezTo>
                        <a:pt x="59854" y="13962"/>
                        <a:pt x="54208" y="29157"/>
                        <a:pt x="42107" y="39035"/>
                      </a:cubicBezTo>
                      <a:close/>
                    </a:path>
                  </a:pathLst>
                </a:custGeom>
                <a:solidFill>
                  <a:srgbClr val="54BCE8"/>
                </a:solidFill>
                <a:ln w="4185" cap="flat">
                  <a:noFill/>
                  <a:prstDash val="solid"/>
                  <a:miter/>
                </a:ln>
              </p:spPr>
              <p:txBody>
                <a:bodyPr rtlCol="0" anchor="ctr"/>
                <a:lstStyle/>
                <a:p>
                  <a:endParaRPr lang="en-GB" dirty="0"/>
                </a:p>
              </p:txBody>
            </p:sp>
            <p:sp>
              <p:nvSpPr>
                <p:cNvPr id="1757" name="Free-form: Shape 1756">
                  <a:extLst>
                    <a:ext uri="{FF2B5EF4-FFF2-40B4-BE49-F238E27FC236}">
                      <a16:creationId xmlns:a16="http://schemas.microsoft.com/office/drawing/2014/main" id="{122B592D-E4AA-B107-46E9-2C187B15A1A7}"/>
                    </a:ext>
                  </a:extLst>
                </p:cNvPr>
                <p:cNvSpPr/>
                <p:nvPr/>
              </p:nvSpPr>
              <p:spPr>
                <a:xfrm>
                  <a:off x="10827114"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0" y="38133"/>
                        <a:pt x="44593" y="53329"/>
                        <a:pt x="28459" y="51050"/>
                      </a:cubicBezTo>
                      <a:cubicBezTo>
                        <a:pt x="15552" y="49530"/>
                        <a:pt x="2643" y="38133"/>
                        <a:pt x="224" y="25977"/>
                      </a:cubicBezTo>
                      <a:cubicBezTo>
                        <a:pt x="-2197" y="11541"/>
                        <a:pt x="15552"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1758" name="Free-form: Shape 1757">
                  <a:extLst>
                    <a:ext uri="{FF2B5EF4-FFF2-40B4-BE49-F238E27FC236}">
                      <a16:creationId xmlns:a16="http://schemas.microsoft.com/office/drawing/2014/main" id="{CE88354E-BB34-0FBF-9468-B77944A6C63B}"/>
                    </a:ext>
                  </a:extLst>
                </p:cNvPr>
                <p:cNvSpPr/>
                <p:nvPr/>
              </p:nvSpPr>
              <p:spPr>
                <a:xfrm>
                  <a:off x="10990911" y="2370316"/>
                  <a:ext cx="33328" cy="32769"/>
                </a:xfrm>
                <a:custGeom>
                  <a:avLst/>
                  <a:gdLst>
                    <a:gd name="connsiteX0" fmla="*/ 16326 w 33328"/>
                    <a:gd name="connsiteY0" fmla="*/ 32712 h 32769"/>
                    <a:gd name="connsiteX1" fmla="*/ 191 w 33328"/>
                    <a:gd name="connsiteY1" fmla="*/ 15997 h 32769"/>
                    <a:gd name="connsiteX2" fmla="*/ 17133 w 33328"/>
                    <a:gd name="connsiteY2" fmla="*/ 41 h 32769"/>
                    <a:gd name="connsiteX3" fmla="*/ 33268 w 33328"/>
                    <a:gd name="connsiteY3" fmla="*/ 16757 h 32769"/>
                    <a:gd name="connsiteX4" fmla="*/ 16326 w 33328"/>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 h="32769">
                      <a:moveTo>
                        <a:pt x="16326" y="32712"/>
                      </a:moveTo>
                      <a:cubicBezTo>
                        <a:pt x="7452" y="31952"/>
                        <a:pt x="-1422" y="25114"/>
                        <a:pt x="191" y="15997"/>
                      </a:cubicBezTo>
                      <a:cubicBezTo>
                        <a:pt x="1805" y="9159"/>
                        <a:pt x="9066" y="1561"/>
                        <a:pt x="17133" y="41"/>
                      </a:cubicBezTo>
                      <a:cubicBezTo>
                        <a:pt x="26007" y="-718"/>
                        <a:pt x="32460" y="9159"/>
                        <a:pt x="33268" y="16757"/>
                      </a:cubicBezTo>
                      <a:cubicBezTo>
                        <a:pt x="34074" y="26634"/>
                        <a:pt x="26813"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1759" name="Free-form: Shape 1758">
                  <a:extLst>
                    <a:ext uri="{FF2B5EF4-FFF2-40B4-BE49-F238E27FC236}">
                      <a16:creationId xmlns:a16="http://schemas.microsoft.com/office/drawing/2014/main" id="{BD159904-E7BB-E810-A3A9-F6774FE34A02}"/>
                    </a:ext>
                  </a:extLst>
                </p:cNvPr>
                <p:cNvSpPr/>
                <p:nvPr/>
              </p:nvSpPr>
              <p:spPr>
                <a:xfrm>
                  <a:off x="10789200"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1760" name="Free-form: Shape 1759">
                  <a:extLst>
                    <a:ext uri="{FF2B5EF4-FFF2-40B4-BE49-F238E27FC236}">
                      <a16:creationId xmlns:a16="http://schemas.microsoft.com/office/drawing/2014/main" id="{ABBC58A0-BF09-39B1-5131-D37661AA4DA3}"/>
                    </a:ext>
                  </a:extLst>
                </p:cNvPr>
                <p:cNvSpPr/>
                <p:nvPr/>
              </p:nvSpPr>
              <p:spPr>
                <a:xfrm>
                  <a:off x="10956848" y="2077014"/>
                  <a:ext cx="38751" cy="32297"/>
                </a:xfrm>
                <a:custGeom>
                  <a:avLst/>
                  <a:gdLst>
                    <a:gd name="connsiteX0" fmla="*/ 38287 w 38751"/>
                    <a:gd name="connsiteY0" fmla="*/ 22861 h 32297"/>
                    <a:gd name="connsiteX1" fmla="*/ 18927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8" y="28180"/>
                        <a:pt x="26994" y="30459"/>
                        <a:pt x="18927" y="31979"/>
                      </a:cubicBezTo>
                      <a:cubicBezTo>
                        <a:pt x="10859" y="33498"/>
                        <a:pt x="2792" y="29699"/>
                        <a:pt x="372" y="18302"/>
                      </a:cubicBezTo>
                      <a:cubicBezTo>
                        <a:pt x="-2049" y="6906"/>
                        <a:pt x="7632"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1761" name="Free-form: Shape 1760">
                  <a:extLst>
                    <a:ext uri="{FF2B5EF4-FFF2-40B4-BE49-F238E27FC236}">
                      <a16:creationId xmlns:a16="http://schemas.microsoft.com/office/drawing/2014/main" id="{9B6BF6D5-E97C-4414-E6B9-8380CDC372E9}"/>
                    </a:ext>
                  </a:extLst>
                </p:cNvPr>
                <p:cNvSpPr/>
                <p:nvPr/>
              </p:nvSpPr>
              <p:spPr>
                <a:xfrm>
                  <a:off x="10767192" y="1991940"/>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62" name="Free-form: Shape 1761">
                  <a:extLst>
                    <a:ext uri="{FF2B5EF4-FFF2-40B4-BE49-F238E27FC236}">
                      <a16:creationId xmlns:a16="http://schemas.microsoft.com/office/drawing/2014/main" id="{73A360CD-8DFD-C6D1-F2DC-9193C872F4C4}"/>
                    </a:ext>
                  </a:extLst>
                </p:cNvPr>
                <p:cNvSpPr/>
                <p:nvPr/>
              </p:nvSpPr>
              <p:spPr>
                <a:xfrm>
                  <a:off x="10828951" y="1996367"/>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3" y="18413"/>
                        <a:pt x="1614" y="23731"/>
                      </a:cubicBezTo>
                      <a:cubicBezTo>
                        <a:pt x="5647"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63" name="Free-form: Shape 1762">
                  <a:extLst>
                    <a:ext uri="{FF2B5EF4-FFF2-40B4-BE49-F238E27FC236}">
                      <a16:creationId xmlns:a16="http://schemas.microsoft.com/office/drawing/2014/main" id="{464629B2-9C05-4E4E-AA86-217A75CC4A5E}"/>
                    </a:ext>
                  </a:extLst>
                </p:cNvPr>
                <p:cNvSpPr/>
                <p:nvPr/>
              </p:nvSpPr>
              <p:spPr>
                <a:xfrm>
                  <a:off x="10763606"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1764" name="Free-form: Shape 1763">
                  <a:extLst>
                    <a:ext uri="{FF2B5EF4-FFF2-40B4-BE49-F238E27FC236}">
                      <a16:creationId xmlns:a16="http://schemas.microsoft.com/office/drawing/2014/main" id="{8003200C-1762-B1EC-9816-7390B57D1B02}"/>
                    </a:ext>
                  </a:extLst>
                </p:cNvPr>
                <p:cNvSpPr/>
                <p:nvPr/>
              </p:nvSpPr>
              <p:spPr>
                <a:xfrm>
                  <a:off x="10813982"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8" y="9164"/>
                        <a:pt x="35944" y="2326"/>
                      </a:cubicBezTo>
                      <a:cubicBezTo>
                        <a:pt x="24650" y="-2993"/>
                        <a:pt x="14969" y="1566"/>
                        <a:pt x="9322" y="8404"/>
                      </a:cubicBezTo>
                      <a:cubicBezTo>
                        <a:pt x="-359"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65" name="Free-form: Shape 1764">
                  <a:extLst>
                    <a:ext uri="{FF2B5EF4-FFF2-40B4-BE49-F238E27FC236}">
                      <a16:creationId xmlns:a16="http://schemas.microsoft.com/office/drawing/2014/main" id="{34D0FC2D-730E-4BF3-D087-43BFDB400B9E}"/>
                    </a:ext>
                  </a:extLst>
                </p:cNvPr>
                <p:cNvSpPr/>
                <p:nvPr/>
              </p:nvSpPr>
              <p:spPr>
                <a:xfrm>
                  <a:off x="108898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66" name="Free-form: Shape 1765">
                  <a:extLst>
                    <a:ext uri="{FF2B5EF4-FFF2-40B4-BE49-F238E27FC236}">
                      <a16:creationId xmlns:a16="http://schemas.microsoft.com/office/drawing/2014/main" id="{A16BD944-43B7-DF7D-E6A7-F056886C2C66}"/>
                    </a:ext>
                  </a:extLst>
                </p:cNvPr>
                <p:cNvSpPr/>
                <p:nvPr/>
              </p:nvSpPr>
              <p:spPr>
                <a:xfrm>
                  <a:off x="10951573"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67" name="Free-form: Shape 1766">
                  <a:extLst>
                    <a:ext uri="{FF2B5EF4-FFF2-40B4-BE49-F238E27FC236}">
                      <a16:creationId xmlns:a16="http://schemas.microsoft.com/office/drawing/2014/main" id="{615EB140-8544-B142-95B2-5D1E8E0B70ED}"/>
                    </a:ext>
                  </a:extLst>
                </p:cNvPr>
                <p:cNvSpPr/>
                <p:nvPr/>
              </p:nvSpPr>
              <p:spPr>
                <a:xfrm>
                  <a:off x="10886228"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19361"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68" name="Free-form: Shape 1767">
                  <a:extLst>
                    <a:ext uri="{FF2B5EF4-FFF2-40B4-BE49-F238E27FC236}">
                      <a16:creationId xmlns:a16="http://schemas.microsoft.com/office/drawing/2014/main" id="{52541C23-B767-21B7-645A-4F1F912465AF}"/>
                    </a:ext>
                  </a:extLst>
                </p:cNvPr>
                <p:cNvSpPr/>
                <p:nvPr/>
              </p:nvSpPr>
              <p:spPr>
                <a:xfrm>
                  <a:off x="10936604" y="1938755"/>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1769" name="Free-form: Shape 1768">
                  <a:extLst>
                    <a:ext uri="{FF2B5EF4-FFF2-40B4-BE49-F238E27FC236}">
                      <a16:creationId xmlns:a16="http://schemas.microsoft.com/office/drawing/2014/main" id="{A56818EB-A57E-BDEE-FFDA-2097C9732260}"/>
                    </a:ext>
                  </a:extLst>
                </p:cNvPr>
                <p:cNvSpPr/>
                <p:nvPr/>
              </p:nvSpPr>
              <p:spPr>
                <a:xfrm>
                  <a:off x="11003203"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20168"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1770" name="Free-form: Shape 1769">
                  <a:extLst>
                    <a:ext uri="{FF2B5EF4-FFF2-40B4-BE49-F238E27FC236}">
                      <a16:creationId xmlns:a16="http://schemas.microsoft.com/office/drawing/2014/main" id="{09B3FC53-2516-9EFA-1D8C-9D0FA382F403}"/>
                    </a:ext>
                  </a:extLst>
                </p:cNvPr>
                <p:cNvSpPr/>
                <p:nvPr/>
              </p:nvSpPr>
              <p:spPr>
                <a:xfrm>
                  <a:off x="11014050" y="1988141"/>
                  <a:ext cx="46468" cy="43075"/>
                </a:xfrm>
                <a:custGeom>
                  <a:avLst/>
                  <a:gdLst>
                    <a:gd name="connsiteX0" fmla="*/ 37557 w 46468"/>
                    <a:gd name="connsiteY0" fmla="*/ 36516 h 43075"/>
                    <a:gd name="connsiteX1" fmla="*/ 35944 w 46468"/>
                    <a:gd name="connsiteY1" fmla="*/ 2326 h 43075"/>
                    <a:gd name="connsiteX2" fmla="*/ 9321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49" y="-2993"/>
                        <a:pt x="14969" y="1566"/>
                        <a:pt x="9321"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1771" name="Graphic 294">
                  <a:extLst>
                    <a:ext uri="{FF2B5EF4-FFF2-40B4-BE49-F238E27FC236}">
                      <a16:creationId xmlns:a16="http://schemas.microsoft.com/office/drawing/2014/main" id="{3B746514-B08E-1C69-0F4B-6C9FBE107B6F}"/>
                    </a:ext>
                  </a:extLst>
                </p:cNvPr>
                <p:cNvGrpSpPr/>
                <p:nvPr/>
              </p:nvGrpSpPr>
              <p:grpSpPr>
                <a:xfrm>
                  <a:off x="10835100" y="2236352"/>
                  <a:ext cx="296520" cy="178295"/>
                  <a:chOff x="10835100" y="2236352"/>
                  <a:chExt cx="296520" cy="178295"/>
                </a:xfrm>
              </p:grpSpPr>
              <p:sp>
                <p:nvSpPr>
                  <p:cNvPr id="1772" name="Free-form: Shape 1771">
                    <a:extLst>
                      <a:ext uri="{FF2B5EF4-FFF2-40B4-BE49-F238E27FC236}">
                        <a16:creationId xmlns:a16="http://schemas.microsoft.com/office/drawing/2014/main" id="{79DF5F7F-B6CE-50A5-1FD6-CD6F6D596C0F}"/>
                      </a:ext>
                    </a:extLst>
                  </p:cNvPr>
                  <p:cNvSpPr/>
                  <p:nvPr/>
                </p:nvSpPr>
                <p:spPr>
                  <a:xfrm>
                    <a:off x="10835100"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094"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1773" name="Free-form: Shape 1772">
                    <a:extLst>
                      <a:ext uri="{FF2B5EF4-FFF2-40B4-BE49-F238E27FC236}">
                        <a16:creationId xmlns:a16="http://schemas.microsoft.com/office/drawing/2014/main" id="{8A959F2E-AB1D-1AA5-E2D3-08568AAFA0D9}"/>
                      </a:ext>
                    </a:extLst>
                  </p:cNvPr>
                  <p:cNvSpPr/>
                  <p:nvPr/>
                </p:nvSpPr>
                <p:spPr>
                  <a:xfrm>
                    <a:off x="10855573"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2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050" y="16586"/>
                          <a:pt x="44370" y="23424"/>
                          <a:pt x="35496" y="30262"/>
                        </a:cubicBezTo>
                        <a:cubicBezTo>
                          <a:pt x="26621" y="37100"/>
                          <a:pt x="14520" y="38620"/>
                          <a:pt x="4840" y="30262"/>
                        </a:cubicBezTo>
                        <a:cubicBezTo>
                          <a:pt x="-4840" y="21905"/>
                          <a:pt x="0" y="5949"/>
                          <a:pt x="19362" y="1391"/>
                        </a:cubicBezTo>
                        <a:cubicBezTo>
                          <a:pt x="38722"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1774" name="Free-form: Shape 1773">
                    <a:extLst>
                      <a:ext uri="{FF2B5EF4-FFF2-40B4-BE49-F238E27FC236}">
                        <a16:creationId xmlns:a16="http://schemas.microsoft.com/office/drawing/2014/main" id="{4225A14E-AF59-E36F-F23A-64D9B1013C3D}"/>
                      </a:ext>
                    </a:extLst>
                  </p:cNvPr>
                  <p:cNvSpPr/>
                  <p:nvPr/>
                </p:nvSpPr>
                <p:spPr>
                  <a:xfrm>
                    <a:off x="10849119" y="2246513"/>
                    <a:ext cx="139822" cy="121750"/>
                  </a:xfrm>
                  <a:custGeom>
                    <a:avLst/>
                    <a:gdLst>
                      <a:gd name="connsiteX0" fmla="*/ 110522 w 139822"/>
                      <a:gd name="connsiteY0" fmla="*/ 0 h 121750"/>
                      <a:gd name="connsiteX1" fmla="*/ 112941 w 139822"/>
                      <a:gd name="connsiteY1" fmla="*/ 30391 h 121750"/>
                      <a:gd name="connsiteX2" fmla="*/ 37917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2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2" y="0"/>
                        </a:moveTo>
                        <a:cubicBezTo>
                          <a:pt x="114555" y="9117"/>
                          <a:pt x="115362" y="19754"/>
                          <a:pt x="112941" y="30391"/>
                        </a:cubicBezTo>
                        <a:cubicBezTo>
                          <a:pt x="105681" y="62302"/>
                          <a:pt x="76639" y="98772"/>
                          <a:pt x="37917" y="95732"/>
                        </a:cubicBezTo>
                        <a:cubicBezTo>
                          <a:pt x="25816" y="94973"/>
                          <a:pt x="12101" y="90414"/>
                          <a:pt x="0" y="83576"/>
                        </a:cubicBezTo>
                        <a:cubicBezTo>
                          <a:pt x="16134" y="105610"/>
                          <a:pt x="41143" y="120045"/>
                          <a:pt x="62925" y="121565"/>
                        </a:cubicBezTo>
                        <a:cubicBezTo>
                          <a:pt x="99227" y="124604"/>
                          <a:pt x="128269" y="89654"/>
                          <a:pt x="137950" y="58503"/>
                        </a:cubicBezTo>
                        <a:cubicBezTo>
                          <a:pt x="144404" y="34950"/>
                          <a:pt x="133916" y="12916"/>
                          <a:pt x="110522"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4" name="Graphic 294">
                <a:extLst>
                  <a:ext uri="{FF2B5EF4-FFF2-40B4-BE49-F238E27FC236}">
                    <a16:creationId xmlns:a16="http://schemas.microsoft.com/office/drawing/2014/main" id="{276293B5-205D-4CDC-5EE3-A558D87DC910}"/>
                  </a:ext>
                </a:extLst>
              </p:cNvPr>
              <p:cNvGrpSpPr/>
              <p:nvPr/>
            </p:nvGrpSpPr>
            <p:grpSpPr>
              <a:xfrm>
                <a:off x="3845998" y="1691216"/>
                <a:ext cx="643216" cy="745746"/>
                <a:chOff x="5541790" y="1974129"/>
                <a:chExt cx="611501" cy="687949"/>
              </a:xfrm>
            </p:grpSpPr>
            <p:sp>
              <p:nvSpPr>
                <p:cNvPr id="1735" name="Free-form: Shape 1734">
                  <a:extLst>
                    <a:ext uri="{FF2B5EF4-FFF2-40B4-BE49-F238E27FC236}">
                      <a16:creationId xmlns:a16="http://schemas.microsoft.com/office/drawing/2014/main" id="{3F3CF6C5-2EC5-D29F-F6D4-41429011ABF4}"/>
                    </a:ext>
                  </a:extLst>
                </p:cNvPr>
                <p:cNvSpPr/>
                <p:nvPr/>
              </p:nvSpPr>
              <p:spPr>
                <a:xfrm>
                  <a:off x="554179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736" name="Free-form: Shape 1735">
                  <a:extLst>
                    <a:ext uri="{FF2B5EF4-FFF2-40B4-BE49-F238E27FC236}">
                      <a16:creationId xmlns:a16="http://schemas.microsoft.com/office/drawing/2014/main" id="{FA3E9489-35B3-3C7C-6A79-8BF0CACF836E}"/>
                    </a:ext>
                  </a:extLst>
                </p:cNvPr>
                <p:cNvSpPr/>
                <p:nvPr/>
              </p:nvSpPr>
              <p:spPr>
                <a:xfrm>
                  <a:off x="5545716"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1737" name="Graphic 294">
                  <a:extLst>
                    <a:ext uri="{FF2B5EF4-FFF2-40B4-BE49-F238E27FC236}">
                      <a16:creationId xmlns:a16="http://schemas.microsoft.com/office/drawing/2014/main" id="{595E8DB0-0CC0-1CBC-20EB-515F22E4B307}"/>
                    </a:ext>
                  </a:extLst>
                </p:cNvPr>
                <p:cNvGrpSpPr/>
                <p:nvPr/>
              </p:nvGrpSpPr>
              <p:grpSpPr>
                <a:xfrm>
                  <a:off x="5598153" y="1977550"/>
                  <a:ext cx="378852" cy="148519"/>
                  <a:chOff x="5598153" y="1977550"/>
                  <a:chExt cx="378852" cy="148519"/>
                </a:xfrm>
                <a:solidFill>
                  <a:srgbClr val="F19C67"/>
                </a:solidFill>
              </p:grpSpPr>
              <p:sp>
                <p:nvSpPr>
                  <p:cNvPr id="1748" name="Free-form: Shape 1747">
                    <a:extLst>
                      <a:ext uri="{FF2B5EF4-FFF2-40B4-BE49-F238E27FC236}">
                        <a16:creationId xmlns:a16="http://schemas.microsoft.com/office/drawing/2014/main" id="{8B931ACD-520B-F610-2EDE-454AED1B01BC}"/>
                      </a:ext>
                    </a:extLst>
                  </p:cNvPr>
                  <p:cNvSpPr/>
                  <p:nvPr/>
                </p:nvSpPr>
                <p:spPr>
                  <a:xfrm>
                    <a:off x="5598153"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749" name="Free-form: Shape 1748">
                    <a:extLst>
                      <a:ext uri="{FF2B5EF4-FFF2-40B4-BE49-F238E27FC236}">
                        <a16:creationId xmlns:a16="http://schemas.microsoft.com/office/drawing/2014/main" id="{305F8B61-6A8C-BE9D-3F8B-A56297C016B0}"/>
                      </a:ext>
                    </a:extLst>
                  </p:cNvPr>
                  <p:cNvSpPr/>
                  <p:nvPr/>
                </p:nvSpPr>
                <p:spPr>
                  <a:xfrm>
                    <a:off x="5638490" y="198514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1750" name="Free-form: Shape 1749">
                    <a:extLst>
                      <a:ext uri="{FF2B5EF4-FFF2-40B4-BE49-F238E27FC236}">
                        <a16:creationId xmlns:a16="http://schemas.microsoft.com/office/drawing/2014/main" id="{48407E5B-EA5D-62A1-46E3-BA28321D0AC7}"/>
                      </a:ext>
                    </a:extLst>
                  </p:cNvPr>
                  <p:cNvSpPr/>
                  <p:nvPr/>
                </p:nvSpPr>
                <p:spPr>
                  <a:xfrm>
                    <a:off x="5684562"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751" name="Free-form: Shape 1750">
                    <a:extLst>
                      <a:ext uri="{FF2B5EF4-FFF2-40B4-BE49-F238E27FC236}">
                        <a16:creationId xmlns:a16="http://schemas.microsoft.com/office/drawing/2014/main" id="{54DFB412-0EB8-AB5F-C1F8-D671CDC50A17}"/>
                      </a:ext>
                    </a:extLst>
                  </p:cNvPr>
                  <p:cNvSpPr/>
                  <p:nvPr/>
                </p:nvSpPr>
                <p:spPr>
                  <a:xfrm>
                    <a:off x="571832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4"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752" name="Free-form: Shape 1751">
                    <a:extLst>
                      <a:ext uri="{FF2B5EF4-FFF2-40B4-BE49-F238E27FC236}">
                        <a16:creationId xmlns:a16="http://schemas.microsoft.com/office/drawing/2014/main" id="{FB2A9254-051B-F5A1-A056-B1F06277DB31}"/>
                      </a:ext>
                    </a:extLst>
                  </p:cNvPr>
                  <p:cNvSpPr/>
                  <p:nvPr/>
                </p:nvSpPr>
                <p:spPr>
                  <a:xfrm>
                    <a:off x="5763951"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738" name="Graphic 294">
                  <a:extLst>
                    <a:ext uri="{FF2B5EF4-FFF2-40B4-BE49-F238E27FC236}">
                      <a16:creationId xmlns:a16="http://schemas.microsoft.com/office/drawing/2014/main" id="{83329680-CE87-E1C6-458B-DABABAA730D4}"/>
                    </a:ext>
                  </a:extLst>
                </p:cNvPr>
                <p:cNvGrpSpPr/>
                <p:nvPr/>
              </p:nvGrpSpPr>
              <p:grpSpPr>
                <a:xfrm>
                  <a:off x="5610402" y="2174767"/>
                  <a:ext cx="366793" cy="366255"/>
                  <a:chOff x="5610402" y="2174767"/>
                  <a:chExt cx="366793" cy="366255"/>
                </a:xfrm>
                <a:solidFill>
                  <a:srgbClr val="54BCE8"/>
                </a:solidFill>
              </p:grpSpPr>
              <p:sp>
                <p:nvSpPr>
                  <p:cNvPr id="1744" name="Free-form: Shape 1743">
                    <a:extLst>
                      <a:ext uri="{FF2B5EF4-FFF2-40B4-BE49-F238E27FC236}">
                        <a16:creationId xmlns:a16="http://schemas.microsoft.com/office/drawing/2014/main" id="{C6C7D469-31DD-CB40-40F7-97E800D7A984}"/>
                      </a:ext>
                    </a:extLst>
                  </p:cNvPr>
                  <p:cNvSpPr/>
                  <p:nvPr/>
                </p:nvSpPr>
                <p:spPr>
                  <a:xfrm>
                    <a:off x="5748153"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745" name="Free-form: Shape 1744">
                    <a:extLst>
                      <a:ext uri="{FF2B5EF4-FFF2-40B4-BE49-F238E27FC236}">
                        <a16:creationId xmlns:a16="http://schemas.microsoft.com/office/drawing/2014/main" id="{8BA42901-84DC-7E61-55BF-F5EEC93E8B18}"/>
                      </a:ext>
                    </a:extLst>
                  </p:cNvPr>
                  <p:cNvSpPr/>
                  <p:nvPr/>
                </p:nvSpPr>
                <p:spPr>
                  <a:xfrm>
                    <a:off x="5610402" y="240382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746" name="Free-form: Shape 1745">
                    <a:extLst>
                      <a:ext uri="{FF2B5EF4-FFF2-40B4-BE49-F238E27FC236}">
                        <a16:creationId xmlns:a16="http://schemas.microsoft.com/office/drawing/2014/main" id="{55D6B39E-EE1E-1C63-452C-449C6D01697E}"/>
                      </a:ext>
                    </a:extLst>
                  </p:cNvPr>
                  <p:cNvSpPr/>
                  <p:nvPr/>
                </p:nvSpPr>
                <p:spPr>
                  <a:xfrm>
                    <a:off x="5620624"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747" name="Free-form: Shape 1746">
                    <a:extLst>
                      <a:ext uri="{FF2B5EF4-FFF2-40B4-BE49-F238E27FC236}">
                        <a16:creationId xmlns:a16="http://schemas.microsoft.com/office/drawing/2014/main" id="{FC88C1AC-DF97-76A0-8219-9C8995BA1F53}"/>
                      </a:ext>
                    </a:extLst>
                  </p:cNvPr>
                  <p:cNvSpPr/>
                  <p:nvPr/>
                </p:nvSpPr>
                <p:spPr>
                  <a:xfrm>
                    <a:off x="5770585" y="2378670"/>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739" name="Free-form: Shape 1738">
                  <a:extLst>
                    <a:ext uri="{FF2B5EF4-FFF2-40B4-BE49-F238E27FC236}">
                      <a16:creationId xmlns:a16="http://schemas.microsoft.com/office/drawing/2014/main" id="{0088A754-6E33-D51D-8AC5-7E2402304118}"/>
                    </a:ext>
                  </a:extLst>
                </p:cNvPr>
                <p:cNvSpPr/>
                <p:nvPr/>
              </p:nvSpPr>
              <p:spPr>
                <a:xfrm>
                  <a:off x="5586238" y="2108116"/>
                  <a:ext cx="130025" cy="35858"/>
                </a:xfrm>
                <a:custGeom>
                  <a:avLst/>
                  <a:gdLst>
                    <a:gd name="connsiteX0" fmla="*/ 128890 w 130025"/>
                    <a:gd name="connsiteY0" fmla="*/ 19871 h 35858"/>
                    <a:gd name="connsiteX1" fmla="*/ 67579 w 130025"/>
                    <a:gd name="connsiteY1" fmla="*/ 34306 h 35858"/>
                    <a:gd name="connsiteX2" fmla="*/ 2234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1764" y="38105"/>
                        <a:pt x="12722" y="35066"/>
                        <a:pt x="2234" y="23669"/>
                      </a:cubicBezTo>
                      <a:cubicBezTo>
                        <a:pt x="-8253" y="12273"/>
                        <a:pt x="19176" y="-1403"/>
                        <a:pt x="63546" y="116"/>
                      </a:cubicBezTo>
                      <a:cubicBezTo>
                        <a:pt x="107915" y="239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740" name="Free-form: Shape 1739">
                  <a:extLst>
                    <a:ext uri="{FF2B5EF4-FFF2-40B4-BE49-F238E27FC236}">
                      <a16:creationId xmlns:a16="http://schemas.microsoft.com/office/drawing/2014/main" id="{888A7C58-AEC5-135B-2890-1DADE0A6D365}"/>
                    </a:ext>
                  </a:extLst>
                </p:cNvPr>
                <p:cNvSpPr/>
                <p:nvPr/>
              </p:nvSpPr>
              <p:spPr>
                <a:xfrm>
                  <a:off x="5739140"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sp>
              <p:nvSpPr>
                <p:cNvPr id="1741" name="Free-form: Shape 1740">
                  <a:extLst>
                    <a:ext uri="{FF2B5EF4-FFF2-40B4-BE49-F238E27FC236}">
                      <a16:creationId xmlns:a16="http://schemas.microsoft.com/office/drawing/2014/main" id="{D4575E8B-03FD-C721-A7BB-E8CD677D431E}"/>
                    </a:ext>
                  </a:extLst>
                </p:cNvPr>
                <p:cNvSpPr/>
                <p:nvPr/>
              </p:nvSpPr>
              <p:spPr>
                <a:xfrm>
                  <a:off x="5627196" y="2255515"/>
                  <a:ext cx="140475" cy="121881"/>
                </a:xfrm>
                <a:custGeom>
                  <a:avLst/>
                  <a:gdLst>
                    <a:gd name="connsiteX0" fmla="*/ 138756 w 140475"/>
                    <a:gd name="connsiteY0" fmla="*/ 63937 h 121881"/>
                    <a:gd name="connsiteX1" fmla="*/ 70184 w 140475"/>
                    <a:gd name="connsiteY1" fmla="*/ 121680 h 121881"/>
                    <a:gd name="connsiteX2" fmla="*/ 1613 w 140475"/>
                    <a:gd name="connsiteY2" fmla="*/ 65456 h 121881"/>
                    <a:gd name="connsiteX3" fmla="*/ 69377 w 140475"/>
                    <a:gd name="connsiteY3" fmla="*/ 115 h 121881"/>
                    <a:gd name="connsiteX4" fmla="*/ 138756 w 14047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881">
                      <a:moveTo>
                        <a:pt x="138756" y="63937"/>
                      </a:moveTo>
                      <a:cubicBezTo>
                        <a:pt x="130688" y="92808"/>
                        <a:pt x="103260" y="124719"/>
                        <a:pt x="70184" y="121680"/>
                      </a:cubicBezTo>
                      <a:cubicBezTo>
                        <a:pt x="43562" y="119401"/>
                        <a:pt x="11293" y="96607"/>
                        <a:pt x="1613" y="65456"/>
                      </a:cubicBezTo>
                      <a:cubicBezTo>
                        <a:pt x="-8875" y="29747"/>
                        <a:pt x="33881" y="2395"/>
                        <a:pt x="69377" y="115"/>
                      </a:cubicBezTo>
                      <a:cubicBezTo>
                        <a:pt x="116167"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742" name="Free-form: Shape 1741">
                  <a:extLst>
                    <a:ext uri="{FF2B5EF4-FFF2-40B4-BE49-F238E27FC236}">
                      <a16:creationId xmlns:a16="http://schemas.microsoft.com/office/drawing/2014/main" id="{6F3C2837-A5C3-6C2A-BB6A-922967267D00}"/>
                    </a:ext>
                  </a:extLst>
                </p:cNvPr>
                <p:cNvSpPr/>
                <p:nvPr/>
              </p:nvSpPr>
              <p:spPr>
                <a:xfrm>
                  <a:off x="5646047"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743" name="Free-form: Shape 1742">
                  <a:extLst>
                    <a:ext uri="{FF2B5EF4-FFF2-40B4-BE49-F238E27FC236}">
                      <a16:creationId xmlns:a16="http://schemas.microsoft.com/office/drawing/2014/main" id="{1CEF2EA4-B984-7948-8958-F9525852C853}"/>
                    </a:ext>
                  </a:extLst>
                </p:cNvPr>
                <p:cNvSpPr/>
                <p:nvPr/>
              </p:nvSpPr>
              <p:spPr>
                <a:xfrm>
                  <a:off x="5640103" y="2265507"/>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2622" y="12157"/>
                        <a:pt x="100840" y="0"/>
                      </a:cubicBezTo>
                      <a:close/>
                    </a:path>
                  </a:pathLst>
                </a:custGeom>
                <a:solidFill>
                  <a:srgbClr val="BA50A3"/>
                </a:solidFill>
                <a:ln w="4185" cap="flat">
                  <a:noFill/>
                  <a:prstDash val="solid"/>
                  <a:miter/>
                </a:ln>
              </p:spPr>
              <p:txBody>
                <a:bodyPr rtlCol="0" anchor="ctr"/>
                <a:lstStyle/>
                <a:p>
                  <a:endParaRPr lang="en-GB" dirty="0"/>
                </a:p>
              </p:txBody>
            </p:sp>
          </p:grpSp>
          <p:grpSp>
            <p:nvGrpSpPr>
              <p:cNvPr id="1435" name="Graphic 294">
                <a:extLst>
                  <a:ext uri="{FF2B5EF4-FFF2-40B4-BE49-F238E27FC236}">
                    <a16:creationId xmlns:a16="http://schemas.microsoft.com/office/drawing/2014/main" id="{7C929436-70E9-094E-C2E3-1C5FB6CA7731}"/>
                  </a:ext>
                </a:extLst>
              </p:cNvPr>
              <p:cNvGrpSpPr/>
              <p:nvPr/>
            </p:nvGrpSpPr>
            <p:grpSpPr>
              <a:xfrm>
                <a:off x="4164211" y="1691216"/>
                <a:ext cx="643767" cy="745746"/>
                <a:chOff x="5844312" y="1974129"/>
                <a:chExt cx="612025" cy="687949"/>
              </a:xfrm>
            </p:grpSpPr>
            <p:sp>
              <p:nvSpPr>
                <p:cNvPr id="1716" name="Free-form: Shape 1715">
                  <a:extLst>
                    <a:ext uri="{FF2B5EF4-FFF2-40B4-BE49-F238E27FC236}">
                      <a16:creationId xmlns:a16="http://schemas.microsoft.com/office/drawing/2014/main" id="{C043831B-1211-60F5-DB30-DAFBA5517819}"/>
                    </a:ext>
                  </a:extLst>
                </p:cNvPr>
                <p:cNvSpPr/>
                <p:nvPr/>
              </p:nvSpPr>
              <p:spPr>
                <a:xfrm>
                  <a:off x="5844312"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1717" name="Free-form: Shape 1716">
                  <a:extLst>
                    <a:ext uri="{FF2B5EF4-FFF2-40B4-BE49-F238E27FC236}">
                      <a16:creationId xmlns:a16="http://schemas.microsoft.com/office/drawing/2014/main" id="{C12B36BE-CF38-B4CE-3F8F-4DF649981AE2}"/>
                    </a:ext>
                  </a:extLst>
                </p:cNvPr>
                <p:cNvSpPr/>
                <p:nvPr/>
              </p:nvSpPr>
              <p:spPr>
                <a:xfrm>
                  <a:off x="5848238" y="2076322"/>
                  <a:ext cx="313408" cy="409711"/>
                </a:xfrm>
                <a:custGeom>
                  <a:avLst/>
                  <a:gdLst>
                    <a:gd name="connsiteX0" fmla="*/ 249277 w 313408"/>
                    <a:gd name="connsiteY0" fmla="*/ 309231 h 409711"/>
                    <a:gd name="connsiteX1" fmla="*/ 237984 w 313408"/>
                    <a:gd name="connsiteY1" fmla="*/ 325186 h 409711"/>
                    <a:gd name="connsiteX2" fmla="*/ 151664 w 313408"/>
                    <a:gd name="connsiteY2" fmla="*/ 349499 h 409711"/>
                    <a:gd name="connsiteX3" fmla="*/ 104067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9277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9277"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8017" y="39509"/>
                        <a:pt x="279933" y="0"/>
                      </a:cubicBezTo>
                      <a:cubicBezTo>
                        <a:pt x="279933" y="0"/>
                        <a:pt x="270253" y="61542"/>
                        <a:pt x="274286" y="115487"/>
                      </a:cubicBezTo>
                      <a:cubicBezTo>
                        <a:pt x="276706" y="148917"/>
                        <a:pt x="272673" y="183107"/>
                        <a:pt x="266219" y="215778"/>
                      </a:cubicBezTo>
                      <a:cubicBezTo>
                        <a:pt x="259765" y="246929"/>
                        <a:pt x="267025" y="280359"/>
                        <a:pt x="249277" y="309231"/>
                      </a:cubicBezTo>
                      <a:close/>
                    </a:path>
                  </a:pathLst>
                </a:custGeom>
                <a:solidFill>
                  <a:srgbClr val="F19C67"/>
                </a:solidFill>
                <a:ln w="4185" cap="flat">
                  <a:noFill/>
                  <a:prstDash val="solid"/>
                  <a:miter/>
                </a:ln>
              </p:spPr>
              <p:txBody>
                <a:bodyPr rtlCol="0" anchor="ctr"/>
                <a:lstStyle/>
                <a:p>
                  <a:endParaRPr lang="en-GB" dirty="0"/>
                </a:p>
              </p:txBody>
            </p:sp>
            <p:grpSp>
              <p:nvGrpSpPr>
                <p:cNvPr id="1718" name="Graphic 294">
                  <a:extLst>
                    <a:ext uri="{FF2B5EF4-FFF2-40B4-BE49-F238E27FC236}">
                      <a16:creationId xmlns:a16="http://schemas.microsoft.com/office/drawing/2014/main" id="{02BA0B15-19CD-3F53-6A5E-BFA5F1E56A38}"/>
                    </a:ext>
                  </a:extLst>
                </p:cNvPr>
                <p:cNvGrpSpPr/>
                <p:nvPr/>
              </p:nvGrpSpPr>
              <p:grpSpPr>
                <a:xfrm>
                  <a:off x="5901481" y="1977550"/>
                  <a:ext cx="378853" cy="148519"/>
                  <a:chOff x="5901481" y="1977550"/>
                  <a:chExt cx="378853" cy="148519"/>
                </a:xfrm>
                <a:solidFill>
                  <a:srgbClr val="F19C67"/>
                </a:solidFill>
              </p:grpSpPr>
              <p:sp>
                <p:nvSpPr>
                  <p:cNvPr id="1730" name="Free-form: Shape 1729">
                    <a:extLst>
                      <a:ext uri="{FF2B5EF4-FFF2-40B4-BE49-F238E27FC236}">
                        <a16:creationId xmlns:a16="http://schemas.microsoft.com/office/drawing/2014/main" id="{D6001E11-D1B1-C67C-C00A-AB049A62E647}"/>
                      </a:ext>
                    </a:extLst>
                  </p:cNvPr>
                  <p:cNvSpPr/>
                  <p:nvPr/>
                </p:nvSpPr>
                <p:spPr>
                  <a:xfrm>
                    <a:off x="5901481"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731" name="Free-form: Shape 1730">
                    <a:extLst>
                      <a:ext uri="{FF2B5EF4-FFF2-40B4-BE49-F238E27FC236}">
                        <a16:creationId xmlns:a16="http://schemas.microsoft.com/office/drawing/2014/main" id="{CF605414-251A-7ED1-3334-633CD1F0A757}"/>
                      </a:ext>
                    </a:extLst>
                  </p:cNvPr>
                  <p:cNvSpPr/>
                  <p:nvPr/>
                </p:nvSpPr>
                <p:spPr>
                  <a:xfrm>
                    <a:off x="5941818" y="198514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1732" name="Free-form: Shape 1731">
                    <a:extLst>
                      <a:ext uri="{FF2B5EF4-FFF2-40B4-BE49-F238E27FC236}">
                        <a16:creationId xmlns:a16="http://schemas.microsoft.com/office/drawing/2014/main" id="{CDF809DF-2B4B-3AE1-F2C4-F515649A79C9}"/>
                      </a:ext>
                    </a:extLst>
                  </p:cNvPr>
                  <p:cNvSpPr/>
                  <p:nvPr/>
                </p:nvSpPr>
                <p:spPr>
                  <a:xfrm>
                    <a:off x="5987532"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733" name="Free-form: Shape 1732">
                    <a:extLst>
                      <a:ext uri="{FF2B5EF4-FFF2-40B4-BE49-F238E27FC236}">
                        <a16:creationId xmlns:a16="http://schemas.microsoft.com/office/drawing/2014/main" id="{F105CF37-D07F-2286-E2C8-59821E625CBD}"/>
                      </a:ext>
                    </a:extLst>
                  </p:cNvPr>
                  <p:cNvSpPr/>
                  <p:nvPr/>
                </p:nvSpPr>
                <p:spPr>
                  <a:xfrm>
                    <a:off x="60216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734" name="Free-form: Shape 1733">
                    <a:extLst>
                      <a:ext uri="{FF2B5EF4-FFF2-40B4-BE49-F238E27FC236}">
                        <a16:creationId xmlns:a16="http://schemas.microsoft.com/office/drawing/2014/main" id="{0FC16701-6762-70A6-744B-5FE475123F14}"/>
                      </a:ext>
                    </a:extLst>
                  </p:cNvPr>
                  <p:cNvSpPr/>
                  <p:nvPr/>
                </p:nvSpPr>
                <p:spPr>
                  <a:xfrm>
                    <a:off x="6067279"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719" name="Graphic 294">
                  <a:extLst>
                    <a:ext uri="{FF2B5EF4-FFF2-40B4-BE49-F238E27FC236}">
                      <a16:creationId xmlns:a16="http://schemas.microsoft.com/office/drawing/2014/main" id="{708357BC-8E88-7974-6DFA-7D8695A6D702}"/>
                    </a:ext>
                  </a:extLst>
                </p:cNvPr>
                <p:cNvGrpSpPr/>
                <p:nvPr/>
              </p:nvGrpSpPr>
              <p:grpSpPr>
                <a:xfrm>
                  <a:off x="5913730" y="2174767"/>
                  <a:ext cx="365251" cy="366255"/>
                  <a:chOff x="5913730" y="2174767"/>
                  <a:chExt cx="365251" cy="366255"/>
                </a:xfrm>
                <a:solidFill>
                  <a:srgbClr val="54BCE8"/>
                </a:solidFill>
              </p:grpSpPr>
              <p:sp>
                <p:nvSpPr>
                  <p:cNvPr id="1726" name="Free-form: Shape 1725">
                    <a:extLst>
                      <a:ext uri="{FF2B5EF4-FFF2-40B4-BE49-F238E27FC236}">
                        <a16:creationId xmlns:a16="http://schemas.microsoft.com/office/drawing/2014/main" id="{EC798DBF-AB93-1952-DB9A-73086F49EEDF}"/>
                      </a:ext>
                    </a:extLst>
                  </p:cNvPr>
                  <p:cNvSpPr/>
                  <p:nvPr/>
                </p:nvSpPr>
                <p:spPr>
                  <a:xfrm>
                    <a:off x="6051481"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727" name="Free-form: Shape 1726">
                    <a:extLst>
                      <a:ext uri="{FF2B5EF4-FFF2-40B4-BE49-F238E27FC236}">
                        <a16:creationId xmlns:a16="http://schemas.microsoft.com/office/drawing/2014/main" id="{2F6B05C6-F52A-2B9C-0FA4-291AC0DF1333}"/>
                      </a:ext>
                    </a:extLst>
                  </p:cNvPr>
                  <p:cNvSpPr/>
                  <p:nvPr/>
                </p:nvSpPr>
                <p:spPr>
                  <a:xfrm>
                    <a:off x="5913730"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728" name="Free-form: Shape 1727">
                    <a:extLst>
                      <a:ext uri="{FF2B5EF4-FFF2-40B4-BE49-F238E27FC236}">
                        <a16:creationId xmlns:a16="http://schemas.microsoft.com/office/drawing/2014/main" id="{94FC3AE5-4186-32CF-C53D-E62ACDCB54E1}"/>
                      </a:ext>
                    </a:extLst>
                  </p:cNvPr>
                  <p:cNvSpPr/>
                  <p:nvPr/>
                </p:nvSpPr>
                <p:spPr>
                  <a:xfrm>
                    <a:off x="5923145"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729" name="Free-form: Shape 1728">
                    <a:extLst>
                      <a:ext uri="{FF2B5EF4-FFF2-40B4-BE49-F238E27FC236}">
                        <a16:creationId xmlns:a16="http://schemas.microsoft.com/office/drawing/2014/main" id="{3001EDC5-E17A-6554-C25B-24A4CB110F16}"/>
                      </a:ext>
                    </a:extLst>
                  </p:cNvPr>
                  <p:cNvSpPr/>
                  <p:nvPr/>
                </p:nvSpPr>
                <p:spPr>
                  <a:xfrm>
                    <a:off x="6073106"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720" name="Free-form: Shape 1719">
                  <a:extLst>
                    <a:ext uri="{FF2B5EF4-FFF2-40B4-BE49-F238E27FC236}">
                      <a16:creationId xmlns:a16="http://schemas.microsoft.com/office/drawing/2014/main" id="{75CFEB84-DFBB-964A-CBCB-8BFA811AFEAD}"/>
                    </a:ext>
                  </a:extLst>
                </p:cNvPr>
                <p:cNvSpPr/>
                <p:nvPr/>
              </p:nvSpPr>
              <p:spPr>
                <a:xfrm>
                  <a:off x="5889566"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1721" name="Free-form: Shape 1720">
                  <a:extLst>
                    <a:ext uri="{FF2B5EF4-FFF2-40B4-BE49-F238E27FC236}">
                      <a16:creationId xmlns:a16="http://schemas.microsoft.com/office/drawing/2014/main" id="{866B0DC8-CA00-4FAA-0966-2F6612EF0380}"/>
                    </a:ext>
                  </a:extLst>
                </p:cNvPr>
                <p:cNvSpPr/>
                <p:nvPr/>
              </p:nvSpPr>
              <p:spPr>
                <a:xfrm>
                  <a:off x="6041646"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722" name="Graphic 294">
                  <a:extLst>
                    <a:ext uri="{FF2B5EF4-FFF2-40B4-BE49-F238E27FC236}">
                      <a16:creationId xmlns:a16="http://schemas.microsoft.com/office/drawing/2014/main" id="{1CD40709-5E27-63CB-F25F-F32975E90D3A}"/>
                    </a:ext>
                  </a:extLst>
                </p:cNvPr>
                <p:cNvGrpSpPr/>
                <p:nvPr/>
              </p:nvGrpSpPr>
              <p:grpSpPr>
                <a:xfrm>
                  <a:off x="5923264" y="2255515"/>
                  <a:ext cx="272055" cy="163796"/>
                  <a:chOff x="5923264" y="2255515"/>
                  <a:chExt cx="272055" cy="163796"/>
                </a:xfrm>
              </p:grpSpPr>
              <p:sp>
                <p:nvSpPr>
                  <p:cNvPr id="1723" name="Free-form: Shape 1722">
                    <a:extLst>
                      <a:ext uri="{FF2B5EF4-FFF2-40B4-BE49-F238E27FC236}">
                        <a16:creationId xmlns:a16="http://schemas.microsoft.com/office/drawing/2014/main" id="{5441F5FE-4B57-936E-C6AD-E6BB78839E72}"/>
                      </a:ext>
                    </a:extLst>
                  </p:cNvPr>
                  <p:cNvSpPr/>
                  <p:nvPr/>
                </p:nvSpPr>
                <p:spPr>
                  <a:xfrm>
                    <a:off x="5923264"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2"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724" name="Free-form: Shape 1723">
                    <a:extLst>
                      <a:ext uri="{FF2B5EF4-FFF2-40B4-BE49-F238E27FC236}">
                        <a16:creationId xmlns:a16="http://schemas.microsoft.com/office/drawing/2014/main" id="{B5E6E983-DF30-F210-0D47-E8901E2DBB3A}"/>
                      </a:ext>
                    </a:extLst>
                  </p:cNvPr>
                  <p:cNvSpPr/>
                  <p:nvPr/>
                </p:nvSpPr>
                <p:spPr>
                  <a:xfrm>
                    <a:off x="5942114"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725" name="Free-form: Shape 1724">
                    <a:extLst>
                      <a:ext uri="{FF2B5EF4-FFF2-40B4-BE49-F238E27FC236}">
                        <a16:creationId xmlns:a16="http://schemas.microsoft.com/office/drawing/2014/main" id="{459C5539-FB26-7338-F348-240989C82005}"/>
                      </a:ext>
                    </a:extLst>
                  </p:cNvPr>
                  <p:cNvSpPr/>
                  <p:nvPr/>
                </p:nvSpPr>
                <p:spPr>
                  <a:xfrm>
                    <a:off x="5936977" y="2265507"/>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6" name="Graphic 294">
                <a:extLst>
                  <a:ext uri="{FF2B5EF4-FFF2-40B4-BE49-F238E27FC236}">
                    <a16:creationId xmlns:a16="http://schemas.microsoft.com/office/drawing/2014/main" id="{239E4C81-0AD3-84EF-28FA-1E0632C9B759}"/>
                  </a:ext>
                </a:extLst>
              </p:cNvPr>
              <p:cNvGrpSpPr/>
              <p:nvPr/>
            </p:nvGrpSpPr>
            <p:grpSpPr>
              <a:xfrm>
                <a:off x="4479857" y="1686429"/>
                <a:ext cx="662215" cy="774094"/>
                <a:chOff x="6144395" y="1969713"/>
                <a:chExt cx="629563" cy="714100"/>
              </a:xfrm>
            </p:grpSpPr>
            <p:sp>
              <p:nvSpPr>
                <p:cNvPr id="1697" name="Free-form: Shape 1696">
                  <a:extLst>
                    <a:ext uri="{FF2B5EF4-FFF2-40B4-BE49-F238E27FC236}">
                      <a16:creationId xmlns:a16="http://schemas.microsoft.com/office/drawing/2014/main" id="{29717E90-E2B9-160D-F3A8-CE55C3863FD1}"/>
                    </a:ext>
                  </a:extLst>
                </p:cNvPr>
                <p:cNvSpPr/>
                <p:nvPr/>
              </p:nvSpPr>
              <p:spPr>
                <a:xfrm>
                  <a:off x="6144395"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698" name="Free-form: Shape 1697">
                  <a:extLst>
                    <a:ext uri="{FF2B5EF4-FFF2-40B4-BE49-F238E27FC236}">
                      <a16:creationId xmlns:a16="http://schemas.microsoft.com/office/drawing/2014/main" id="{E524A889-C824-7D58-86F9-97E36803298B}"/>
                    </a:ext>
                  </a:extLst>
                </p:cNvPr>
                <p:cNvSpPr/>
                <p:nvPr/>
              </p:nvSpPr>
              <p:spPr>
                <a:xfrm>
                  <a:off x="6147166"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1699" name="Graphic 294">
                  <a:extLst>
                    <a:ext uri="{FF2B5EF4-FFF2-40B4-BE49-F238E27FC236}">
                      <a16:creationId xmlns:a16="http://schemas.microsoft.com/office/drawing/2014/main" id="{4FCD5DDD-0E8E-CBF3-50EA-5E6DB5BA37B0}"/>
                    </a:ext>
                  </a:extLst>
                </p:cNvPr>
                <p:cNvGrpSpPr/>
                <p:nvPr/>
              </p:nvGrpSpPr>
              <p:grpSpPr>
                <a:xfrm>
                  <a:off x="6188641" y="1985148"/>
                  <a:ext cx="401711" cy="139103"/>
                  <a:chOff x="6188641" y="1985148"/>
                  <a:chExt cx="401711" cy="139103"/>
                </a:xfrm>
                <a:solidFill>
                  <a:srgbClr val="F19C67"/>
                </a:solidFill>
              </p:grpSpPr>
              <p:sp>
                <p:nvSpPr>
                  <p:cNvPr id="1711" name="Free-form: Shape 1710">
                    <a:extLst>
                      <a:ext uri="{FF2B5EF4-FFF2-40B4-BE49-F238E27FC236}">
                        <a16:creationId xmlns:a16="http://schemas.microsoft.com/office/drawing/2014/main" id="{95499F54-7866-50CA-8DD9-3B1189FBCCB8}"/>
                      </a:ext>
                    </a:extLst>
                  </p:cNvPr>
                  <p:cNvSpPr/>
                  <p:nvPr/>
                </p:nvSpPr>
                <p:spPr>
                  <a:xfrm>
                    <a:off x="6188641"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1712" name="Free-form: Shape 1711">
                    <a:extLst>
                      <a:ext uri="{FF2B5EF4-FFF2-40B4-BE49-F238E27FC236}">
                        <a16:creationId xmlns:a16="http://schemas.microsoft.com/office/drawing/2014/main" id="{BBDB7076-B443-F5CE-F5EA-49B19B1D597C}"/>
                      </a:ext>
                    </a:extLst>
                  </p:cNvPr>
                  <p:cNvSpPr/>
                  <p:nvPr/>
                </p:nvSpPr>
                <p:spPr>
                  <a:xfrm>
                    <a:off x="6229818"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1713" name="Free-form: Shape 1712">
                    <a:extLst>
                      <a:ext uri="{FF2B5EF4-FFF2-40B4-BE49-F238E27FC236}">
                        <a16:creationId xmlns:a16="http://schemas.microsoft.com/office/drawing/2014/main" id="{CB4E9225-6D50-56E8-2603-C991E811ED57}"/>
                      </a:ext>
                    </a:extLst>
                  </p:cNvPr>
                  <p:cNvSpPr/>
                  <p:nvPr/>
                </p:nvSpPr>
                <p:spPr>
                  <a:xfrm>
                    <a:off x="6283114"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1714" name="Free-form: Shape 1713">
                    <a:extLst>
                      <a:ext uri="{FF2B5EF4-FFF2-40B4-BE49-F238E27FC236}">
                        <a16:creationId xmlns:a16="http://schemas.microsoft.com/office/drawing/2014/main" id="{0993B738-55D3-9C4C-3508-0B382ACE5CA7}"/>
                      </a:ext>
                    </a:extLst>
                  </p:cNvPr>
                  <p:cNvSpPr/>
                  <p:nvPr/>
                </p:nvSpPr>
                <p:spPr>
                  <a:xfrm>
                    <a:off x="6318165"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1715" name="Free-form: Shape 1714">
                    <a:extLst>
                      <a:ext uri="{FF2B5EF4-FFF2-40B4-BE49-F238E27FC236}">
                        <a16:creationId xmlns:a16="http://schemas.microsoft.com/office/drawing/2014/main" id="{3988B7C5-4B7E-9FAA-FB4F-D5BDDAEC337B}"/>
                      </a:ext>
                    </a:extLst>
                  </p:cNvPr>
                  <p:cNvSpPr/>
                  <p:nvPr/>
                </p:nvSpPr>
                <p:spPr>
                  <a:xfrm>
                    <a:off x="6365389"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700" name="Graphic 294">
                  <a:extLst>
                    <a:ext uri="{FF2B5EF4-FFF2-40B4-BE49-F238E27FC236}">
                      <a16:creationId xmlns:a16="http://schemas.microsoft.com/office/drawing/2014/main" id="{C24F3305-7210-9BFA-F347-02AA0973E03A}"/>
                    </a:ext>
                  </a:extLst>
                </p:cNvPr>
                <p:cNvGrpSpPr/>
                <p:nvPr/>
              </p:nvGrpSpPr>
              <p:grpSpPr>
                <a:xfrm>
                  <a:off x="6210348" y="2178343"/>
                  <a:ext cx="359396" cy="367391"/>
                  <a:chOff x="6210348" y="2178343"/>
                  <a:chExt cx="359396" cy="367391"/>
                </a:xfrm>
                <a:solidFill>
                  <a:srgbClr val="54BCE8"/>
                </a:solidFill>
              </p:grpSpPr>
              <p:sp>
                <p:nvSpPr>
                  <p:cNvPr id="1707" name="Free-form: Shape 1706">
                    <a:extLst>
                      <a:ext uri="{FF2B5EF4-FFF2-40B4-BE49-F238E27FC236}">
                        <a16:creationId xmlns:a16="http://schemas.microsoft.com/office/drawing/2014/main" id="{785E7DDE-3094-6CB8-3C6F-26DF7193A349}"/>
                      </a:ext>
                    </a:extLst>
                  </p:cNvPr>
                  <p:cNvSpPr/>
                  <p:nvPr/>
                </p:nvSpPr>
                <p:spPr>
                  <a:xfrm>
                    <a:off x="6353196"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1708" name="Free-form: Shape 1707">
                    <a:extLst>
                      <a:ext uri="{FF2B5EF4-FFF2-40B4-BE49-F238E27FC236}">
                        <a16:creationId xmlns:a16="http://schemas.microsoft.com/office/drawing/2014/main" id="{DE8092B1-E923-BB2A-2499-08B42C273318}"/>
                      </a:ext>
                    </a:extLst>
                  </p:cNvPr>
                  <p:cNvSpPr/>
                  <p:nvPr/>
                </p:nvSpPr>
                <p:spPr>
                  <a:xfrm>
                    <a:off x="6210348"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709" name="Free-form: Shape 1708">
                    <a:extLst>
                      <a:ext uri="{FF2B5EF4-FFF2-40B4-BE49-F238E27FC236}">
                        <a16:creationId xmlns:a16="http://schemas.microsoft.com/office/drawing/2014/main" id="{528D3DA8-8D2D-04C3-713F-4E44D06B9337}"/>
                      </a:ext>
                    </a:extLst>
                  </p:cNvPr>
                  <p:cNvSpPr/>
                  <p:nvPr/>
                </p:nvSpPr>
                <p:spPr>
                  <a:xfrm>
                    <a:off x="6223927"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1710" name="Free-form: Shape 1709">
                    <a:extLst>
                      <a:ext uri="{FF2B5EF4-FFF2-40B4-BE49-F238E27FC236}">
                        <a16:creationId xmlns:a16="http://schemas.microsoft.com/office/drawing/2014/main" id="{A4372FD5-326C-05E7-EEC8-0ADFFD0DFEAF}"/>
                      </a:ext>
                    </a:extLst>
                  </p:cNvPr>
                  <p:cNvSpPr/>
                  <p:nvPr/>
                </p:nvSpPr>
                <p:spPr>
                  <a:xfrm>
                    <a:off x="6367330"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701" name="Free-form: Shape 1700">
                  <a:extLst>
                    <a:ext uri="{FF2B5EF4-FFF2-40B4-BE49-F238E27FC236}">
                      <a16:creationId xmlns:a16="http://schemas.microsoft.com/office/drawing/2014/main" id="{8840200A-E4FC-0199-FB78-C19AFE160FD1}"/>
                    </a:ext>
                  </a:extLst>
                </p:cNvPr>
                <p:cNvSpPr/>
                <p:nvPr/>
              </p:nvSpPr>
              <p:spPr>
                <a:xfrm>
                  <a:off x="6186582"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1702" name="Free-form: Shape 1701">
                  <a:extLst>
                    <a:ext uri="{FF2B5EF4-FFF2-40B4-BE49-F238E27FC236}">
                      <a16:creationId xmlns:a16="http://schemas.microsoft.com/office/drawing/2014/main" id="{A331DFE5-0361-D755-6EB0-80190A73C5F6}"/>
                    </a:ext>
                  </a:extLst>
                </p:cNvPr>
                <p:cNvSpPr/>
                <p:nvPr/>
              </p:nvSpPr>
              <p:spPr>
                <a:xfrm>
                  <a:off x="6298797"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703" name="Graphic 294">
                  <a:extLst>
                    <a:ext uri="{FF2B5EF4-FFF2-40B4-BE49-F238E27FC236}">
                      <a16:creationId xmlns:a16="http://schemas.microsoft.com/office/drawing/2014/main" id="{318C67F9-C479-BEA9-BF31-499E80B271F4}"/>
                    </a:ext>
                  </a:extLst>
                </p:cNvPr>
                <p:cNvGrpSpPr/>
                <p:nvPr/>
              </p:nvGrpSpPr>
              <p:grpSpPr>
                <a:xfrm>
                  <a:off x="6239776" y="2269196"/>
                  <a:ext cx="229183" cy="157447"/>
                  <a:chOff x="6239776" y="2269196"/>
                  <a:chExt cx="229183" cy="157447"/>
                </a:xfrm>
              </p:grpSpPr>
              <p:sp>
                <p:nvSpPr>
                  <p:cNvPr id="1704" name="Free-form: Shape 1703">
                    <a:extLst>
                      <a:ext uri="{FF2B5EF4-FFF2-40B4-BE49-F238E27FC236}">
                        <a16:creationId xmlns:a16="http://schemas.microsoft.com/office/drawing/2014/main" id="{C5D37E0B-5237-67E8-AF4B-A35CC21C5DF9}"/>
                      </a:ext>
                    </a:extLst>
                  </p:cNvPr>
                  <p:cNvSpPr/>
                  <p:nvPr/>
                </p:nvSpPr>
                <p:spPr>
                  <a:xfrm>
                    <a:off x="6239776"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1705" name="Free-form: Shape 1704">
                    <a:extLst>
                      <a:ext uri="{FF2B5EF4-FFF2-40B4-BE49-F238E27FC236}">
                        <a16:creationId xmlns:a16="http://schemas.microsoft.com/office/drawing/2014/main" id="{56D6F1CE-569C-76B7-88CA-C332C71A4BB1}"/>
                      </a:ext>
                    </a:extLst>
                  </p:cNvPr>
                  <p:cNvSpPr/>
                  <p:nvPr/>
                </p:nvSpPr>
                <p:spPr>
                  <a:xfrm>
                    <a:off x="6255961"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706" name="Free-form: Shape 1705">
                    <a:extLst>
                      <a:ext uri="{FF2B5EF4-FFF2-40B4-BE49-F238E27FC236}">
                        <a16:creationId xmlns:a16="http://schemas.microsoft.com/office/drawing/2014/main" id="{1A80421A-21FE-6552-4EEE-9057CFBF6E19}"/>
                      </a:ext>
                    </a:extLst>
                  </p:cNvPr>
                  <p:cNvSpPr/>
                  <p:nvPr/>
                </p:nvSpPr>
                <p:spPr>
                  <a:xfrm>
                    <a:off x="6249986"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7" name="Graphic 294">
                <a:extLst>
                  <a:ext uri="{FF2B5EF4-FFF2-40B4-BE49-F238E27FC236}">
                    <a16:creationId xmlns:a16="http://schemas.microsoft.com/office/drawing/2014/main" id="{8A4575D7-9C16-F8EE-F91D-54A43B964232}"/>
                  </a:ext>
                </a:extLst>
              </p:cNvPr>
              <p:cNvGrpSpPr/>
              <p:nvPr/>
            </p:nvGrpSpPr>
            <p:grpSpPr>
              <a:xfrm>
                <a:off x="4787056" y="1691216"/>
                <a:ext cx="645004" cy="745746"/>
                <a:chOff x="6436447" y="1974129"/>
                <a:chExt cx="613201" cy="687949"/>
              </a:xfrm>
            </p:grpSpPr>
            <p:sp>
              <p:nvSpPr>
                <p:cNvPr id="1678" name="Free-form: Shape 1677">
                  <a:extLst>
                    <a:ext uri="{FF2B5EF4-FFF2-40B4-BE49-F238E27FC236}">
                      <a16:creationId xmlns:a16="http://schemas.microsoft.com/office/drawing/2014/main" id="{AB4E5C65-19B7-88C3-6BE8-E86A7B1B9A52}"/>
                    </a:ext>
                  </a:extLst>
                </p:cNvPr>
                <p:cNvSpPr/>
                <p:nvPr/>
              </p:nvSpPr>
              <p:spPr>
                <a:xfrm>
                  <a:off x="6436447"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679" name="Free-form: Shape 1678">
                  <a:extLst>
                    <a:ext uri="{FF2B5EF4-FFF2-40B4-BE49-F238E27FC236}">
                      <a16:creationId xmlns:a16="http://schemas.microsoft.com/office/drawing/2014/main" id="{60FE6AA0-003C-A6EB-CD31-9F365876DA83}"/>
                    </a:ext>
                  </a:extLst>
                </p:cNvPr>
                <p:cNvSpPr/>
                <p:nvPr/>
              </p:nvSpPr>
              <p:spPr>
                <a:xfrm>
                  <a:off x="6441180"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680" name="Graphic 294">
                  <a:extLst>
                    <a:ext uri="{FF2B5EF4-FFF2-40B4-BE49-F238E27FC236}">
                      <a16:creationId xmlns:a16="http://schemas.microsoft.com/office/drawing/2014/main" id="{6BD1B0D0-21D2-C270-1021-4C109C307E20}"/>
                    </a:ext>
                  </a:extLst>
                </p:cNvPr>
                <p:cNvGrpSpPr/>
                <p:nvPr/>
              </p:nvGrpSpPr>
              <p:grpSpPr>
                <a:xfrm>
                  <a:off x="6492810" y="1977550"/>
                  <a:ext cx="378853" cy="148519"/>
                  <a:chOff x="6492810" y="1977550"/>
                  <a:chExt cx="378853" cy="148519"/>
                </a:xfrm>
                <a:solidFill>
                  <a:srgbClr val="F19C67"/>
                </a:solidFill>
              </p:grpSpPr>
              <p:sp>
                <p:nvSpPr>
                  <p:cNvPr id="1692" name="Free-form: Shape 1691">
                    <a:extLst>
                      <a:ext uri="{FF2B5EF4-FFF2-40B4-BE49-F238E27FC236}">
                        <a16:creationId xmlns:a16="http://schemas.microsoft.com/office/drawing/2014/main" id="{CF24468F-0192-B6C4-443A-9588EC9183AD}"/>
                      </a:ext>
                    </a:extLst>
                  </p:cNvPr>
                  <p:cNvSpPr/>
                  <p:nvPr/>
                </p:nvSpPr>
                <p:spPr>
                  <a:xfrm>
                    <a:off x="6492810"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693" name="Free-form: Shape 1692">
                    <a:extLst>
                      <a:ext uri="{FF2B5EF4-FFF2-40B4-BE49-F238E27FC236}">
                        <a16:creationId xmlns:a16="http://schemas.microsoft.com/office/drawing/2014/main" id="{21654444-E053-1AE2-8C8E-1BB8739F2C8B}"/>
                      </a:ext>
                    </a:extLst>
                  </p:cNvPr>
                  <p:cNvSpPr/>
                  <p:nvPr/>
                </p:nvSpPr>
                <p:spPr>
                  <a:xfrm>
                    <a:off x="6533146"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1694" name="Free-form: Shape 1693">
                    <a:extLst>
                      <a:ext uri="{FF2B5EF4-FFF2-40B4-BE49-F238E27FC236}">
                        <a16:creationId xmlns:a16="http://schemas.microsoft.com/office/drawing/2014/main" id="{37BF4116-B2EE-8AF8-B84D-B0E371D9C702}"/>
                      </a:ext>
                    </a:extLst>
                  </p:cNvPr>
                  <p:cNvSpPr/>
                  <p:nvPr/>
                </p:nvSpPr>
                <p:spPr>
                  <a:xfrm>
                    <a:off x="6579219"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695" name="Free-form: Shape 1694">
                    <a:extLst>
                      <a:ext uri="{FF2B5EF4-FFF2-40B4-BE49-F238E27FC236}">
                        <a16:creationId xmlns:a16="http://schemas.microsoft.com/office/drawing/2014/main" id="{342B7EA9-AD78-246C-64FB-965988D764A0}"/>
                      </a:ext>
                    </a:extLst>
                  </p:cNvPr>
                  <p:cNvSpPr/>
                  <p:nvPr/>
                </p:nvSpPr>
                <p:spPr>
                  <a:xfrm>
                    <a:off x="6612980"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96" name="Free-form: Shape 1695">
                    <a:extLst>
                      <a:ext uri="{FF2B5EF4-FFF2-40B4-BE49-F238E27FC236}">
                        <a16:creationId xmlns:a16="http://schemas.microsoft.com/office/drawing/2014/main" id="{367EB68A-59C8-1974-AA73-6FFAFE9143A6}"/>
                      </a:ext>
                    </a:extLst>
                  </p:cNvPr>
                  <p:cNvSpPr/>
                  <p:nvPr/>
                </p:nvSpPr>
                <p:spPr>
                  <a:xfrm>
                    <a:off x="6658800"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681" name="Graphic 294">
                  <a:extLst>
                    <a:ext uri="{FF2B5EF4-FFF2-40B4-BE49-F238E27FC236}">
                      <a16:creationId xmlns:a16="http://schemas.microsoft.com/office/drawing/2014/main" id="{52AAE3C1-E3BD-2689-704A-8FF28ACA63C9}"/>
                    </a:ext>
                  </a:extLst>
                </p:cNvPr>
                <p:cNvGrpSpPr/>
                <p:nvPr/>
              </p:nvGrpSpPr>
              <p:grpSpPr>
                <a:xfrm>
                  <a:off x="6505058" y="2174767"/>
                  <a:ext cx="366795" cy="366255"/>
                  <a:chOff x="6505058" y="2174767"/>
                  <a:chExt cx="366795" cy="366255"/>
                </a:xfrm>
                <a:solidFill>
                  <a:srgbClr val="54BCE8"/>
                </a:solidFill>
              </p:grpSpPr>
              <p:sp>
                <p:nvSpPr>
                  <p:cNvPr id="1688" name="Free-form: Shape 1687">
                    <a:extLst>
                      <a:ext uri="{FF2B5EF4-FFF2-40B4-BE49-F238E27FC236}">
                        <a16:creationId xmlns:a16="http://schemas.microsoft.com/office/drawing/2014/main" id="{DA9F258C-1BCA-12C2-03DF-D9F020417895}"/>
                      </a:ext>
                    </a:extLst>
                  </p:cNvPr>
                  <p:cNvSpPr/>
                  <p:nvPr/>
                </p:nvSpPr>
                <p:spPr>
                  <a:xfrm>
                    <a:off x="6642810"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689" name="Free-form: Shape 1688">
                    <a:extLst>
                      <a:ext uri="{FF2B5EF4-FFF2-40B4-BE49-F238E27FC236}">
                        <a16:creationId xmlns:a16="http://schemas.microsoft.com/office/drawing/2014/main" id="{DFCACE90-6980-23E3-FF57-8E9BA8D1771E}"/>
                      </a:ext>
                    </a:extLst>
                  </p:cNvPr>
                  <p:cNvSpPr/>
                  <p:nvPr/>
                </p:nvSpPr>
                <p:spPr>
                  <a:xfrm>
                    <a:off x="6505058"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690" name="Free-form: Shape 1689">
                    <a:extLst>
                      <a:ext uri="{FF2B5EF4-FFF2-40B4-BE49-F238E27FC236}">
                        <a16:creationId xmlns:a16="http://schemas.microsoft.com/office/drawing/2014/main" id="{ADE36204-BBDE-0F7F-9771-8CF4A56E7315}"/>
                      </a:ext>
                    </a:extLst>
                  </p:cNvPr>
                  <p:cNvSpPr/>
                  <p:nvPr/>
                </p:nvSpPr>
                <p:spPr>
                  <a:xfrm>
                    <a:off x="6515281"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691" name="Free-form: Shape 1690">
                    <a:extLst>
                      <a:ext uri="{FF2B5EF4-FFF2-40B4-BE49-F238E27FC236}">
                        <a16:creationId xmlns:a16="http://schemas.microsoft.com/office/drawing/2014/main" id="{A4530399-0EBC-46BB-BE6C-1B27C0006FFA}"/>
                      </a:ext>
                    </a:extLst>
                  </p:cNvPr>
                  <p:cNvSpPr/>
                  <p:nvPr/>
                </p:nvSpPr>
                <p:spPr>
                  <a:xfrm>
                    <a:off x="6665241"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682" name="Free-form: Shape 1681">
                  <a:extLst>
                    <a:ext uri="{FF2B5EF4-FFF2-40B4-BE49-F238E27FC236}">
                      <a16:creationId xmlns:a16="http://schemas.microsoft.com/office/drawing/2014/main" id="{81F90D20-61F8-F96D-53E2-FB419ED25FC9}"/>
                    </a:ext>
                  </a:extLst>
                </p:cNvPr>
                <p:cNvSpPr/>
                <p:nvPr/>
              </p:nvSpPr>
              <p:spPr>
                <a:xfrm>
                  <a:off x="6480019"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683" name="Free-form: Shape 1682">
                  <a:extLst>
                    <a:ext uri="{FF2B5EF4-FFF2-40B4-BE49-F238E27FC236}">
                      <a16:creationId xmlns:a16="http://schemas.microsoft.com/office/drawing/2014/main" id="{8B6BBE64-622B-91DA-A83F-D2A24B82602E}"/>
                    </a:ext>
                  </a:extLst>
                </p:cNvPr>
                <p:cNvSpPr/>
                <p:nvPr/>
              </p:nvSpPr>
              <p:spPr>
                <a:xfrm>
                  <a:off x="6633782"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684" name="Graphic 294">
                  <a:extLst>
                    <a:ext uri="{FF2B5EF4-FFF2-40B4-BE49-F238E27FC236}">
                      <a16:creationId xmlns:a16="http://schemas.microsoft.com/office/drawing/2014/main" id="{D1846AF7-D9EB-D4E3-91DA-D682C4C603EC}"/>
                    </a:ext>
                  </a:extLst>
                </p:cNvPr>
                <p:cNvGrpSpPr/>
                <p:nvPr/>
              </p:nvGrpSpPr>
              <p:grpSpPr>
                <a:xfrm>
                  <a:off x="6533717" y="2268089"/>
                  <a:ext cx="233479" cy="150967"/>
                  <a:chOff x="6533717" y="2268089"/>
                  <a:chExt cx="233479" cy="150967"/>
                </a:xfrm>
              </p:grpSpPr>
              <p:sp>
                <p:nvSpPr>
                  <p:cNvPr id="1685" name="Free-form: Shape 1684">
                    <a:extLst>
                      <a:ext uri="{FF2B5EF4-FFF2-40B4-BE49-F238E27FC236}">
                        <a16:creationId xmlns:a16="http://schemas.microsoft.com/office/drawing/2014/main" id="{F0731E48-AA08-A71D-0E61-55EFCC559BD1}"/>
                      </a:ext>
                    </a:extLst>
                  </p:cNvPr>
                  <p:cNvSpPr/>
                  <p:nvPr/>
                </p:nvSpPr>
                <p:spPr>
                  <a:xfrm>
                    <a:off x="6533717"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1686" name="Free-form: Shape 1685">
                    <a:extLst>
                      <a:ext uri="{FF2B5EF4-FFF2-40B4-BE49-F238E27FC236}">
                        <a16:creationId xmlns:a16="http://schemas.microsoft.com/office/drawing/2014/main" id="{E909A725-64B8-8EF2-C5C2-9CB68B1D5BC6}"/>
                      </a:ext>
                    </a:extLst>
                  </p:cNvPr>
                  <p:cNvSpPr/>
                  <p:nvPr/>
                </p:nvSpPr>
                <p:spPr>
                  <a:xfrm>
                    <a:off x="6550424"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687" name="Free-form: Shape 1686">
                    <a:extLst>
                      <a:ext uri="{FF2B5EF4-FFF2-40B4-BE49-F238E27FC236}">
                        <a16:creationId xmlns:a16="http://schemas.microsoft.com/office/drawing/2014/main" id="{5B40AFDE-3609-7E53-41A6-A096F9F9D86E}"/>
                      </a:ext>
                    </a:extLst>
                  </p:cNvPr>
                  <p:cNvSpPr/>
                  <p:nvPr/>
                </p:nvSpPr>
                <p:spPr>
                  <a:xfrm>
                    <a:off x="6541213"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8" name="Graphic 294">
                <a:extLst>
                  <a:ext uri="{FF2B5EF4-FFF2-40B4-BE49-F238E27FC236}">
                    <a16:creationId xmlns:a16="http://schemas.microsoft.com/office/drawing/2014/main" id="{088F6BB0-4DE9-DF2F-AC79-FAB4D078A901}"/>
                  </a:ext>
                </a:extLst>
              </p:cNvPr>
              <p:cNvGrpSpPr/>
              <p:nvPr/>
            </p:nvGrpSpPr>
            <p:grpSpPr>
              <a:xfrm>
                <a:off x="5106116" y="1691216"/>
                <a:ext cx="645004" cy="745746"/>
                <a:chOff x="6739775" y="1974129"/>
                <a:chExt cx="613201" cy="687949"/>
              </a:xfrm>
            </p:grpSpPr>
            <p:sp>
              <p:nvSpPr>
                <p:cNvPr id="1659" name="Free-form: Shape 1658">
                  <a:extLst>
                    <a:ext uri="{FF2B5EF4-FFF2-40B4-BE49-F238E27FC236}">
                      <a16:creationId xmlns:a16="http://schemas.microsoft.com/office/drawing/2014/main" id="{4E1F3C5C-AA8B-B9CB-BB97-BC5440D4DB1D}"/>
                    </a:ext>
                  </a:extLst>
                </p:cNvPr>
                <p:cNvSpPr/>
                <p:nvPr/>
              </p:nvSpPr>
              <p:spPr>
                <a:xfrm>
                  <a:off x="6739775"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7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1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10" y="62683"/>
                        <a:pt x="146717"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8" y="504116"/>
                        <a:pt x="145910" y="504876"/>
                      </a:cubicBezTo>
                      <a:cubicBezTo>
                        <a:pt x="182212" y="506396"/>
                        <a:pt x="262078" y="520832"/>
                        <a:pt x="292733" y="495759"/>
                      </a:cubicBezTo>
                      <a:cubicBezTo>
                        <a:pt x="294347" y="494239"/>
                        <a:pt x="296767" y="491960"/>
                        <a:pt x="298381"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1660" name="Free-form: Shape 1659">
                  <a:extLst>
                    <a:ext uri="{FF2B5EF4-FFF2-40B4-BE49-F238E27FC236}">
                      <a16:creationId xmlns:a16="http://schemas.microsoft.com/office/drawing/2014/main" id="{835A7F24-08E4-46CC-E820-4BE854972894}"/>
                    </a:ext>
                  </a:extLst>
                </p:cNvPr>
                <p:cNvSpPr/>
                <p:nvPr/>
              </p:nvSpPr>
              <p:spPr>
                <a:xfrm>
                  <a:off x="6744508" y="207632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6" y="148917"/>
                        <a:pt x="272673" y="183107"/>
                        <a:pt x="266219" y="215778"/>
                      </a:cubicBezTo>
                      <a:cubicBezTo>
                        <a:pt x="258959"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661" name="Graphic 294">
                  <a:extLst>
                    <a:ext uri="{FF2B5EF4-FFF2-40B4-BE49-F238E27FC236}">
                      <a16:creationId xmlns:a16="http://schemas.microsoft.com/office/drawing/2014/main" id="{F3AB9AF4-80D6-EC2E-ECC2-15EA99292094}"/>
                    </a:ext>
                  </a:extLst>
                </p:cNvPr>
                <p:cNvGrpSpPr/>
                <p:nvPr/>
              </p:nvGrpSpPr>
              <p:grpSpPr>
                <a:xfrm>
                  <a:off x="6796945" y="1977550"/>
                  <a:ext cx="378853" cy="148519"/>
                  <a:chOff x="6796945" y="1977550"/>
                  <a:chExt cx="378853" cy="148519"/>
                </a:xfrm>
                <a:solidFill>
                  <a:srgbClr val="F19C67"/>
                </a:solidFill>
              </p:grpSpPr>
              <p:sp>
                <p:nvSpPr>
                  <p:cNvPr id="1673" name="Free-form: Shape 1672">
                    <a:extLst>
                      <a:ext uri="{FF2B5EF4-FFF2-40B4-BE49-F238E27FC236}">
                        <a16:creationId xmlns:a16="http://schemas.microsoft.com/office/drawing/2014/main" id="{BE4EEA46-0420-F09D-AE4C-1C8D3D73E5C9}"/>
                      </a:ext>
                    </a:extLst>
                  </p:cNvPr>
                  <p:cNvSpPr/>
                  <p:nvPr/>
                </p:nvSpPr>
                <p:spPr>
                  <a:xfrm>
                    <a:off x="6796945" y="1977550"/>
                    <a:ext cx="32979" cy="105625"/>
                  </a:xfrm>
                  <a:custGeom>
                    <a:avLst/>
                    <a:gdLst>
                      <a:gd name="connsiteX0" fmla="*/ 8874 w 32979"/>
                      <a:gd name="connsiteY0" fmla="*/ 39509 h 105625"/>
                      <a:gd name="connsiteX1" fmla="*/ 25009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674" name="Free-form: Shape 1673">
                    <a:extLst>
                      <a:ext uri="{FF2B5EF4-FFF2-40B4-BE49-F238E27FC236}">
                        <a16:creationId xmlns:a16="http://schemas.microsoft.com/office/drawing/2014/main" id="{5CC63A68-123E-6044-7A07-8A2AA141B01D}"/>
                      </a:ext>
                    </a:extLst>
                  </p:cNvPr>
                  <p:cNvSpPr/>
                  <p:nvPr/>
                </p:nvSpPr>
                <p:spPr>
                  <a:xfrm>
                    <a:off x="6837281" y="1985148"/>
                    <a:ext cx="30737" cy="101550"/>
                  </a:xfrm>
                  <a:custGeom>
                    <a:avLst/>
                    <a:gdLst>
                      <a:gd name="connsiteX0" fmla="*/ 4841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1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1"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1675" name="Free-form: Shape 1674">
                    <a:extLst>
                      <a:ext uri="{FF2B5EF4-FFF2-40B4-BE49-F238E27FC236}">
                        <a16:creationId xmlns:a16="http://schemas.microsoft.com/office/drawing/2014/main" id="{04045C1E-83DD-AD57-A8C5-1027457013BB}"/>
                      </a:ext>
                    </a:extLst>
                  </p:cNvPr>
                  <p:cNvSpPr/>
                  <p:nvPr/>
                </p:nvSpPr>
                <p:spPr>
                  <a:xfrm>
                    <a:off x="6882995"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676" name="Free-form: Shape 1675">
                    <a:extLst>
                      <a:ext uri="{FF2B5EF4-FFF2-40B4-BE49-F238E27FC236}">
                        <a16:creationId xmlns:a16="http://schemas.microsoft.com/office/drawing/2014/main" id="{A3A64419-D0B4-AD18-411F-18DEF693D164}"/>
                      </a:ext>
                    </a:extLst>
                  </p:cNvPr>
                  <p:cNvSpPr/>
                  <p:nvPr/>
                </p:nvSpPr>
                <p:spPr>
                  <a:xfrm>
                    <a:off x="6917115"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77" name="Free-form: Shape 1676">
                    <a:extLst>
                      <a:ext uri="{FF2B5EF4-FFF2-40B4-BE49-F238E27FC236}">
                        <a16:creationId xmlns:a16="http://schemas.microsoft.com/office/drawing/2014/main" id="{35B6617B-7239-A293-E181-159C3A7C5A14}"/>
                      </a:ext>
                    </a:extLst>
                  </p:cNvPr>
                  <p:cNvSpPr/>
                  <p:nvPr/>
                </p:nvSpPr>
                <p:spPr>
                  <a:xfrm>
                    <a:off x="6962743"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662" name="Graphic 294">
                  <a:extLst>
                    <a:ext uri="{FF2B5EF4-FFF2-40B4-BE49-F238E27FC236}">
                      <a16:creationId xmlns:a16="http://schemas.microsoft.com/office/drawing/2014/main" id="{6E339680-1957-6A95-CE62-0A69031A7204}"/>
                    </a:ext>
                  </a:extLst>
                </p:cNvPr>
                <p:cNvGrpSpPr/>
                <p:nvPr/>
              </p:nvGrpSpPr>
              <p:grpSpPr>
                <a:xfrm>
                  <a:off x="6809193" y="2174767"/>
                  <a:ext cx="365251" cy="366255"/>
                  <a:chOff x="6809193" y="2174767"/>
                  <a:chExt cx="365251" cy="366255"/>
                </a:xfrm>
                <a:solidFill>
                  <a:srgbClr val="54BCE8"/>
                </a:solidFill>
              </p:grpSpPr>
              <p:sp>
                <p:nvSpPr>
                  <p:cNvPr id="1669" name="Free-form: Shape 1668">
                    <a:extLst>
                      <a:ext uri="{FF2B5EF4-FFF2-40B4-BE49-F238E27FC236}">
                        <a16:creationId xmlns:a16="http://schemas.microsoft.com/office/drawing/2014/main" id="{EF508AB7-383D-C4F0-F774-ED111074B64A}"/>
                      </a:ext>
                    </a:extLst>
                  </p:cNvPr>
                  <p:cNvSpPr/>
                  <p:nvPr/>
                </p:nvSpPr>
                <p:spPr>
                  <a:xfrm>
                    <a:off x="6946945"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670" name="Free-form: Shape 1669">
                    <a:extLst>
                      <a:ext uri="{FF2B5EF4-FFF2-40B4-BE49-F238E27FC236}">
                        <a16:creationId xmlns:a16="http://schemas.microsoft.com/office/drawing/2014/main" id="{1455B5BD-7608-8BCC-6F36-BE4DDFF30C63}"/>
                      </a:ext>
                    </a:extLst>
                  </p:cNvPr>
                  <p:cNvSpPr/>
                  <p:nvPr/>
                </p:nvSpPr>
                <p:spPr>
                  <a:xfrm>
                    <a:off x="6809193" y="2403829"/>
                    <a:ext cx="51285" cy="43469"/>
                  </a:xfrm>
                  <a:custGeom>
                    <a:avLst/>
                    <a:gdLst>
                      <a:gd name="connsiteX0" fmla="*/ 38575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5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5" y="35668"/>
                        </a:moveTo>
                        <a:cubicBezTo>
                          <a:pt x="26474" y="46305"/>
                          <a:pt x="10340" y="44786"/>
                          <a:pt x="3886" y="38707"/>
                        </a:cubicBezTo>
                        <a:cubicBezTo>
                          <a:pt x="-4181" y="31110"/>
                          <a:pt x="660" y="17434"/>
                          <a:pt x="15181" y="8316"/>
                        </a:cubicBezTo>
                        <a:cubicBezTo>
                          <a:pt x="27281" y="-41"/>
                          <a:pt x="45029" y="-3840"/>
                          <a:pt x="49870" y="5277"/>
                        </a:cubicBezTo>
                        <a:cubicBezTo>
                          <a:pt x="53903"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671" name="Free-form: Shape 1670">
                    <a:extLst>
                      <a:ext uri="{FF2B5EF4-FFF2-40B4-BE49-F238E27FC236}">
                        <a16:creationId xmlns:a16="http://schemas.microsoft.com/office/drawing/2014/main" id="{4448C0C7-78D0-EA9A-C8FC-DD1B11B681D9}"/>
                      </a:ext>
                    </a:extLst>
                  </p:cNvPr>
                  <p:cNvSpPr/>
                  <p:nvPr/>
                </p:nvSpPr>
                <p:spPr>
                  <a:xfrm>
                    <a:off x="6818609"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672" name="Free-form: Shape 1671">
                    <a:extLst>
                      <a:ext uri="{FF2B5EF4-FFF2-40B4-BE49-F238E27FC236}">
                        <a16:creationId xmlns:a16="http://schemas.microsoft.com/office/drawing/2014/main" id="{8198F0D7-EF70-C4DD-1B33-F9CDEE56C207}"/>
                      </a:ext>
                    </a:extLst>
                  </p:cNvPr>
                  <p:cNvSpPr/>
                  <p:nvPr/>
                </p:nvSpPr>
                <p:spPr>
                  <a:xfrm>
                    <a:off x="6968569"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663" name="Free-form: Shape 1662">
                  <a:extLst>
                    <a:ext uri="{FF2B5EF4-FFF2-40B4-BE49-F238E27FC236}">
                      <a16:creationId xmlns:a16="http://schemas.microsoft.com/office/drawing/2014/main" id="{FEA85E46-93D6-02F7-FDD0-9E888EB30286}"/>
                    </a:ext>
                  </a:extLst>
                </p:cNvPr>
                <p:cNvSpPr/>
                <p:nvPr/>
              </p:nvSpPr>
              <p:spPr>
                <a:xfrm>
                  <a:off x="6784268" y="2108116"/>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1664" name="Free-form: Shape 1663">
                  <a:extLst>
                    <a:ext uri="{FF2B5EF4-FFF2-40B4-BE49-F238E27FC236}">
                      <a16:creationId xmlns:a16="http://schemas.microsoft.com/office/drawing/2014/main" id="{AA36BD64-DCF8-C70E-DCFC-EC38F566AC09}"/>
                    </a:ext>
                  </a:extLst>
                </p:cNvPr>
                <p:cNvSpPr/>
                <p:nvPr/>
              </p:nvSpPr>
              <p:spPr>
                <a:xfrm>
                  <a:off x="6937110"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665" name="Graphic 294">
                  <a:extLst>
                    <a:ext uri="{FF2B5EF4-FFF2-40B4-BE49-F238E27FC236}">
                      <a16:creationId xmlns:a16="http://schemas.microsoft.com/office/drawing/2014/main" id="{EB485228-F36C-9851-C936-50771EC60B2F}"/>
                    </a:ext>
                  </a:extLst>
                </p:cNvPr>
                <p:cNvGrpSpPr/>
                <p:nvPr/>
              </p:nvGrpSpPr>
              <p:grpSpPr>
                <a:xfrm>
                  <a:off x="6818728" y="2255515"/>
                  <a:ext cx="272915" cy="163796"/>
                  <a:chOff x="6818728" y="2255515"/>
                  <a:chExt cx="272915" cy="163796"/>
                </a:xfrm>
              </p:grpSpPr>
              <p:sp>
                <p:nvSpPr>
                  <p:cNvPr id="1666" name="Free-form: Shape 1665">
                    <a:extLst>
                      <a:ext uri="{FF2B5EF4-FFF2-40B4-BE49-F238E27FC236}">
                        <a16:creationId xmlns:a16="http://schemas.microsoft.com/office/drawing/2014/main" id="{3A269C58-86B0-41A4-F27F-EE48040F6DCF}"/>
                      </a:ext>
                    </a:extLst>
                  </p:cNvPr>
                  <p:cNvSpPr/>
                  <p:nvPr/>
                </p:nvSpPr>
                <p:spPr>
                  <a:xfrm>
                    <a:off x="6818728"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667" name="Free-form: Shape 1666">
                    <a:extLst>
                      <a:ext uri="{FF2B5EF4-FFF2-40B4-BE49-F238E27FC236}">
                        <a16:creationId xmlns:a16="http://schemas.microsoft.com/office/drawing/2014/main" id="{05198956-C737-8CED-9C0F-9BC6FB7CE2B5}"/>
                      </a:ext>
                    </a:extLst>
                  </p:cNvPr>
                  <p:cNvSpPr/>
                  <p:nvPr/>
                </p:nvSpPr>
                <p:spPr>
                  <a:xfrm>
                    <a:off x="6837578" y="2282248"/>
                    <a:ext cx="50526" cy="32470"/>
                  </a:xfrm>
                  <a:custGeom>
                    <a:avLst/>
                    <a:gdLst>
                      <a:gd name="connsiteX0" fmla="*/ 50526 w 50526"/>
                      <a:gd name="connsiteY0" fmla="*/ 9092 h 32470"/>
                      <a:gd name="connsiteX1" fmla="*/ 32779 w 50526"/>
                      <a:gd name="connsiteY1" fmla="*/ 27327 h 32470"/>
                      <a:gd name="connsiteX2" fmla="*/ 4544 w 50526"/>
                      <a:gd name="connsiteY2" fmla="*/ 27327 h 32470"/>
                      <a:gd name="connsiteX3" fmla="*/ 17451 w 50526"/>
                      <a:gd name="connsiteY3" fmla="*/ 1494 h 32470"/>
                      <a:gd name="connsiteX4" fmla="*/ 50526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6" y="9092"/>
                        </a:moveTo>
                        <a:cubicBezTo>
                          <a:pt x="50526" y="14410"/>
                          <a:pt x="40846" y="21248"/>
                          <a:pt x="32779" y="27327"/>
                        </a:cubicBezTo>
                        <a:cubicBezTo>
                          <a:pt x="24712" y="33405"/>
                          <a:pt x="13417" y="34924"/>
                          <a:pt x="4544" y="27327"/>
                        </a:cubicBezTo>
                        <a:cubicBezTo>
                          <a:pt x="-4331" y="19729"/>
                          <a:pt x="-297" y="5293"/>
                          <a:pt x="17451" y="1494"/>
                        </a:cubicBezTo>
                        <a:cubicBezTo>
                          <a:pt x="35199" y="-3065"/>
                          <a:pt x="50526" y="3773"/>
                          <a:pt x="50526" y="9092"/>
                        </a:cubicBezTo>
                        <a:close/>
                      </a:path>
                    </a:pathLst>
                  </a:custGeom>
                  <a:solidFill>
                    <a:srgbClr val="FFFFFF"/>
                  </a:solidFill>
                  <a:ln w="4185" cap="flat">
                    <a:noFill/>
                    <a:prstDash val="solid"/>
                    <a:miter/>
                  </a:ln>
                </p:spPr>
                <p:txBody>
                  <a:bodyPr rtlCol="0" anchor="ctr"/>
                  <a:lstStyle/>
                  <a:p>
                    <a:endParaRPr lang="en-GB" dirty="0"/>
                  </a:p>
                </p:txBody>
              </p:sp>
              <p:sp>
                <p:nvSpPr>
                  <p:cNvPr id="1668" name="Free-form: Shape 1667">
                    <a:extLst>
                      <a:ext uri="{FF2B5EF4-FFF2-40B4-BE49-F238E27FC236}">
                        <a16:creationId xmlns:a16="http://schemas.microsoft.com/office/drawing/2014/main" id="{589ABA7C-71D9-4229-AD41-FDBF7D8C35A2}"/>
                      </a:ext>
                    </a:extLst>
                  </p:cNvPr>
                  <p:cNvSpPr/>
                  <p:nvPr/>
                </p:nvSpPr>
                <p:spPr>
                  <a:xfrm>
                    <a:off x="6832441"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39" name="Graphic 294">
                <a:extLst>
                  <a:ext uri="{FF2B5EF4-FFF2-40B4-BE49-F238E27FC236}">
                    <a16:creationId xmlns:a16="http://schemas.microsoft.com/office/drawing/2014/main" id="{B4F9BBD8-6BDA-4916-EB41-F05356AFBDA1}"/>
                  </a:ext>
                </a:extLst>
              </p:cNvPr>
              <p:cNvGrpSpPr/>
              <p:nvPr/>
            </p:nvGrpSpPr>
            <p:grpSpPr>
              <a:xfrm>
                <a:off x="5421763" y="1686429"/>
                <a:ext cx="662215" cy="774094"/>
                <a:chOff x="7039859" y="1969713"/>
                <a:chExt cx="629563" cy="714100"/>
              </a:xfrm>
            </p:grpSpPr>
            <p:sp>
              <p:nvSpPr>
                <p:cNvPr id="1640" name="Free-form: Shape 1639">
                  <a:extLst>
                    <a:ext uri="{FF2B5EF4-FFF2-40B4-BE49-F238E27FC236}">
                      <a16:creationId xmlns:a16="http://schemas.microsoft.com/office/drawing/2014/main" id="{CE5D5DED-9FDF-3063-D489-8F5605FAF20D}"/>
                    </a:ext>
                  </a:extLst>
                </p:cNvPr>
                <p:cNvSpPr/>
                <p:nvPr/>
              </p:nvSpPr>
              <p:spPr>
                <a:xfrm>
                  <a:off x="7039859"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641" name="Free-form: Shape 1640">
                  <a:extLst>
                    <a:ext uri="{FF2B5EF4-FFF2-40B4-BE49-F238E27FC236}">
                      <a16:creationId xmlns:a16="http://schemas.microsoft.com/office/drawing/2014/main" id="{4448C996-547C-FF9B-8F81-D4AEAF376F6E}"/>
                    </a:ext>
                  </a:extLst>
                </p:cNvPr>
                <p:cNvSpPr/>
                <p:nvPr/>
              </p:nvSpPr>
              <p:spPr>
                <a:xfrm>
                  <a:off x="7042629"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1642" name="Graphic 294">
                  <a:extLst>
                    <a:ext uri="{FF2B5EF4-FFF2-40B4-BE49-F238E27FC236}">
                      <a16:creationId xmlns:a16="http://schemas.microsoft.com/office/drawing/2014/main" id="{7B79FCAD-44C1-A587-CF59-09955E19BDF5}"/>
                    </a:ext>
                  </a:extLst>
                </p:cNvPr>
                <p:cNvGrpSpPr/>
                <p:nvPr/>
              </p:nvGrpSpPr>
              <p:grpSpPr>
                <a:xfrm>
                  <a:off x="7084105" y="1985148"/>
                  <a:ext cx="401711" cy="139103"/>
                  <a:chOff x="7084105" y="1985148"/>
                  <a:chExt cx="401711" cy="139103"/>
                </a:xfrm>
                <a:solidFill>
                  <a:srgbClr val="F19C67"/>
                </a:solidFill>
              </p:grpSpPr>
              <p:sp>
                <p:nvSpPr>
                  <p:cNvPr id="1654" name="Free-form: Shape 1653">
                    <a:extLst>
                      <a:ext uri="{FF2B5EF4-FFF2-40B4-BE49-F238E27FC236}">
                        <a16:creationId xmlns:a16="http://schemas.microsoft.com/office/drawing/2014/main" id="{80D74EF5-9A62-C494-377D-6CABD2DEBB71}"/>
                      </a:ext>
                    </a:extLst>
                  </p:cNvPr>
                  <p:cNvSpPr/>
                  <p:nvPr/>
                </p:nvSpPr>
                <p:spPr>
                  <a:xfrm>
                    <a:off x="7084105"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1655" name="Free-form: Shape 1654">
                    <a:extLst>
                      <a:ext uri="{FF2B5EF4-FFF2-40B4-BE49-F238E27FC236}">
                        <a16:creationId xmlns:a16="http://schemas.microsoft.com/office/drawing/2014/main" id="{D2ED68DD-84DB-2112-5956-224F257F31AE}"/>
                      </a:ext>
                    </a:extLst>
                  </p:cNvPr>
                  <p:cNvSpPr/>
                  <p:nvPr/>
                </p:nvSpPr>
                <p:spPr>
                  <a:xfrm>
                    <a:off x="7125282"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1656" name="Free-form: Shape 1655">
                    <a:extLst>
                      <a:ext uri="{FF2B5EF4-FFF2-40B4-BE49-F238E27FC236}">
                        <a16:creationId xmlns:a16="http://schemas.microsoft.com/office/drawing/2014/main" id="{540C13AA-C1EC-AE85-5C83-74F86EF8076E}"/>
                      </a:ext>
                    </a:extLst>
                  </p:cNvPr>
                  <p:cNvSpPr/>
                  <p:nvPr/>
                </p:nvSpPr>
                <p:spPr>
                  <a:xfrm>
                    <a:off x="7178577"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1657" name="Free-form: Shape 1656">
                    <a:extLst>
                      <a:ext uri="{FF2B5EF4-FFF2-40B4-BE49-F238E27FC236}">
                        <a16:creationId xmlns:a16="http://schemas.microsoft.com/office/drawing/2014/main" id="{EB205190-9D48-F60D-4A13-4857BF6009FA}"/>
                      </a:ext>
                    </a:extLst>
                  </p:cNvPr>
                  <p:cNvSpPr/>
                  <p:nvPr/>
                </p:nvSpPr>
                <p:spPr>
                  <a:xfrm>
                    <a:off x="7213629"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1658" name="Free-form: Shape 1657">
                    <a:extLst>
                      <a:ext uri="{FF2B5EF4-FFF2-40B4-BE49-F238E27FC236}">
                        <a16:creationId xmlns:a16="http://schemas.microsoft.com/office/drawing/2014/main" id="{0C28D17D-5EE3-38BB-20C4-DEE7E34FE834}"/>
                      </a:ext>
                    </a:extLst>
                  </p:cNvPr>
                  <p:cNvSpPr/>
                  <p:nvPr/>
                </p:nvSpPr>
                <p:spPr>
                  <a:xfrm>
                    <a:off x="7260852"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643" name="Graphic 294">
                  <a:extLst>
                    <a:ext uri="{FF2B5EF4-FFF2-40B4-BE49-F238E27FC236}">
                      <a16:creationId xmlns:a16="http://schemas.microsoft.com/office/drawing/2014/main" id="{59BC8288-A8E9-AA8E-3BA7-6DA43424B7F4}"/>
                    </a:ext>
                  </a:extLst>
                </p:cNvPr>
                <p:cNvGrpSpPr/>
                <p:nvPr/>
              </p:nvGrpSpPr>
              <p:grpSpPr>
                <a:xfrm>
                  <a:off x="7105811" y="2178343"/>
                  <a:ext cx="359396" cy="367391"/>
                  <a:chOff x="7105811" y="2178343"/>
                  <a:chExt cx="359396" cy="367391"/>
                </a:xfrm>
                <a:solidFill>
                  <a:srgbClr val="54BCE8"/>
                </a:solidFill>
              </p:grpSpPr>
              <p:sp>
                <p:nvSpPr>
                  <p:cNvPr id="1650" name="Free-form: Shape 1649">
                    <a:extLst>
                      <a:ext uri="{FF2B5EF4-FFF2-40B4-BE49-F238E27FC236}">
                        <a16:creationId xmlns:a16="http://schemas.microsoft.com/office/drawing/2014/main" id="{9A8AC5EB-D0CE-13CE-9E34-BBB6A67B0E87}"/>
                      </a:ext>
                    </a:extLst>
                  </p:cNvPr>
                  <p:cNvSpPr/>
                  <p:nvPr/>
                </p:nvSpPr>
                <p:spPr>
                  <a:xfrm>
                    <a:off x="7248659"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1651" name="Free-form: Shape 1650">
                    <a:extLst>
                      <a:ext uri="{FF2B5EF4-FFF2-40B4-BE49-F238E27FC236}">
                        <a16:creationId xmlns:a16="http://schemas.microsoft.com/office/drawing/2014/main" id="{36BAEC26-C9F8-AD52-A250-1B413235B7EA}"/>
                      </a:ext>
                    </a:extLst>
                  </p:cNvPr>
                  <p:cNvSpPr/>
                  <p:nvPr/>
                </p:nvSpPr>
                <p:spPr>
                  <a:xfrm>
                    <a:off x="7105811"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652" name="Free-form: Shape 1651">
                    <a:extLst>
                      <a:ext uri="{FF2B5EF4-FFF2-40B4-BE49-F238E27FC236}">
                        <a16:creationId xmlns:a16="http://schemas.microsoft.com/office/drawing/2014/main" id="{D4967452-8C43-2663-E002-3921631DE4AD}"/>
                      </a:ext>
                    </a:extLst>
                  </p:cNvPr>
                  <p:cNvSpPr/>
                  <p:nvPr/>
                </p:nvSpPr>
                <p:spPr>
                  <a:xfrm>
                    <a:off x="7119391"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1653" name="Free-form: Shape 1652">
                    <a:extLst>
                      <a:ext uri="{FF2B5EF4-FFF2-40B4-BE49-F238E27FC236}">
                        <a16:creationId xmlns:a16="http://schemas.microsoft.com/office/drawing/2014/main" id="{C20C2BA2-37DB-A01E-50CD-75C637AC20E8}"/>
                      </a:ext>
                    </a:extLst>
                  </p:cNvPr>
                  <p:cNvSpPr/>
                  <p:nvPr/>
                </p:nvSpPr>
                <p:spPr>
                  <a:xfrm>
                    <a:off x="7262793"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644" name="Free-form: Shape 1643">
                  <a:extLst>
                    <a:ext uri="{FF2B5EF4-FFF2-40B4-BE49-F238E27FC236}">
                      <a16:creationId xmlns:a16="http://schemas.microsoft.com/office/drawing/2014/main" id="{EE700D84-8B99-9802-AD17-9314C48B148A}"/>
                    </a:ext>
                  </a:extLst>
                </p:cNvPr>
                <p:cNvSpPr/>
                <p:nvPr/>
              </p:nvSpPr>
              <p:spPr>
                <a:xfrm>
                  <a:off x="7082046"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1645" name="Free-form: Shape 1644">
                  <a:extLst>
                    <a:ext uri="{FF2B5EF4-FFF2-40B4-BE49-F238E27FC236}">
                      <a16:creationId xmlns:a16="http://schemas.microsoft.com/office/drawing/2014/main" id="{4312165C-1C07-6BC4-7D38-56544E3C6A15}"/>
                    </a:ext>
                  </a:extLst>
                </p:cNvPr>
                <p:cNvSpPr/>
                <p:nvPr/>
              </p:nvSpPr>
              <p:spPr>
                <a:xfrm>
                  <a:off x="7194260"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646" name="Graphic 294">
                  <a:extLst>
                    <a:ext uri="{FF2B5EF4-FFF2-40B4-BE49-F238E27FC236}">
                      <a16:creationId xmlns:a16="http://schemas.microsoft.com/office/drawing/2014/main" id="{F26B49B5-E467-6A29-8403-B1F0F7E9C2D8}"/>
                    </a:ext>
                  </a:extLst>
                </p:cNvPr>
                <p:cNvGrpSpPr/>
                <p:nvPr/>
              </p:nvGrpSpPr>
              <p:grpSpPr>
                <a:xfrm>
                  <a:off x="7135239" y="2269196"/>
                  <a:ext cx="229183" cy="157447"/>
                  <a:chOff x="7135239" y="2269196"/>
                  <a:chExt cx="229183" cy="157447"/>
                </a:xfrm>
              </p:grpSpPr>
              <p:sp>
                <p:nvSpPr>
                  <p:cNvPr id="1647" name="Free-form: Shape 1646">
                    <a:extLst>
                      <a:ext uri="{FF2B5EF4-FFF2-40B4-BE49-F238E27FC236}">
                        <a16:creationId xmlns:a16="http://schemas.microsoft.com/office/drawing/2014/main" id="{6E1286CF-1DD7-AB04-E7CA-5F559A52BD36}"/>
                      </a:ext>
                    </a:extLst>
                  </p:cNvPr>
                  <p:cNvSpPr/>
                  <p:nvPr/>
                </p:nvSpPr>
                <p:spPr>
                  <a:xfrm>
                    <a:off x="7135239"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1648" name="Free-form: Shape 1647">
                    <a:extLst>
                      <a:ext uri="{FF2B5EF4-FFF2-40B4-BE49-F238E27FC236}">
                        <a16:creationId xmlns:a16="http://schemas.microsoft.com/office/drawing/2014/main" id="{0A4C6AC0-9882-FE62-84F4-9247CED404ED}"/>
                      </a:ext>
                    </a:extLst>
                  </p:cNvPr>
                  <p:cNvSpPr/>
                  <p:nvPr/>
                </p:nvSpPr>
                <p:spPr>
                  <a:xfrm>
                    <a:off x="7151425"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649" name="Free-form: Shape 1648">
                    <a:extLst>
                      <a:ext uri="{FF2B5EF4-FFF2-40B4-BE49-F238E27FC236}">
                        <a16:creationId xmlns:a16="http://schemas.microsoft.com/office/drawing/2014/main" id="{3F6739B0-BE31-D577-8CAD-D6B7C0A32C33}"/>
                      </a:ext>
                    </a:extLst>
                  </p:cNvPr>
                  <p:cNvSpPr/>
                  <p:nvPr/>
                </p:nvSpPr>
                <p:spPr>
                  <a:xfrm>
                    <a:off x="7145450"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0" name="Graphic 294">
                <a:extLst>
                  <a:ext uri="{FF2B5EF4-FFF2-40B4-BE49-F238E27FC236}">
                    <a16:creationId xmlns:a16="http://schemas.microsoft.com/office/drawing/2014/main" id="{58B661CB-0923-1A0C-76E5-F3152FD6C555}"/>
                  </a:ext>
                </a:extLst>
              </p:cNvPr>
              <p:cNvGrpSpPr/>
              <p:nvPr/>
            </p:nvGrpSpPr>
            <p:grpSpPr>
              <a:xfrm>
                <a:off x="5728962" y="1691216"/>
                <a:ext cx="645004" cy="745746"/>
                <a:chOff x="7331910" y="1974129"/>
                <a:chExt cx="613201" cy="687949"/>
              </a:xfrm>
            </p:grpSpPr>
            <p:sp>
              <p:nvSpPr>
                <p:cNvPr id="1621" name="Free-form: Shape 1620">
                  <a:extLst>
                    <a:ext uri="{FF2B5EF4-FFF2-40B4-BE49-F238E27FC236}">
                      <a16:creationId xmlns:a16="http://schemas.microsoft.com/office/drawing/2014/main" id="{81A97495-3577-D422-E011-9DE24EC51A2E}"/>
                    </a:ext>
                  </a:extLst>
                </p:cNvPr>
                <p:cNvSpPr/>
                <p:nvPr/>
              </p:nvSpPr>
              <p:spPr>
                <a:xfrm>
                  <a:off x="733191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622" name="Free-form: Shape 1621">
                  <a:extLst>
                    <a:ext uri="{FF2B5EF4-FFF2-40B4-BE49-F238E27FC236}">
                      <a16:creationId xmlns:a16="http://schemas.microsoft.com/office/drawing/2014/main" id="{0588EBC8-5C72-F08C-D0C9-6F417C9B7200}"/>
                    </a:ext>
                  </a:extLst>
                </p:cNvPr>
                <p:cNvSpPr/>
                <p:nvPr/>
              </p:nvSpPr>
              <p:spPr>
                <a:xfrm>
                  <a:off x="7336643"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623" name="Graphic 294">
                  <a:extLst>
                    <a:ext uri="{FF2B5EF4-FFF2-40B4-BE49-F238E27FC236}">
                      <a16:creationId xmlns:a16="http://schemas.microsoft.com/office/drawing/2014/main" id="{A811DE73-D93E-8C85-A02F-A3EC73893C9F}"/>
                    </a:ext>
                  </a:extLst>
                </p:cNvPr>
                <p:cNvGrpSpPr/>
                <p:nvPr/>
              </p:nvGrpSpPr>
              <p:grpSpPr>
                <a:xfrm>
                  <a:off x="7388273" y="1977550"/>
                  <a:ext cx="378853" cy="148519"/>
                  <a:chOff x="7388273" y="1977550"/>
                  <a:chExt cx="378853" cy="148519"/>
                </a:xfrm>
                <a:solidFill>
                  <a:srgbClr val="F19C67"/>
                </a:solidFill>
              </p:grpSpPr>
              <p:sp>
                <p:nvSpPr>
                  <p:cNvPr id="1635" name="Free-form: Shape 1634">
                    <a:extLst>
                      <a:ext uri="{FF2B5EF4-FFF2-40B4-BE49-F238E27FC236}">
                        <a16:creationId xmlns:a16="http://schemas.microsoft.com/office/drawing/2014/main" id="{03588611-8CF6-8950-38BA-1996544B2AF6}"/>
                      </a:ext>
                    </a:extLst>
                  </p:cNvPr>
                  <p:cNvSpPr/>
                  <p:nvPr/>
                </p:nvSpPr>
                <p:spPr>
                  <a:xfrm>
                    <a:off x="7388273"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636" name="Free-form: Shape 1635">
                    <a:extLst>
                      <a:ext uri="{FF2B5EF4-FFF2-40B4-BE49-F238E27FC236}">
                        <a16:creationId xmlns:a16="http://schemas.microsoft.com/office/drawing/2014/main" id="{75DAD654-02BE-B56A-7266-F60FAC102616}"/>
                      </a:ext>
                    </a:extLst>
                  </p:cNvPr>
                  <p:cNvSpPr/>
                  <p:nvPr/>
                </p:nvSpPr>
                <p:spPr>
                  <a:xfrm>
                    <a:off x="7428610"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1637" name="Free-form: Shape 1636">
                    <a:extLst>
                      <a:ext uri="{FF2B5EF4-FFF2-40B4-BE49-F238E27FC236}">
                        <a16:creationId xmlns:a16="http://schemas.microsoft.com/office/drawing/2014/main" id="{9E3D49E1-ACF3-E7CC-0ECE-76AD743A6CA3}"/>
                      </a:ext>
                    </a:extLst>
                  </p:cNvPr>
                  <p:cNvSpPr/>
                  <p:nvPr/>
                </p:nvSpPr>
                <p:spPr>
                  <a:xfrm>
                    <a:off x="7474683"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638" name="Free-form: Shape 1637">
                    <a:extLst>
                      <a:ext uri="{FF2B5EF4-FFF2-40B4-BE49-F238E27FC236}">
                        <a16:creationId xmlns:a16="http://schemas.microsoft.com/office/drawing/2014/main" id="{D3D8CBD9-BBB6-BFBC-87F1-ACA427DF8460}"/>
                      </a:ext>
                    </a:extLst>
                  </p:cNvPr>
                  <p:cNvSpPr/>
                  <p:nvPr/>
                </p:nvSpPr>
                <p:spPr>
                  <a:xfrm>
                    <a:off x="750844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39" name="Free-form: Shape 1638">
                    <a:extLst>
                      <a:ext uri="{FF2B5EF4-FFF2-40B4-BE49-F238E27FC236}">
                        <a16:creationId xmlns:a16="http://schemas.microsoft.com/office/drawing/2014/main" id="{6C685E8A-E491-31B4-FAB6-D302DC1DD4B9}"/>
                      </a:ext>
                    </a:extLst>
                  </p:cNvPr>
                  <p:cNvSpPr/>
                  <p:nvPr/>
                </p:nvSpPr>
                <p:spPr>
                  <a:xfrm>
                    <a:off x="7554263"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624" name="Graphic 294">
                  <a:extLst>
                    <a:ext uri="{FF2B5EF4-FFF2-40B4-BE49-F238E27FC236}">
                      <a16:creationId xmlns:a16="http://schemas.microsoft.com/office/drawing/2014/main" id="{31561D0B-0862-1B8C-BF10-F566CD1B92D6}"/>
                    </a:ext>
                  </a:extLst>
                </p:cNvPr>
                <p:cNvGrpSpPr/>
                <p:nvPr/>
              </p:nvGrpSpPr>
              <p:grpSpPr>
                <a:xfrm>
                  <a:off x="7400522" y="2174767"/>
                  <a:ext cx="366795" cy="366255"/>
                  <a:chOff x="7400522" y="2174767"/>
                  <a:chExt cx="366795" cy="366255"/>
                </a:xfrm>
                <a:solidFill>
                  <a:srgbClr val="54BCE8"/>
                </a:solidFill>
              </p:grpSpPr>
              <p:sp>
                <p:nvSpPr>
                  <p:cNvPr id="1631" name="Free-form: Shape 1630">
                    <a:extLst>
                      <a:ext uri="{FF2B5EF4-FFF2-40B4-BE49-F238E27FC236}">
                        <a16:creationId xmlns:a16="http://schemas.microsoft.com/office/drawing/2014/main" id="{EA71F960-BBEF-BBC4-51D8-3C7E05430502}"/>
                      </a:ext>
                    </a:extLst>
                  </p:cNvPr>
                  <p:cNvSpPr/>
                  <p:nvPr/>
                </p:nvSpPr>
                <p:spPr>
                  <a:xfrm>
                    <a:off x="7538273"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632" name="Free-form: Shape 1631">
                    <a:extLst>
                      <a:ext uri="{FF2B5EF4-FFF2-40B4-BE49-F238E27FC236}">
                        <a16:creationId xmlns:a16="http://schemas.microsoft.com/office/drawing/2014/main" id="{C8BB6EA0-A92E-7E77-6BDF-FE3C01AC3E5B}"/>
                      </a:ext>
                    </a:extLst>
                  </p:cNvPr>
                  <p:cNvSpPr/>
                  <p:nvPr/>
                </p:nvSpPr>
                <p:spPr>
                  <a:xfrm>
                    <a:off x="7400522"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633" name="Free-form: Shape 1632">
                    <a:extLst>
                      <a:ext uri="{FF2B5EF4-FFF2-40B4-BE49-F238E27FC236}">
                        <a16:creationId xmlns:a16="http://schemas.microsoft.com/office/drawing/2014/main" id="{C794085C-B117-6DB4-EB06-93AF314D8BBB}"/>
                      </a:ext>
                    </a:extLst>
                  </p:cNvPr>
                  <p:cNvSpPr/>
                  <p:nvPr/>
                </p:nvSpPr>
                <p:spPr>
                  <a:xfrm>
                    <a:off x="7410744"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634" name="Free-form: Shape 1633">
                    <a:extLst>
                      <a:ext uri="{FF2B5EF4-FFF2-40B4-BE49-F238E27FC236}">
                        <a16:creationId xmlns:a16="http://schemas.microsoft.com/office/drawing/2014/main" id="{CB584B23-EB0B-6CD4-486C-FD4DB587D6E4}"/>
                      </a:ext>
                    </a:extLst>
                  </p:cNvPr>
                  <p:cNvSpPr/>
                  <p:nvPr/>
                </p:nvSpPr>
                <p:spPr>
                  <a:xfrm>
                    <a:off x="7560705"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625" name="Free-form: Shape 1624">
                  <a:extLst>
                    <a:ext uri="{FF2B5EF4-FFF2-40B4-BE49-F238E27FC236}">
                      <a16:creationId xmlns:a16="http://schemas.microsoft.com/office/drawing/2014/main" id="{ABCBD45F-5AE3-768F-EB4D-784FCFD362EC}"/>
                    </a:ext>
                  </a:extLst>
                </p:cNvPr>
                <p:cNvSpPr/>
                <p:nvPr/>
              </p:nvSpPr>
              <p:spPr>
                <a:xfrm>
                  <a:off x="7375483"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626" name="Free-form: Shape 1625">
                  <a:extLst>
                    <a:ext uri="{FF2B5EF4-FFF2-40B4-BE49-F238E27FC236}">
                      <a16:creationId xmlns:a16="http://schemas.microsoft.com/office/drawing/2014/main" id="{7D58A88E-99EB-8E39-3812-21528CF4A056}"/>
                    </a:ext>
                  </a:extLst>
                </p:cNvPr>
                <p:cNvSpPr/>
                <p:nvPr/>
              </p:nvSpPr>
              <p:spPr>
                <a:xfrm>
                  <a:off x="7529245"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627" name="Graphic 294">
                  <a:extLst>
                    <a:ext uri="{FF2B5EF4-FFF2-40B4-BE49-F238E27FC236}">
                      <a16:creationId xmlns:a16="http://schemas.microsoft.com/office/drawing/2014/main" id="{CD7AC8DD-F8EF-53F9-36FB-85DC4DEA6F14}"/>
                    </a:ext>
                  </a:extLst>
                </p:cNvPr>
                <p:cNvGrpSpPr/>
                <p:nvPr/>
              </p:nvGrpSpPr>
              <p:grpSpPr>
                <a:xfrm>
                  <a:off x="7429181" y="2268089"/>
                  <a:ext cx="233479" cy="150967"/>
                  <a:chOff x="7429181" y="2268089"/>
                  <a:chExt cx="233479" cy="150967"/>
                </a:xfrm>
              </p:grpSpPr>
              <p:sp>
                <p:nvSpPr>
                  <p:cNvPr id="1628" name="Free-form: Shape 1627">
                    <a:extLst>
                      <a:ext uri="{FF2B5EF4-FFF2-40B4-BE49-F238E27FC236}">
                        <a16:creationId xmlns:a16="http://schemas.microsoft.com/office/drawing/2014/main" id="{5C3F7FA4-F962-1268-1E6F-DA65C5F74D81}"/>
                      </a:ext>
                    </a:extLst>
                  </p:cNvPr>
                  <p:cNvSpPr/>
                  <p:nvPr/>
                </p:nvSpPr>
                <p:spPr>
                  <a:xfrm>
                    <a:off x="7429181"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1629" name="Free-form: Shape 1628">
                    <a:extLst>
                      <a:ext uri="{FF2B5EF4-FFF2-40B4-BE49-F238E27FC236}">
                        <a16:creationId xmlns:a16="http://schemas.microsoft.com/office/drawing/2014/main" id="{38CDB807-8650-F1C3-18D8-3152817A70EA}"/>
                      </a:ext>
                    </a:extLst>
                  </p:cNvPr>
                  <p:cNvSpPr/>
                  <p:nvPr/>
                </p:nvSpPr>
                <p:spPr>
                  <a:xfrm>
                    <a:off x="7445887"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630" name="Free-form: Shape 1629">
                    <a:extLst>
                      <a:ext uri="{FF2B5EF4-FFF2-40B4-BE49-F238E27FC236}">
                        <a16:creationId xmlns:a16="http://schemas.microsoft.com/office/drawing/2014/main" id="{05A08525-B4CB-17D6-081F-CD459C82708D}"/>
                      </a:ext>
                    </a:extLst>
                  </p:cNvPr>
                  <p:cNvSpPr/>
                  <p:nvPr/>
                </p:nvSpPr>
                <p:spPr>
                  <a:xfrm>
                    <a:off x="7436677"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1" name="Graphic 294">
                <a:extLst>
                  <a:ext uri="{FF2B5EF4-FFF2-40B4-BE49-F238E27FC236}">
                    <a16:creationId xmlns:a16="http://schemas.microsoft.com/office/drawing/2014/main" id="{518A0B83-4A70-C32C-5445-B7D7AE5C6A2D}"/>
                  </a:ext>
                </a:extLst>
              </p:cNvPr>
              <p:cNvGrpSpPr/>
              <p:nvPr/>
            </p:nvGrpSpPr>
            <p:grpSpPr>
              <a:xfrm>
                <a:off x="6045476" y="1691216"/>
                <a:ext cx="645004" cy="745746"/>
                <a:chOff x="7632818" y="1974129"/>
                <a:chExt cx="613201" cy="687949"/>
              </a:xfrm>
            </p:grpSpPr>
            <p:sp>
              <p:nvSpPr>
                <p:cNvPr id="1602" name="Free-form: Shape 1601">
                  <a:extLst>
                    <a:ext uri="{FF2B5EF4-FFF2-40B4-BE49-F238E27FC236}">
                      <a16:creationId xmlns:a16="http://schemas.microsoft.com/office/drawing/2014/main" id="{25D5D21D-1FAA-D79E-3EBE-678AC93E3252}"/>
                    </a:ext>
                  </a:extLst>
                </p:cNvPr>
                <p:cNvSpPr/>
                <p:nvPr/>
              </p:nvSpPr>
              <p:spPr>
                <a:xfrm>
                  <a:off x="7632818"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1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6" y="74080"/>
                        <a:pt x="228196"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7" y="93075"/>
                        <a:pt x="187052" y="83198"/>
                        <a:pt x="184632" y="74840"/>
                      </a:cubicBezTo>
                      <a:cubicBezTo>
                        <a:pt x="183019" y="68002"/>
                        <a:pt x="184632" y="60404"/>
                        <a:pt x="185439" y="53566"/>
                      </a:cubicBezTo>
                      <a:cubicBezTo>
                        <a:pt x="187052" y="36851"/>
                        <a:pt x="192700" y="10259"/>
                        <a:pt x="174145" y="1141"/>
                      </a:cubicBezTo>
                      <a:cubicBezTo>
                        <a:pt x="155590" y="-7976"/>
                        <a:pt x="161238" y="39890"/>
                        <a:pt x="162851" y="61164"/>
                      </a:cubicBezTo>
                      <a:cubicBezTo>
                        <a:pt x="162851" y="68002"/>
                        <a:pt x="162851" y="75600"/>
                        <a:pt x="160431" y="82438"/>
                      </a:cubicBezTo>
                      <a:cubicBezTo>
                        <a:pt x="158011" y="89276"/>
                        <a:pt x="154783" y="95354"/>
                        <a:pt x="149137"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1"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3"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1"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603" name="Free-form: Shape 1602">
                  <a:extLst>
                    <a:ext uri="{FF2B5EF4-FFF2-40B4-BE49-F238E27FC236}">
                      <a16:creationId xmlns:a16="http://schemas.microsoft.com/office/drawing/2014/main" id="{60B724F6-8F1C-AA67-943D-96FB3A9C7768}"/>
                    </a:ext>
                  </a:extLst>
                </p:cNvPr>
                <p:cNvSpPr/>
                <p:nvPr/>
              </p:nvSpPr>
              <p:spPr>
                <a:xfrm>
                  <a:off x="7637551"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604" name="Graphic 294">
                  <a:extLst>
                    <a:ext uri="{FF2B5EF4-FFF2-40B4-BE49-F238E27FC236}">
                      <a16:creationId xmlns:a16="http://schemas.microsoft.com/office/drawing/2014/main" id="{F8EDD577-D5FD-8B00-6E0C-A5ED17C0344F}"/>
                    </a:ext>
                  </a:extLst>
                </p:cNvPr>
                <p:cNvGrpSpPr/>
                <p:nvPr/>
              </p:nvGrpSpPr>
              <p:grpSpPr>
                <a:xfrm>
                  <a:off x="7689182" y="1977550"/>
                  <a:ext cx="378852" cy="148519"/>
                  <a:chOff x="7689182" y="1977550"/>
                  <a:chExt cx="378852" cy="148519"/>
                </a:xfrm>
                <a:solidFill>
                  <a:srgbClr val="F19C67"/>
                </a:solidFill>
              </p:grpSpPr>
              <p:sp>
                <p:nvSpPr>
                  <p:cNvPr id="1616" name="Free-form: Shape 1615">
                    <a:extLst>
                      <a:ext uri="{FF2B5EF4-FFF2-40B4-BE49-F238E27FC236}">
                        <a16:creationId xmlns:a16="http://schemas.microsoft.com/office/drawing/2014/main" id="{673782E9-C431-06CB-C110-4570968FA96C}"/>
                      </a:ext>
                    </a:extLst>
                  </p:cNvPr>
                  <p:cNvSpPr/>
                  <p:nvPr/>
                </p:nvSpPr>
                <p:spPr>
                  <a:xfrm>
                    <a:off x="7689182"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617" name="Free-form: Shape 1616">
                    <a:extLst>
                      <a:ext uri="{FF2B5EF4-FFF2-40B4-BE49-F238E27FC236}">
                        <a16:creationId xmlns:a16="http://schemas.microsoft.com/office/drawing/2014/main" id="{2C70A031-5F31-C622-D3AE-766E4DCF71BE}"/>
                      </a:ext>
                    </a:extLst>
                  </p:cNvPr>
                  <p:cNvSpPr/>
                  <p:nvPr/>
                </p:nvSpPr>
                <p:spPr>
                  <a:xfrm>
                    <a:off x="7729518" y="1985148"/>
                    <a:ext cx="30737" cy="101550"/>
                  </a:xfrm>
                  <a:custGeom>
                    <a:avLst/>
                    <a:gdLst>
                      <a:gd name="connsiteX0" fmla="*/ 4840 w 30737"/>
                      <a:gd name="connsiteY0" fmla="*/ 41788 h 101550"/>
                      <a:gd name="connsiteX1" fmla="*/ 21781 w 30737"/>
                      <a:gd name="connsiteY1" fmla="*/ 100291 h 101550"/>
                      <a:gd name="connsiteX2" fmla="*/ 29848 w 30737"/>
                      <a:gd name="connsiteY2" fmla="*/ 53944 h 101550"/>
                      <a:gd name="connsiteX3" fmla="*/ 25815 w 30737"/>
                      <a:gd name="connsiteY3" fmla="*/ 80537 h 101550"/>
                      <a:gd name="connsiteX4" fmla="*/ 9680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1" y="66861"/>
                          <a:pt x="8874" y="109409"/>
                          <a:pt x="21781" y="100291"/>
                        </a:cubicBezTo>
                        <a:cubicBezTo>
                          <a:pt x="34689" y="91174"/>
                          <a:pt x="29848" y="53944"/>
                          <a:pt x="29848" y="53944"/>
                        </a:cubicBezTo>
                        <a:cubicBezTo>
                          <a:pt x="29848" y="60783"/>
                          <a:pt x="29848" y="74459"/>
                          <a:pt x="25815" y="80537"/>
                        </a:cubicBezTo>
                        <a:cubicBezTo>
                          <a:pt x="12101" y="100291"/>
                          <a:pt x="8874" y="59263"/>
                          <a:pt x="9680"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1618" name="Free-form: Shape 1617">
                    <a:extLst>
                      <a:ext uri="{FF2B5EF4-FFF2-40B4-BE49-F238E27FC236}">
                        <a16:creationId xmlns:a16="http://schemas.microsoft.com/office/drawing/2014/main" id="{C627D57F-518D-4FEB-85D4-EDA0473CF010}"/>
                      </a:ext>
                    </a:extLst>
                  </p:cNvPr>
                  <p:cNvSpPr/>
                  <p:nvPr/>
                </p:nvSpPr>
                <p:spPr>
                  <a:xfrm>
                    <a:off x="7775591"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619" name="Free-form: Shape 1618">
                    <a:extLst>
                      <a:ext uri="{FF2B5EF4-FFF2-40B4-BE49-F238E27FC236}">
                        <a16:creationId xmlns:a16="http://schemas.microsoft.com/office/drawing/2014/main" id="{FD5DCF42-E50C-68C6-B183-EF1962A4DC2F}"/>
                      </a:ext>
                    </a:extLst>
                  </p:cNvPr>
                  <p:cNvSpPr/>
                  <p:nvPr/>
                </p:nvSpPr>
                <p:spPr>
                  <a:xfrm>
                    <a:off x="78093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1" y="74459"/>
                        </a:cubicBezTo>
                        <a:cubicBezTo>
                          <a:pt x="16974"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20" name="Free-form: Shape 1619">
                    <a:extLst>
                      <a:ext uri="{FF2B5EF4-FFF2-40B4-BE49-F238E27FC236}">
                        <a16:creationId xmlns:a16="http://schemas.microsoft.com/office/drawing/2014/main" id="{2389B5BD-08DD-1384-3684-45DE66653783}"/>
                      </a:ext>
                    </a:extLst>
                  </p:cNvPr>
                  <p:cNvSpPr/>
                  <p:nvPr/>
                </p:nvSpPr>
                <p:spPr>
                  <a:xfrm>
                    <a:off x="7854979" y="2012500"/>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605" name="Graphic 294">
                  <a:extLst>
                    <a:ext uri="{FF2B5EF4-FFF2-40B4-BE49-F238E27FC236}">
                      <a16:creationId xmlns:a16="http://schemas.microsoft.com/office/drawing/2014/main" id="{309DB214-2A72-EBA5-1834-762AA76527A8}"/>
                    </a:ext>
                  </a:extLst>
                </p:cNvPr>
                <p:cNvGrpSpPr/>
                <p:nvPr/>
              </p:nvGrpSpPr>
              <p:grpSpPr>
                <a:xfrm>
                  <a:off x="7701430" y="2174767"/>
                  <a:ext cx="366793" cy="366255"/>
                  <a:chOff x="7701430" y="2174767"/>
                  <a:chExt cx="366793" cy="366255"/>
                </a:xfrm>
                <a:solidFill>
                  <a:srgbClr val="54BCE8"/>
                </a:solidFill>
              </p:grpSpPr>
              <p:sp>
                <p:nvSpPr>
                  <p:cNvPr id="1612" name="Free-form: Shape 1611">
                    <a:extLst>
                      <a:ext uri="{FF2B5EF4-FFF2-40B4-BE49-F238E27FC236}">
                        <a16:creationId xmlns:a16="http://schemas.microsoft.com/office/drawing/2014/main" id="{4BF312B0-C548-D264-8CE1-C30DBDC659CB}"/>
                      </a:ext>
                    </a:extLst>
                  </p:cNvPr>
                  <p:cNvSpPr/>
                  <p:nvPr/>
                </p:nvSpPr>
                <p:spPr>
                  <a:xfrm>
                    <a:off x="7839181"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613" name="Free-form: Shape 1612">
                    <a:extLst>
                      <a:ext uri="{FF2B5EF4-FFF2-40B4-BE49-F238E27FC236}">
                        <a16:creationId xmlns:a16="http://schemas.microsoft.com/office/drawing/2014/main" id="{1B9F647A-5DCB-8579-9AB7-B1DAD16CDA75}"/>
                      </a:ext>
                    </a:extLst>
                  </p:cNvPr>
                  <p:cNvSpPr/>
                  <p:nvPr/>
                </p:nvSpPr>
                <p:spPr>
                  <a:xfrm>
                    <a:off x="7701430" y="240382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614" name="Free-form: Shape 1613">
                    <a:extLst>
                      <a:ext uri="{FF2B5EF4-FFF2-40B4-BE49-F238E27FC236}">
                        <a16:creationId xmlns:a16="http://schemas.microsoft.com/office/drawing/2014/main" id="{0FFD3243-E2B9-B285-63DF-2AE82492CA97}"/>
                      </a:ext>
                    </a:extLst>
                  </p:cNvPr>
                  <p:cNvSpPr/>
                  <p:nvPr/>
                </p:nvSpPr>
                <p:spPr>
                  <a:xfrm>
                    <a:off x="7710845" y="2174767"/>
                    <a:ext cx="52056" cy="46924"/>
                  </a:xfrm>
                  <a:custGeom>
                    <a:avLst/>
                    <a:gdLst>
                      <a:gd name="connsiteX0" fmla="*/ 51748 w 52056"/>
                      <a:gd name="connsiteY0" fmla="*/ 23120 h 46924"/>
                      <a:gd name="connsiteX1" fmla="*/ 25933 w 52056"/>
                      <a:gd name="connsiteY1" fmla="*/ 46673 h 46924"/>
                      <a:gd name="connsiteX2" fmla="*/ 117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4" y="35276"/>
                          <a:pt x="40454" y="48952"/>
                          <a:pt x="25933" y="46673"/>
                        </a:cubicBezTo>
                        <a:cubicBezTo>
                          <a:pt x="14639" y="45153"/>
                          <a:pt x="1731" y="35276"/>
                          <a:pt x="117"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615" name="Free-form: Shape 1614">
                    <a:extLst>
                      <a:ext uri="{FF2B5EF4-FFF2-40B4-BE49-F238E27FC236}">
                        <a16:creationId xmlns:a16="http://schemas.microsoft.com/office/drawing/2014/main" id="{3FF37627-A562-A92F-4B2A-4DC5B877178A}"/>
                      </a:ext>
                    </a:extLst>
                  </p:cNvPr>
                  <p:cNvSpPr/>
                  <p:nvPr/>
                </p:nvSpPr>
                <p:spPr>
                  <a:xfrm>
                    <a:off x="7861613"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606" name="Free-form: Shape 1605">
                  <a:extLst>
                    <a:ext uri="{FF2B5EF4-FFF2-40B4-BE49-F238E27FC236}">
                      <a16:creationId xmlns:a16="http://schemas.microsoft.com/office/drawing/2014/main" id="{606D49E6-DF10-D256-DDFA-7DC5E2C3713E}"/>
                    </a:ext>
                  </a:extLst>
                </p:cNvPr>
                <p:cNvSpPr/>
                <p:nvPr/>
              </p:nvSpPr>
              <p:spPr>
                <a:xfrm>
                  <a:off x="7676391"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7009" y="1520"/>
                        <a:pt x="101531"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607" name="Free-form: Shape 1606">
                  <a:extLst>
                    <a:ext uri="{FF2B5EF4-FFF2-40B4-BE49-F238E27FC236}">
                      <a16:creationId xmlns:a16="http://schemas.microsoft.com/office/drawing/2014/main" id="{20EE2F38-673A-CCF3-101B-D5422ADFE37F}"/>
                    </a:ext>
                  </a:extLst>
                </p:cNvPr>
                <p:cNvSpPr/>
                <p:nvPr/>
              </p:nvSpPr>
              <p:spPr>
                <a:xfrm>
                  <a:off x="7830153" y="2111199"/>
                  <a:ext cx="35359" cy="29267"/>
                </a:xfrm>
                <a:custGeom>
                  <a:avLst/>
                  <a:gdLst>
                    <a:gd name="connsiteX0" fmla="*/ 34894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4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4" y="20587"/>
                      </a:moveTo>
                      <a:cubicBezTo>
                        <a:pt x="32474" y="25146"/>
                        <a:pt x="24407" y="27425"/>
                        <a:pt x="17146" y="28944"/>
                      </a:cubicBezTo>
                      <a:cubicBezTo>
                        <a:pt x="9885" y="30464"/>
                        <a:pt x="2625" y="26665"/>
                        <a:pt x="205" y="16788"/>
                      </a:cubicBezTo>
                      <a:cubicBezTo>
                        <a:pt x="-1408" y="6911"/>
                        <a:pt x="6659" y="-2966"/>
                        <a:pt x="18760" y="833"/>
                      </a:cubicBezTo>
                      <a:cubicBezTo>
                        <a:pt x="30053" y="4631"/>
                        <a:pt x="37314"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608" name="Graphic 294">
                  <a:extLst>
                    <a:ext uri="{FF2B5EF4-FFF2-40B4-BE49-F238E27FC236}">
                      <a16:creationId xmlns:a16="http://schemas.microsoft.com/office/drawing/2014/main" id="{77F2DFCC-6B9E-C03D-8ADD-5E60A75D8DFF}"/>
                    </a:ext>
                  </a:extLst>
                </p:cNvPr>
                <p:cNvGrpSpPr/>
                <p:nvPr/>
              </p:nvGrpSpPr>
              <p:grpSpPr>
                <a:xfrm>
                  <a:off x="7730089" y="2268089"/>
                  <a:ext cx="233479" cy="150967"/>
                  <a:chOff x="7730089" y="2268089"/>
                  <a:chExt cx="233479" cy="150967"/>
                </a:xfrm>
              </p:grpSpPr>
              <p:sp>
                <p:nvSpPr>
                  <p:cNvPr id="1609" name="Free-form: Shape 1608">
                    <a:extLst>
                      <a:ext uri="{FF2B5EF4-FFF2-40B4-BE49-F238E27FC236}">
                        <a16:creationId xmlns:a16="http://schemas.microsoft.com/office/drawing/2014/main" id="{6F621827-E9CD-DDA6-4746-9998926BEE75}"/>
                      </a:ext>
                    </a:extLst>
                  </p:cNvPr>
                  <p:cNvSpPr/>
                  <p:nvPr/>
                </p:nvSpPr>
                <p:spPr>
                  <a:xfrm>
                    <a:off x="7730089" y="2268089"/>
                    <a:ext cx="120627" cy="111609"/>
                  </a:xfrm>
                  <a:custGeom>
                    <a:avLst/>
                    <a:gdLst>
                      <a:gd name="connsiteX0" fmla="*/ 118824 w 120627"/>
                      <a:gd name="connsiteY0" fmla="*/ 49083 h 111609"/>
                      <a:gd name="connsiteX1" fmla="*/ 68001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1" y="111385"/>
                        </a:cubicBezTo>
                        <a:cubicBezTo>
                          <a:pt x="36538" y="113665"/>
                          <a:pt x="2656" y="98469"/>
                          <a:pt x="236" y="70357"/>
                        </a:cubicBezTo>
                        <a:cubicBezTo>
                          <a:pt x="-2991" y="37687"/>
                          <a:pt x="27665"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1610" name="Free-form: Shape 1609">
                    <a:extLst>
                      <a:ext uri="{FF2B5EF4-FFF2-40B4-BE49-F238E27FC236}">
                        <a16:creationId xmlns:a16="http://schemas.microsoft.com/office/drawing/2014/main" id="{FF79457F-85D6-8950-553C-B7DD34DC8CE2}"/>
                      </a:ext>
                    </a:extLst>
                  </p:cNvPr>
                  <p:cNvSpPr/>
                  <p:nvPr/>
                </p:nvSpPr>
                <p:spPr>
                  <a:xfrm>
                    <a:off x="7746795" y="2295823"/>
                    <a:ext cx="36849" cy="32219"/>
                  </a:xfrm>
                  <a:custGeom>
                    <a:avLst/>
                    <a:gdLst>
                      <a:gd name="connsiteX0" fmla="*/ 36773 w 36849"/>
                      <a:gd name="connsiteY0" fmla="*/ 6154 h 32219"/>
                      <a:gd name="connsiteX1" fmla="*/ 25479 w 36849"/>
                      <a:gd name="connsiteY1" fmla="*/ 25148 h 32219"/>
                      <a:gd name="connsiteX2" fmla="*/ 2891 w 36849"/>
                      <a:gd name="connsiteY2" fmla="*/ 28947 h 32219"/>
                      <a:gd name="connsiteX3" fmla="*/ 12571 w 36849"/>
                      <a:gd name="connsiteY3" fmla="*/ 3114 h 32219"/>
                      <a:gd name="connsiteX4" fmla="*/ 36773 w 36849"/>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4672" y="-2964"/>
                          <a:pt x="35966"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611" name="Free-form: Shape 1610">
                    <a:extLst>
                      <a:ext uri="{FF2B5EF4-FFF2-40B4-BE49-F238E27FC236}">
                        <a16:creationId xmlns:a16="http://schemas.microsoft.com/office/drawing/2014/main" id="{A0CBA4A5-AD72-9716-D4BE-CF82BAE2F93A}"/>
                      </a:ext>
                    </a:extLst>
                  </p:cNvPr>
                  <p:cNvSpPr/>
                  <p:nvPr/>
                </p:nvSpPr>
                <p:spPr>
                  <a:xfrm>
                    <a:off x="7737585" y="2273105"/>
                    <a:ext cx="113638" cy="107319"/>
                  </a:xfrm>
                  <a:custGeom>
                    <a:avLst/>
                    <a:gdLst>
                      <a:gd name="connsiteX0" fmla="*/ 66958 w 113638"/>
                      <a:gd name="connsiteY0" fmla="*/ 0 h 107319"/>
                      <a:gd name="connsiteX1" fmla="*/ 80672 w 113638"/>
                      <a:gd name="connsiteY1" fmla="*/ 24313 h 107319"/>
                      <a:gd name="connsiteX2" fmla="*/ 33882 w 113638"/>
                      <a:gd name="connsiteY2" fmla="*/ 88894 h 107319"/>
                      <a:gd name="connsiteX3" fmla="*/ 0 w 113638"/>
                      <a:gd name="connsiteY3" fmla="*/ 84336 h 107319"/>
                      <a:gd name="connsiteX4" fmla="*/ 61311 w 113638"/>
                      <a:gd name="connsiteY4" fmla="*/ 107129 h 107319"/>
                      <a:gd name="connsiteX5" fmla="*/ 112134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2" y="88894"/>
                        </a:cubicBezTo>
                        <a:cubicBezTo>
                          <a:pt x="21781" y="89654"/>
                          <a:pt x="9680" y="88135"/>
                          <a:pt x="0" y="84336"/>
                        </a:cubicBezTo>
                        <a:cubicBezTo>
                          <a:pt x="11294" y="101051"/>
                          <a:pt x="37109" y="108649"/>
                          <a:pt x="61311" y="107129"/>
                        </a:cubicBezTo>
                        <a:cubicBezTo>
                          <a:pt x="100033" y="104090"/>
                          <a:pt x="119395" y="70660"/>
                          <a:pt x="112134" y="44827"/>
                        </a:cubicBezTo>
                        <a:cubicBezTo>
                          <a:pt x="104874"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2" name="Graphic 294">
                <a:extLst>
                  <a:ext uri="{FF2B5EF4-FFF2-40B4-BE49-F238E27FC236}">
                    <a16:creationId xmlns:a16="http://schemas.microsoft.com/office/drawing/2014/main" id="{279F9525-06EC-2DAD-ADB4-4819C49B1F1E}"/>
                  </a:ext>
                </a:extLst>
              </p:cNvPr>
              <p:cNvGrpSpPr/>
              <p:nvPr/>
            </p:nvGrpSpPr>
            <p:grpSpPr>
              <a:xfrm>
                <a:off x="6717540" y="1691216"/>
                <a:ext cx="645004" cy="745746"/>
                <a:chOff x="8271744" y="1974129"/>
                <a:chExt cx="613201" cy="687949"/>
              </a:xfrm>
            </p:grpSpPr>
            <p:sp>
              <p:nvSpPr>
                <p:cNvPr id="1583" name="Free-form: Shape 1582">
                  <a:extLst>
                    <a:ext uri="{FF2B5EF4-FFF2-40B4-BE49-F238E27FC236}">
                      <a16:creationId xmlns:a16="http://schemas.microsoft.com/office/drawing/2014/main" id="{E71A9080-6692-CFED-DB27-C52B22BAB234}"/>
                    </a:ext>
                  </a:extLst>
                </p:cNvPr>
                <p:cNvSpPr/>
                <p:nvPr/>
              </p:nvSpPr>
              <p:spPr>
                <a:xfrm>
                  <a:off x="8271744"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584" name="Free-form: Shape 1583">
                  <a:extLst>
                    <a:ext uri="{FF2B5EF4-FFF2-40B4-BE49-F238E27FC236}">
                      <a16:creationId xmlns:a16="http://schemas.microsoft.com/office/drawing/2014/main" id="{9336268D-6E36-310E-5D22-99244FF459BC}"/>
                    </a:ext>
                  </a:extLst>
                </p:cNvPr>
                <p:cNvSpPr/>
                <p:nvPr/>
              </p:nvSpPr>
              <p:spPr>
                <a:xfrm>
                  <a:off x="8276477"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585" name="Graphic 294">
                  <a:extLst>
                    <a:ext uri="{FF2B5EF4-FFF2-40B4-BE49-F238E27FC236}">
                      <a16:creationId xmlns:a16="http://schemas.microsoft.com/office/drawing/2014/main" id="{060C313C-2BB9-99AB-8120-D9A983C5CD1A}"/>
                    </a:ext>
                  </a:extLst>
                </p:cNvPr>
                <p:cNvGrpSpPr/>
                <p:nvPr/>
              </p:nvGrpSpPr>
              <p:grpSpPr>
                <a:xfrm>
                  <a:off x="8328107" y="1977550"/>
                  <a:ext cx="378853" cy="148519"/>
                  <a:chOff x="8328107" y="1977550"/>
                  <a:chExt cx="378853" cy="148519"/>
                </a:xfrm>
                <a:solidFill>
                  <a:srgbClr val="F19C67"/>
                </a:solidFill>
              </p:grpSpPr>
              <p:sp>
                <p:nvSpPr>
                  <p:cNvPr id="1597" name="Free-form: Shape 1596">
                    <a:extLst>
                      <a:ext uri="{FF2B5EF4-FFF2-40B4-BE49-F238E27FC236}">
                        <a16:creationId xmlns:a16="http://schemas.microsoft.com/office/drawing/2014/main" id="{ADEB96E9-A687-7196-52DD-D2D0C2058B3A}"/>
                      </a:ext>
                    </a:extLst>
                  </p:cNvPr>
                  <p:cNvSpPr/>
                  <p:nvPr/>
                </p:nvSpPr>
                <p:spPr>
                  <a:xfrm>
                    <a:off x="8328107"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598" name="Free-form: Shape 1597">
                    <a:extLst>
                      <a:ext uri="{FF2B5EF4-FFF2-40B4-BE49-F238E27FC236}">
                        <a16:creationId xmlns:a16="http://schemas.microsoft.com/office/drawing/2014/main" id="{6EF81F49-5017-7887-67AD-EA9A1F0ABA35}"/>
                      </a:ext>
                    </a:extLst>
                  </p:cNvPr>
                  <p:cNvSpPr/>
                  <p:nvPr/>
                </p:nvSpPr>
                <p:spPr>
                  <a:xfrm>
                    <a:off x="8368443"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1599" name="Free-form: Shape 1598">
                    <a:extLst>
                      <a:ext uri="{FF2B5EF4-FFF2-40B4-BE49-F238E27FC236}">
                        <a16:creationId xmlns:a16="http://schemas.microsoft.com/office/drawing/2014/main" id="{F23C1EA9-221F-6CD9-CC9E-F9EB208375AE}"/>
                      </a:ext>
                    </a:extLst>
                  </p:cNvPr>
                  <p:cNvSpPr/>
                  <p:nvPr/>
                </p:nvSpPr>
                <p:spPr>
                  <a:xfrm>
                    <a:off x="8414157"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600" name="Free-form: Shape 1599">
                    <a:extLst>
                      <a:ext uri="{FF2B5EF4-FFF2-40B4-BE49-F238E27FC236}">
                        <a16:creationId xmlns:a16="http://schemas.microsoft.com/office/drawing/2014/main" id="{9F110937-9E7A-255E-86EB-D8C997DB6B8C}"/>
                      </a:ext>
                    </a:extLst>
                  </p:cNvPr>
                  <p:cNvSpPr/>
                  <p:nvPr/>
                </p:nvSpPr>
                <p:spPr>
                  <a:xfrm>
                    <a:off x="8448277"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601" name="Free-form: Shape 1600">
                    <a:extLst>
                      <a:ext uri="{FF2B5EF4-FFF2-40B4-BE49-F238E27FC236}">
                        <a16:creationId xmlns:a16="http://schemas.microsoft.com/office/drawing/2014/main" id="{7ECECD29-BFAD-0CC6-D25D-CD4F0F4F964D}"/>
                      </a:ext>
                    </a:extLst>
                  </p:cNvPr>
                  <p:cNvSpPr/>
                  <p:nvPr/>
                </p:nvSpPr>
                <p:spPr>
                  <a:xfrm>
                    <a:off x="8493905" y="2012500"/>
                    <a:ext cx="30758" cy="75563"/>
                  </a:xfrm>
                  <a:custGeom>
                    <a:avLst/>
                    <a:gdLst>
                      <a:gd name="connsiteX0" fmla="*/ 387 w 30758"/>
                      <a:gd name="connsiteY0" fmla="*/ 50905 h 75563"/>
                      <a:gd name="connsiteX1" fmla="*/ 22975 w 30758"/>
                      <a:gd name="connsiteY1" fmla="*/ 75218 h 75563"/>
                      <a:gd name="connsiteX2" fmla="*/ 24589 w 30758"/>
                      <a:gd name="connsiteY2" fmla="*/ 0 h 75563"/>
                      <a:gd name="connsiteX3" fmla="*/ 24589 w 30758"/>
                      <a:gd name="connsiteY3" fmla="*/ 0 h 75563"/>
                      <a:gd name="connsiteX4" fmla="*/ 27816 w 30758"/>
                      <a:gd name="connsiteY4" fmla="*/ 22034 h 75563"/>
                      <a:gd name="connsiteX5" fmla="*/ 7648 w 30758"/>
                      <a:gd name="connsiteY5" fmla="*/ 43308 h 75563"/>
                      <a:gd name="connsiteX6" fmla="*/ 7648 w 30758"/>
                      <a:gd name="connsiteY6" fmla="*/ 17475 h 75563"/>
                      <a:gd name="connsiteX7" fmla="*/ 8455 w 30758"/>
                      <a:gd name="connsiteY7" fmla="*/ 5318 h 75563"/>
                      <a:gd name="connsiteX8" fmla="*/ 8455 w 30758"/>
                      <a:gd name="connsiteY8" fmla="*/ 5318 h 75563"/>
                      <a:gd name="connsiteX9" fmla="*/ 387 w 30758"/>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8"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586" name="Graphic 294">
                  <a:extLst>
                    <a:ext uri="{FF2B5EF4-FFF2-40B4-BE49-F238E27FC236}">
                      <a16:creationId xmlns:a16="http://schemas.microsoft.com/office/drawing/2014/main" id="{E563D506-7FB7-E8A6-BD0F-9936363E3622}"/>
                    </a:ext>
                  </a:extLst>
                </p:cNvPr>
                <p:cNvGrpSpPr/>
                <p:nvPr/>
              </p:nvGrpSpPr>
              <p:grpSpPr>
                <a:xfrm>
                  <a:off x="8340355" y="2174767"/>
                  <a:ext cx="365554" cy="366255"/>
                  <a:chOff x="8340355" y="2174767"/>
                  <a:chExt cx="365554" cy="366255"/>
                </a:xfrm>
                <a:solidFill>
                  <a:srgbClr val="54BCE8"/>
                </a:solidFill>
              </p:grpSpPr>
              <p:sp>
                <p:nvSpPr>
                  <p:cNvPr id="1593" name="Free-form: Shape 1592">
                    <a:extLst>
                      <a:ext uri="{FF2B5EF4-FFF2-40B4-BE49-F238E27FC236}">
                        <a16:creationId xmlns:a16="http://schemas.microsoft.com/office/drawing/2014/main" id="{DCBAE819-435D-4F4B-E467-53EF977010BE}"/>
                      </a:ext>
                    </a:extLst>
                  </p:cNvPr>
                  <p:cNvSpPr/>
                  <p:nvPr/>
                </p:nvSpPr>
                <p:spPr>
                  <a:xfrm>
                    <a:off x="8478107"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1594" name="Free-form: Shape 1593">
                    <a:extLst>
                      <a:ext uri="{FF2B5EF4-FFF2-40B4-BE49-F238E27FC236}">
                        <a16:creationId xmlns:a16="http://schemas.microsoft.com/office/drawing/2014/main" id="{6A8B4A78-C253-7FC1-9671-333F3B791D27}"/>
                      </a:ext>
                    </a:extLst>
                  </p:cNvPr>
                  <p:cNvSpPr/>
                  <p:nvPr/>
                </p:nvSpPr>
                <p:spPr>
                  <a:xfrm>
                    <a:off x="8340355" y="2403829"/>
                    <a:ext cx="51622" cy="43469"/>
                  </a:xfrm>
                  <a:custGeom>
                    <a:avLst/>
                    <a:gdLst>
                      <a:gd name="connsiteX0" fmla="*/ 38576 w 51622"/>
                      <a:gd name="connsiteY0" fmla="*/ 35668 h 43469"/>
                      <a:gd name="connsiteX1" fmla="*/ 3886 w 51622"/>
                      <a:gd name="connsiteY1" fmla="*/ 38707 h 43469"/>
                      <a:gd name="connsiteX2" fmla="*/ 15181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595" name="Free-form: Shape 1594">
                    <a:extLst>
                      <a:ext uri="{FF2B5EF4-FFF2-40B4-BE49-F238E27FC236}">
                        <a16:creationId xmlns:a16="http://schemas.microsoft.com/office/drawing/2014/main" id="{387F3727-A438-3F53-B00D-C9FC14721754}"/>
                      </a:ext>
                    </a:extLst>
                  </p:cNvPr>
                  <p:cNvSpPr/>
                  <p:nvPr/>
                </p:nvSpPr>
                <p:spPr>
                  <a:xfrm>
                    <a:off x="8349771" y="2174767"/>
                    <a:ext cx="52056" cy="46924"/>
                  </a:xfrm>
                  <a:custGeom>
                    <a:avLst/>
                    <a:gdLst>
                      <a:gd name="connsiteX0" fmla="*/ 51748 w 52056"/>
                      <a:gd name="connsiteY0" fmla="*/ 23120 h 46924"/>
                      <a:gd name="connsiteX1" fmla="*/ 25933 w 52056"/>
                      <a:gd name="connsiteY1" fmla="*/ 46673 h 46924"/>
                      <a:gd name="connsiteX2" fmla="*/ 118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1596" name="Free-form: Shape 1595">
                    <a:extLst>
                      <a:ext uri="{FF2B5EF4-FFF2-40B4-BE49-F238E27FC236}">
                        <a16:creationId xmlns:a16="http://schemas.microsoft.com/office/drawing/2014/main" id="{90D76DC9-409F-48F0-BF8E-66107C5E195C}"/>
                      </a:ext>
                    </a:extLst>
                  </p:cNvPr>
                  <p:cNvSpPr/>
                  <p:nvPr/>
                </p:nvSpPr>
                <p:spPr>
                  <a:xfrm>
                    <a:off x="8499732" y="2378670"/>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2"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587" name="Free-form: Shape 1586">
                  <a:extLst>
                    <a:ext uri="{FF2B5EF4-FFF2-40B4-BE49-F238E27FC236}">
                      <a16:creationId xmlns:a16="http://schemas.microsoft.com/office/drawing/2014/main" id="{7BB5CF88-716B-8116-37A7-4890361AF66C}"/>
                    </a:ext>
                  </a:extLst>
                </p:cNvPr>
                <p:cNvSpPr/>
                <p:nvPr/>
              </p:nvSpPr>
              <p:spPr>
                <a:xfrm>
                  <a:off x="8315429" y="2108116"/>
                  <a:ext cx="130589" cy="35858"/>
                </a:xfrm>
                <a:custGeom>
                  <a:avLst/>
                  <a:gdLst>
                    <a:gd name="connsiteX0" fmla="*/ 129652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5"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1588" name="Free-form: Shape 1587">
                  <a:extLst>
                    <a:ext uri="{FF2B5EF4-FFF2-40B4-BE49-F238E27FC236}">
                      <a16:creationId xmlns:a16="http://schemas.microsoft.com/office/drawing/2014/main" id="{1368B3FA-4FC1-7D38-51D8-403DF00B3762}"/>
                    </a:ext>
                  </a:extLst>
                </p:cNvPr>
                <p:cNvSpPr/>
                <p:nvPr/>
              </p:nvSpPr>
              <p:spPr>
                <a:xfrm>
                  <a:off x="8469078" y="2111199"/>
                  <a:ext cx="35359" cy="29267"/>
                </a:xfrm>
                <a:custGeom>
                  <a:avLst/>
                  <a:gdLst>
                    <a:gd name="connsiteX0" fmla="*/ 34895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5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1589" name="Graphic 294">
                  <a:extLst>
                    <a:ext uri="{FF2B5EF4-FFF2-40B4-BE49-F238E27FC236}">
                      <a16:creationId xmlns:a16="http://schemas.microsoft.com/office/drawing/2014/main" id="{02344A78-E3DD-CAFD-DFA6-02465562B5C5}"/>
                    </a:ext>
                  </a:extLst>
                </p:cNvPr>
                <p:cNvGrpSpPr/>
                <p:nvPr/>
              </p:nvGrpSpPr>
              <p:grpSpPr>
                <a:xfrm>
                  <a:off x="8349889" y="2255515"/>
                  <a:ext cx="272915" cy="163796"/>
                  <a:chOff x="8349889" y="2255515"/>
                  <a:chExt cx="272915" cy="163796"/>
                </a:xfrm>
              </p:grpSpPr>
              <p:sp>
                <p:nvSpPr>
                  <p:cNvPr id="1590" name="Free-form: Shape 1589">
                    <a:extLst>
                      <a:ext uri="{FF2B5EF4-FFF2-40B4-BE49-F238E27FC236}">
                        <a16:creationId xmlns:a16="http://schemas.microsoft.com/office/drawing/2014/main" id="{8E784159-10CF-8188-0982-27BDAC8F0920}"/>
                      </a:ext>
                    </a:extLst>
                  </p:cNvPr>
                  <p:cNvSpPr/>
                  <p:nvPr/>
                </p:nvSpPr>
                <p:spPr>
                  <a:xfrm>
                    <a:off x="8349889"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8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8"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1591" name="Free-form: Shape 1590">
                    <a:extLst>
                      <a:ext uri="{FF2B5EF4-FFF2-40B4-BE49-F238E27FC236}">
                        <a16:creationId xmlns:a16="http://schemas.microsoft.com/office/drawing/2014/main" id="{4009D762-C378-B2BB-1EBE-6C2CC2BF27D0}"/>
                      </a:ext>
                    </a:extLst>
                  </p:cNvPr>
                  <p:cNvSpPr/>
                  <p:nvPr/>
                </p:nvSpPr>
                <p:spPr>
                  <a:xfrm>
                    <a:off x="8368740" y="2282248"/>
                    <a:ext cx="50557" cy="32470"/>
                  </a:xfrm>
                  <a:custGeom>
                    <a:avLst/>
                    <a:gdLst>
                      <a:gd name="connsiteX0" fmla="*/ 50527 w 50557"/>
                      <a:gd name="connsiteY0" fmla="*/ 9092 h 32470"/>
                      <a:gd name="connsiteX1" fmla="*/ 32779 w 50557"/>
                      <a:gd name="connsiteY1" fmla="*/ 27327 h 32470"/>
                      <a:gd name="connsiteX2" fmla="*/ 4544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4"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592" name="Free-form: Shape 1591">
                    <a:extLst>
                      <a:ext uri="{FF2B5EF4-FFF2-40B4-BE49-F238E27FC236}">
                        <a16:creationId xmlns:a16="http://schemas.microsoft.com/office/drawing/2014/main" id="{9540B53B-1548-B9CD-75E2-E3C30D2E31A5}"/>
                      </a:ext>
                    </a:extLst>
                  </p:cNvPr>
                  <p:cNvSpPr/>
                  <p:nvPr/>
                </p:nvSpPr>
                <p:spPr>
                  <a:xfrm>
                    <a:off x="8363603"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3" name="Graphic 294">
                <a:extLst>
                  <a:ext uri="{FF2B5EF4-FFF2-40B4-BE49-F238E27FC236}">
                    <a16:creationId xmlns:a16="http://schemas.microsoft.com/office/drawing/2014/main" id="{19C04BB9-4C8D-8D79-CADF-FBAC29466E13}"/>
                  </a:ext>
                </a:extLst>
              </p:cNvPr>
              <p:cNvGrpSpPr/>
              <p:nvPr/>
            </p:nvGrpSpPr>
            <p:grpSpPr>
              <a:xfrm>
                <a:off x="7032339" y="1686429"/>
                <a:ext cx="662215" cy="774094"/>
                <a:chOff x="8571021" y="1969713"/>
                <a:chExt cx="629563" cy="714100"/>
              </a:xfrm>
            </p:grpSpPr>
            <p:sp>
              <p:nvSpPr>
                <p:cNvPr id="1564" name="Free-form: Shape 1563">
                  <a:extLst>
                    <a:ext uri="{FF2B5EF4-FFF2-40B4-BE49-F238E27FC236}">
                      <a16:creationId xmlns:a16="http://schemas.microsoft.com/office/drawing/2014/main" id="{4F620703-1700-1A97-BC8F-171D82FC59EB}"/>
                    </a:ext>
                  </a:extLst>
                </p:cNvPr>
                <p:cNvSpPr/>
                <p:nvPr/>
              </p:nvSpPr>
              <p:spPr>
                <a:xfrm>
                  <a:off x="8571021" y="1969713"/>
                  <a:ext cx="326630" cy="528322"/>
                </a:xfrm>
                <a:custGeom>
                  <a:avLst/>
                  <a:gdLst>
                    <a:gd name="connsiteX0" fmla="*/ 285490 w 326630"/>
                    <a:gd name="connsiteY0" fmla="*/ 88373 h 528322"/>
                    <a:gd name="connsiteX1" fmla="*/ 273389 w 326630"/>
                    <a:gd name="connsiteY1" fmla="*/ 51144 h 528322"/>
                    <a:gd name="connsiteX2" fmla="*/ 255642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5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2"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4" y="3278"/>
                        <a:pt x="199977" y="35189"/>
                        <a:pt x="202398" y="56463"/>
                      </a:cubicBezTo>
                      <a:cubicBezTo>
                        <a:pt x="203205"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5"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8" y="16954"/>
                        <a:pt x="87036" y="16194"/>
                      </a:cubicBezTo>
                      <a:cubicBezTo>
                        <a:pt x="67675" y="15434"/>
                        <a:pt x="78969" y="59502"/>
                        <a:pt x="82196" y="79256"/>
                      </a:cubicBezTo>
                      <a:cubicBezTo>
                        <a:pt x="83003" y="83815"/>
                        <a:pt x="86230"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3"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7"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565" name="Free-form: Shape 1564">
                  <a:extLst>
                    <a:ext uri="{FF2B5EF4-FFF2-40B4-BE49-F238E27FC236}">
                      <a16:creationId xmlns:a16="http://schemas.microsoft.com/office/drawing/2014/main" id="{B0C59F3C-55CE-9148-3A2F-B5193E7DD9EF}"/>
                    </a:ext>
                  </a:extLst>
                </p:cNvPr>
                <p:cNvSpPr/>
                <p:nvPr/>
              </p:nvSpPr>
              <p:spPr>
                <a:xfrm>
                  <a:off x="8573792" y="2058087"/>
                  <a:ext cx="323597" cy="442988"/>
                </a:xfrm>
                <a:custGeom>
                  <a:avLst/>
                  <a:gdLst>
                    <a:gd name="connsiteX0" fmla="*/ 282719 w 323597"/>
                    <a:gd name="connsiteY0" fmla="*/ 0 h 442988"/>
                    <a:gd name="connsiteX1" fmla="*/ 273846 w 323597"/>
                    <a:gd name="connsiteY1" fmla="*/ 134481 h 442988"/>
                    <a:gd name="connsiteX2" fmla="*/ 249644 w 323597"/>
                    <a:gd name="connsiteY2" fmla="*/ 240851 h 442988"/>
                    <a:gd name="connsiteX3" fmla="*/ 244804 w 323597"/>
                    <a:gd name="connsiteY3" fmla="*/ 347980 h 442988"/>
                    <a:gd name="connsiteX4" fmla="*/ 232703 w 323597"/>
                    <a:gd name="connsiteY4" fmla="*/ 363935 h 442988"/>
                    <a:gd name="connsiteX5" fmla="*/ 147997 w 323597"/>
                    <a:gd name="connsiteY5" fmla="*/ 379891 h 442988"/>
                    <a:gd name="connsiteX6" fmla="*/ 102013 w 323597"/>
                    <a:gd name="connsiteY6" fmla="*/ 373812 h 442988"/>
                    <a:gd name="connsiteX7" fmla="*/ 53610 w 323597"/>
                    <a:gd name="connsiteY7" fmla="*/ 341142 h 442988"/>
                    <a:gd name="connsiteX8" fmla="*/ 26181 w 323597"/>
                    <a:gd name="connsiteY8" fmla="*/ 262884 h 442988"/>
                    <a:gd name="connsiteX9" fmla="*/ 24568 w 323597"/>
                    <a:gd name="connsiteY9" fmla="*/ 176269 h 442988"/>
                    <a:gd name="connsiteX10" fmla="*/ 366 w 323597"/>
                    <a:gd name="connsiteY10" fmla="*/ 147398 h 442988"/>
                    <a:gd name="connsiteX11" fmla="*/ 8433 w 323597"/>
                    <a:gd name="connsiteY11" fmla="*/ 209700 h 442988"/>
                    <a:gd name="connsiteX12" fmla="*/ 29408 w 323597"/>
                    <a:gd name="connsiteY12" fmla="*/ 416360 h 442988"/>
                    <a:gd name="connsiteX13" fmla="*/ 134282 w 323597"/>
                    <a:gd name="connsiteY13" fmla="*/ 435355 h 442988"/>
                    <a:gd name="connsiteX14" fmla="*/ 274652 w 323597"/>
                    <a:gd name="connsiteY14" fmla="*/ 424718 h 442988"/>
                    <a:gd name="connsiteX15" fmla="*/ 280299 w 323597"/>
                    <a:gd name="connsiteY15" fmla="*/ 419399 h 442988"/>
                    <a:gd name="connsiteX16" fmla="*/ 298854 w 323597"/>
                    <a:gd name="connsiteY16" fmla="*/ 328226 h 442988"/>
                    <a:gd name="connsiteX17" fmla="*/ 282719 w 323597"/>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7" h="442988">
                      <a:moveTo>
                        <a:pt x="282719" y="0"/>
                      </a:moveTo>
                      <a:cubicBezTo>
                        <a:pt x="273039" y="47106"/>
                        <a:pt x="249644" y="62302"/>
                        <a:pt x="273846" y="134481"/>
                      </a:cubicBezTo>
                      <a:cubicBezTo>
                        <a:pt x="285946" y="170951"/>
                        <a:pt x="257711" y="203621"/>
                        <a:pt x="249644" y="240851"/>
                      </a:cubicBezTo>
                      <a:cubicBezTo>
                        <a:pt x="242383" y="277320"/>
                        <a:pt x="264165" y="316069"/>
                        <a:pt x="244804" y="347980"/>
                      </a:cubicBezTo>
                      <a:cubicBezTo>
                        <a:pt x="241577" y="354058"/>
                        <a:pt x="236736" y="359377"/>
                        <a:pt x="232703" y="363935"/>
                      </a:cubicBezTo>
                      <a:cubicBezTo>
                        <a:pt x="209308" y="388248"/>
                        <a:pt x="177845"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8" y="416360"/>
                      </a:cubicBezTo>
                      <a:cubicBezTo>
                        <a:pt x="52803" y="430796"/>
                        <a:pt x="104434" y="428517"/>
                        <a:pt x="134282" y="435355"/>
                      </a:cubicBezTo>
                      <a:cubicBezTo>
                        <a:pt x="176232" y="445232"/>
                        <a:pt x="237543" y="449031"/>
                        <a:pt x="274652" y="424718"/>
                      </a:cubicBezTo>
                      <a:cubicBezTo>
                        <a:pt x="277073" y="423198"/>
                        <a:pt x="278686" y="421679"/>
                        <a:pt x="280299" y="419399"/>
                      </a:cubicBezTo>
                      <a:cubicBezTo>
                        <a:pt x="304501" y="389008"/>
                        <a:pt x="287560" y="363176"/>
                        <a:pt x="298854" y="328226"/>
                      </a:cubicBezTo>
                      <a:cubicBezTo>
                        <a:pt x="303694" y="246169"/>
                        <a:pt x="360972" y="67621"/>
                        <a:pt x="282719" y="0"/>
                      </a:cubicBezTo>
                      <a:close/>
                    </a:path>
                  </a:pathLst>
                </a:custGeom>
                <a:solidFill>
                  <a:srgbClr val="F19C67"/>
                </a:solidFill>
                <a:ln w="4185" cap="flat">
                  <a:noFill/>
                  <a:prstDash val="solid"/>
                  <a:miter/>
                </a:ln>
              </p:spPr>
              <p:txBody>
                <a:bodyPr rtlCol="0" anchor="ctr"/>
                <a:lstStyle/>
                <a:p>
                  <a:endParaRPr lang="en-GB" dirty="0"/>
                </a:p>
              </p:txBody>
            </p:sp>
            <p:grpSp>
              <p:nvGrpSpPr>
                <p:cNvPr id="1566" name="Graphic 294">
                  <a:extLst>
                    <a:ext uri="{FF2B5EF4-FFF2-40B4-BE49-F238E27FC236}">
                      <a16:creationId xmlns:a16="http://schemas.microsoft.com/office/drawing/2014/main" id="{91E493EF-FDFC-3AB1-C21C-567EC3D48B24}"/>
                    </a:ext>
                  </a:extLst>
                </p:cNvPr>
                <p:cNvGrpSpPr/>
                <p:nvPr/>
              </p:nvGrpSpPr>
              <p:grpSpPr>
                <a:xfrm>
                  <a:off x="8615266" y="1985148"/>
                  <a:ext cx="401711" cy="139103"/>
                  <a:chOff x="8615266" y="1985148"/>
                  <a:chExt cx="401711" cy="139103"/>
                </a:xfrm>
                <a:solidFill>
                  <a:srgbClr val="F19C67"/>
                </a:solidFill>
              </p:grpSpPr>
              <p:sp>
                <p:nvSpPr>
                  <p:cNvPr id="1578" name="Free-form: Shape 1577">
                    <a:extLst>
                      <a:ext uri="{FF2B5EF4-FFF2-40B4-BE49-F238E27FC236}">
                        <a16:creationId xmlns:a16="http://schemas.microsoft.com/office/drawing/2014/main" id="{E15B929C-B0CF-9EEF-745D-4D63B2DF324E}"/>
                      </a:ext>
                    </a:extLst>
                  </p:cNvPr>
                  <p:cNvSpPr/>
                  <p:nvPr/>
                </p:nvSpPr>
                <p:spPr>
                  <a:xfrm>
                    <a:off x="8615266"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1579" name="Free-form: Shape 1578">
                    <a:extLst>
                      <a:ext uri="{FF2B5EF4-FFF2-40B4-BE49-F238E27FC236}">
                        <a16:creationId xmlns:a16="http://schemas.microsoft.com/office/drawing/2014/main" id="{04BF0194-6E05-78D5-A846-D89D3697B295}"/>
                      </a:ext>
                    </a:extLst>
                  </p:cNvPr>
                  <p:cNvSpPr/>
                  <p:nvPr/>
                </p:nvSpPr>
                <p:spPr>
                  <a:xfrm>
                    <a:off x="8657218" y="1987427"/>
                    <a:ext cx="37563" cy="101228"/>
                  </a:xfrm>
                  <a:custGeom>
                    <a:avLst/>
                    <a:gdLst>
                      <a:gd name="connsiteX0" fmla="*/ 8100 w 37563"/>
                      <a:gd name="connsiteY0" fmla="*/ 41788 h 101228"/>
                      <a:gd name="connsiteX1" fmla="*/ 29881 w 37563"/>
                      <a:gd name="connsiteY1" fmla="*/ 99531 h 101228"/>
                      <a:gd name="connsiteX2" fmla="*/ 35528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8" y="50905"/>
                          <a:pt x="35528"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6"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1580" name="Free-form: Shape 1579">
                    <a:extLst>
                      <a:ext uri="{FF2B5EF4-FFF2-40B4-BE49-F238E27FC236}">
                        <a16:creationId xmlns:a16="http://schemas.microsoft.com/office/drawing/2014/main" id="{0B20D6CF-C59B-1C2C-F83A-00DA3FB3E45A}"/>
                      </a:ext>
                    </a:extLst>
                  </p:cNvPr>
                  <p:cNvSpPr/>
                  <p:nvPr/>
                </p:nvSpPr>
                <p:spPr>
                  <a:xfrm>
                    <a:off x="8710000" y="2022377"/>
                    <a:ext cx="22020" cy="59712"/>
                  </a:xfrm>
                  <a:custGeom>
                    <a:avLst/>
                    <a:gdLst>
                      <a:gd name="connsiteX0" fmla="*/ 5334 w 22020"/>
                      <a:gd name="connsiteY0" fmla="*/ 59263 h 59712"/>
                      <a:gd name="connsiteX1" fmla="*/ 19048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8" y="7598"/>
                        </a:cubicBezTo>
                        <a:cubicBezTo>
                          <a:pt x="19855" y="14436"/>
                          <a:pt x="19855" y="22793"/>
                          <a:pt x="18242" y="30391"/>
                        </a:cubicBezTo>
                        <a:cubicBezTo>
                          <a:pt x="16628" y="37989"/>
                          <a:pt x="13401" y="44827"/>
                          <a:pt x="6948" y="39509"/>
                        </a:cubicBezTo>
                        <a:cubicBezTo>
                          <a:pt x="-313" y="34190"/>
                          <a:pt x="2107" y="11397"/>
                          <a:pt x="2107" y="3799"/>
                        </a:cubicBezTo>
                        <a:cubicBezTo>
                          <a:pt x="2107" y="2279"/>
                          <a:pt x="2107" y="1520"/>
                          <a:pt x="2107" y="0"/>
                        </a:cubicBezTo>
                        <a:cubicBezTo>
                          <a:pt x="2107" y="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1581" name="Free-form: Shape 1580">
                    <a:extLst>
                      <a:ext uri="{FF2B5EF4-FFF2-40B4-BE49-F238E27FC236}">
                        <a16:creationId xmlns:a16="http://schemas.microsoft.com/office/drawing/2014/main" id="{81108006-673E-0B36-2388-26C9AC6125C1}"/>
                      </a:ext>
                    </a:extLst>
                  </p:cNvPr>
                  <p:cNvSpPr/>
                  <p:nvPr/>
                </p:nvSpPr>
                <p:spPr>
                  <a:xfrm>
                    <a:off x="8744846" y="1985148"/>
                    <a:ext cx="29975" cy="91341"/>
                  </a:xfrm>
                  <a:custGeom>
                    <a:avLst/>
                    <a:gdLst>
                      <a:gd name="connsiteX0" fmla="*/ 20505 w 29975"/>
                      <a:gd name="connsiteY0" fmla="*/ 91174 h 91341"/>
                      <a:gd name="connsiteX1" fmla="*/ 29379 w 29975"/>
                      <a:gd name="connsiteY1" fmla="*/ 55464 h 91341"/>
                      <a:gd name="connsiteX2" fmla="*/ 29379 w 29975"/>
                      <a:gd name="connsiteY2" fmla="*/ 55464 h 91341"/>
                      <a:gd name="connsiteX3" fmla="*/ 26959 w 29975"/>
                      <a:gd name="connsiteY3" fmla="*/ 65341 h 91341"/>
                      <a:gd name="connsiteX4" fmla="*/ 9211 w 29975"/>
                      <a:gd name="connsiteY4" fmla="*/ 56984 h 91341"/>
                      <a:gd name="connsiteX5" fmla="*/ 8404 w 29975"/>
                      <a:gd name="connsiteY5" fmla="*/ 34190 h 91341"/>
                      <a:gd name="connsiteX6" fmla="*/ 7598 w 29975"/>
                      <a:gd name="connsiteY6" fmla="*/ 10637 h 91341"/>
                      <a:gd name="connsiteX7" fmla="*/ 2757 w 29975"/>
                      <a:gd name="connsiteY7" fmla="*/ 0 h 91341"/>
                      <a:gd name="connsiteX8" fmla="*/ 2757 w 29975"/>
                      <a:gd name="connsiteY8" fmla="*/ 0 h 91341"/>
                      <a:gd name="connsiteX9" fmla="*/ 1144 w 29975"/>
                      <a:gd name="connsiteY9" fmla="*/ 48626 h 91341"/>
                      <a:gd name="connsiteX10" fmla="*/ 20505 w 29975"/>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341">
                        <a:moveTo>
                          <a:pt x="20505" y="91174"/>
                        </a:moveTo>
                        <a:cubicBezTo>
                          <a:pt x="33413" y="89654"/>
                          <a:pt x="29379" y="55464"/>
                          <a:pt x="29379" y="55464"/>
                        </a:cubicBezTo>
                        <a:lnTo>
                          <a:pt x="29379" y="55464"/>
                        </a:lnTo>
                        <a:cubicBezTo>
                          <a:pt x="29379" y="59263"/>
                          <a:pt x="28572" y="63062"/>
                          <a:pt x="26959" y="65341"/>
                        </a:cubicBezTo>
                        <a:cubicBezTo>
                          <a:pt x="18891" y="75218"/>
                          <a:pt x="11631" y="65341"/>
                          <a:pt x="9211" y="56984"/>
                        </a:cubicBezTo>
                        <a:cubicBezTo>
                          <a:pt x="7598" y="50146"/>
                          <a:pt x="8404" y="41788"/>
                          <a:pt x="8404" y="34190"/>
                        </a:cubicBezTo>
                        <a:cubicBezTo>
                          <a:pt x="8404" y="24313"/>
                          <a:pt x="10018" y="22034"/>
                          <a:pt x="7598" y="10637"/>
                        </a:cubicBezTo>
                        <a:cubicBezTo>
                          <a:pt x="5984" y="6078"/>
                          <a:pt x="5178" y="3799"/>
                          <a:pt x="2757" y="0"/>
                        </a:cubicBezTo>
                        <a:lnTo>
                          <a:pt x="2757" y="0"/>
                        </a:lnTo>
                        <a:cubicBezTo>
                          <a:pt x="2757" y="1520"/>
                          <a:pt x="5178" y="25073"/>
                          <a:pt x="1144" y="48626"/>
                        </a:cubicBezTo>
                        <a:cubicBezTo>
                          <a:pt x="-3697" y="72179"/>
                          <a:pt x="7598" y="93453"/>
                          <a:pt x="20505" y="91174"/>
                        </a:cubicBezTo>
                        <a:close/>
                      </a:path>
                    </a:pathLst>
                  </a:custGeom>
                  <a:solidFill>
                    <a:srgbClr val="F19C67"/>
                  </a:solidFill>
                  <a:ln w="4185" cap="flat">
                    <a:noFill/>
                    <a:prstDash val="solid"/>
                    <a:miter/>
                  </a:ln>
                </p:spPr>
                <p:txBody>
                  <a:bodyPr rtlCol="0" anchor="ctr"/>
                  <a:lstStyle/>
                  <a:p>
                    <a:endParaRPr lang="en-GB" dirty="0"/>
                  </a:p>
                </p:txBody>
              </p:sp>
              <p:sp>
                <p:nvSpPr>
                  <p:cNvPr id="1582" name="Free-form: Shape 1581">
                    <a:extLst>
                      <a:ext uri="{FF2B5EF4-FFF2-40B4-BE49-F238E27FC236}">
                        <a16:creationId xmlns:a16="http://schemas.microsoft.com/office/drawing/2014/main" id="{0C2FB4D0-D6AD-6FD6-5F27-92539CCDA0AA}"/>
                      </a:ext>
                    </a:extLst>
                  </p:cNvPr>
                  <p:cNvSpPr/>
                  <p:nvPr/>
                </p:nvSpPr>
                <p:spPr>
                  <a:xfrm>
                    <a:off x="8792014"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4" y="66101"/>
                          <a:pt x="24967" y="63062"/>
                        </a:cubicBezTo>
                        <a:cubicBezTo>
                          <a:pt x="31421" y="60023"/>
                          <a:pt x="37068" y="28112"/>
                          <a:pt x="22547" y="0"/>
                        </a:cubicBezTo>
                        <a:lnTo>
                          <a:pt x="22547" y="0"/>
                        </a:lnTo>
                        <a:cubicBezTo>
                          <a:pt x="24160" y="8358"/>
                          <a:pt x="25774" y="5318"/>
                          <a:pt x="26581" y="12157"/>
                        </a:cubicBezTo>
                        <a:cubicBezTo>
                          <a:pt x="28194" y="24313"/>
                          <a:pt x="19320" y="57743"/>
                          <a:pt x="6413"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567" name="Graphic 294">
                  <a:extLst>
                    <a:ext uri="{FF2B5EF4-FFF2-40B4-BE49-F238E27FC236}">
                      <a16:creationId xmlns:a16="http://schemas.microsoft.com/office/drawing/2014/main" id="{500C2D8E-3CD2-73CD-562F-E1171D06EC1D}"/>
                    </a:ext>
                  </a:extLst>
                </p:cNvPr>
                <p:cNvGrpSpPr/>
                <p:nvPr/>
              </p:nvGrpSpPr>
              <p:grpSpPr>
                <a:xfrm>
                  <a:off x="8637780" y="2178343"/>
                  <a:ext cx="357958" cy="367391"/>
                  <a:chOff x="8637780" y="2178343"/>
                  <a:chExt cx="357958" cy="367391"/>
                </a:xfrm>
                <a:solidFill>
                  <a:srgbClr val="54BCE8"/>
                </a:solidFill>
              </p:grpSpPr>
              <p:sp>
                <p:nvSpPr>
                  <p:cNvPr id="1574" name="Free-form: Shape 1573">
                    <a:extLst>
                      <a:ext uri="{FF2B5EF4-FFF2-40B4-BE49-F238E27FC236}">
                        <a16:creationId xmlns:a16="http://schemas.microsoft.com/office/drawing/2014/main" id="{7F2301EE-0AB2-50E7-8EB9-5A57E65F6537}"/>
                      </a:ext>
                    </a:extLst>
                  </p:cNvPr>
                  <p:cNvSpPr/>
                  <p:nvPr/>
                </p:nvSpPr>
                <p:spPr>
                  <a:xfrm>
                    <a:off x="8779821"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9093"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1575" name="Free-form: Shape 1574">
                    <a:extLst>
                      <a:ext uri="{FF2B5EF4-FFF2-40B4-BE49-F238E27FC236}">
                        <a16:creationId xmlns:a16="http://schemas.microsoft.com/office/drawing/2014/main" id="{AFEEF987-1D1F-9D84-36CF-7C5A884298B9}"/>
                      </a:ext>
                    </a:extLst>
                  </p:cNvPr>
                  <p:cNvSpPr/>
                  <p:nvPr/>
                </p:nvSpPr>
                <p:spPr>
                  <a:xfrm>
                    <a:off x="8637780" y="2410337"/>
                    <a:ext cx="50626" cy="41382"/>
                  </a:xfrm>
                  <a:custGeom>
                    <a:avLst/>
                    <a:gdLst>
                      <a:gd name="connsiteX0" fmla="*/ 37218 w 50626"/>
                      <a:gd name="connsiteY0" fmla="*/ 35998 h 41382"/>
                      <a:gd name="connsiteX1" fmla="*/ 3336 w 50626"/>
                      <a:gd name="connsiteY1" fmla="*/ 34478 h 41382"/>
                      <a:gd name="connsiteX2" fmla="*/ 15437 w 50626"/>
                      <a:gd name="connsiteY2" fmla="*/ 5607 h 41382"/>
                      <a:gd name="connsiteX3" fmla="*/ 49319 w 50626"/>
                      <a:gd name="connsiteY3" fmla="*/ 6367 h 41382"/>
                      <a:gd name="connsiteX4" fmla="*/ 37218 w 50626"/>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6" h="41382">
                        <a:moveTo>
                          <a:pt x="37218" y="35998"/>
                        </a:moveTo>
                        <a:cubicBezTo>
                          <a:pt x="24310" y="45115"/>
                          <a:pt x="9790" y="41317"/>
                          <a:pt x="3336" y="34478"/>
                        </a:cubicBezTo>
                        <a:cubicBezTo>
                          <a:pt x="-3925" y="26121"/>
                          <a:pt x="915" y="13205"/>
                          <a:pt x="15437" y="5607"/>
                        </a:cubicBezTo>
                        <a:cubicBezTo>
                          <a:pt x="27538" y="-1231"/>
                          <a:pt x="44479" y="-2751"/>
                          <a:pt x="49319" y="6367"/>
                        </a:cubicBezTo>
                        <a:cubicBezTo>
                          <a:pt x="53352" y="14724"/>
                          <a:pt x="47706"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576" name="Free-form: Shape 1575">
                    <a:extLst>
                      <a:ext uri="{FF2B5EF4-FFF2-40B4-BE49-F238E27FC236}">
                        <a16:creationId xmlns:a16="http://schemas.microsoft.com/office/drawing/2014/main" id="{1652EF95-5F8A-9AF6-2F10-0CE8C2BFE340}"/>
                      </a:ext>
                    </a:extLst>
                  </p:cNvPr>
                  <p:cNvSpPr/>
                  <p:nvPr/>
                </p:nvSpPr>
                <p:spPr>
                  <a:xfrm>
                    <a:off x="8650553"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1577" name="Free-form: Shape 1576">
                    <a:extLst>
                      <a:ext uri="{FF2B5EF4-FFF2-40B4-BE49-F238E27FC236}">
                        <a16:creationId xmlns:a16="http://schemas.microsoft.com/office/drawing/2014/main" id="{26042351-3D0D-B798-DB5A-57B3BA94505A}"/>
                      </a:ext>
                    </a:extLst>
                  </p:cNvPr>
                  <p:cNvSpPr/>
                  <p:nvPr/>
                </p:nvSpPr>
                <p:spPr>
                  <a:xfrm>
                    <a:off x="8793955" y="2398469"/>
                    <a:ext cx="29541" cy="33110"/>
                  </a:xfrm>
                  <a:custGeom>
                    <a:avLst/>
                    <a:gdLst>
                      <a:gd name="connsiteX0" fmla="*/ 13346 w 29541"/>
                      <a:gd name="connsiteY0" fmla="*/ 32671 h 33110"/>
                      <a:gd name="connsiteX1" fmla="*/ 438 w 29541"/>
                      <a:gd name="connsiteY1" fmla="*/ 14436 h 33110"/>
                      <a:gd name="connsiteX2" fmla="*/ 16573 w 29541"/>
                      <a:gd name="connsiteY2" fmla="*/ 0 h 33110"/>
                      <a:gd name="connsiteX3" fmla="*/ 29480 w 29541"/>
                      <a:gd name="connsiteY3" fmla="*/ 18235 h 33110"/>
                      <a:gd name="connsiteX4" fmla="*/ 13346 w 29541"/>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1" h="33110">
                        <a:moveTo>
                          <a:pt x="13346" y="32671"/>
                        </a:moveTo>
                        <a:cubicBezTo>
                          <a:pt x="6085" y="30391"/>
                          <a:pt x="-1982" y="23553"/>
                          <a:pt x="438" y="14436"/>
                        </a:cubicBezTo>
                        <a:cubicBezTo>
                          <a:pt x="2051" y="7598"/>
                          <a:pt x="9312" y="760"/>
                          <a:pt x="16573" y="0"/>
                        </a:cubicBezTo>
                        <a:cubicBezTo>
                          <a:pt x="24640" y="0"/>
                          <a:pt x="29480" y="10637"/>
                          <a:pt x="29480" y="18235"/>
                        </a:cubicBezTo>
                        <a:cubicBezTo>
                          <a:pt x="30287" y="28112"/>
                          <a:pt x="23026"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568" name="Free-form: Shape 1567">
                  <a:extLst>
                    <a:ext uri="{FF2B5EF4-FFF2-40B4-BE49-F238E27FC236}">
                      <a16:creationId xmlns:a16="http://schemas.microsoft.com/office/drawing/2014/main" id="{2B32732B-FBA8-7035-7BD7-B79EA72154E8}"/>
                    </a:ext>
                  </a:extLst>
                </p:cNvPr>
                <p:cNvSpPr/>
                <p:nvPr/>
              </p:nvSpPr>
              <p:spPr>
                <a:xfrm>
                  <a:off x="8613208"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10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1" y="-1964"/>
                        <a:pt x="85185" y="-1964"/>
                        <a:pt x="94866" y="7154"/>
                      </a:cubicBezTo>
                      <a:cubicBezTo>
                        <a:pt x="104547" y="16271"/>
                        <a:pt x="85185" y="33746"/>
                        <a:pt x="52110"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1569" name="Free-form: Shape 1568">
                  <a:extLst>
                    <a:ext uri="{FF2B5EF4-FFF2-40B4-BE49-F238E27FC236}">
                      <a16:creationId xmlns:a16="http://schemas.microsoft.com/office/drawing/2014/main" id="{56D1475C-8596-3733-407F-1837AEDECE5E}"/>
                    </a:ext>
                  </a:extLst>
                </p:cNvPr>
                <p:cNvSpPr/>
                <p:nvPr/>
              </p:nvSpPr>
              <p:spPr>
                <a:xfrm>
                  <a:off x="8725422" y="2105426"/>
                  <a:ext cx="37164" cy="31554"/>
                </a:xfrm>
                <a:custGeom>
                  <a:avLst/>
                  <a:gdLst>
                    <a:gd name="connsiteX0" fmla="*/ 36702 w 37164"/>
                    <a:gd name="connsiteY0" fmla="*/ 20281 h 31554"/>
                    <a:gd name="connsiteX1" fmla="*/ 18147 w 37164"/>
                    <a:gd name="connsiteY1" fmla="*/ 30918 h 31554"/>
                    <a:gd name="connsiteX2" fmla="*/ 400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4" y="28639"/>
                        <a:pt x="18147" y="30918"/>
                      </a:cubicBezTo>
                      <a:cubicBezTo>
                        <a:pt x="10080" y="33198"/>
                        <a:pt x="2820" y="29399"/>
                        <a:pt x="400" y="18762"/>
                      </a:cubicBezTo>
                      <a:cubicBezTo>
                        <a:pt x="-2021" y="8125"/>
                        <a:pt x="6853" y="-2512"/>
                        <a:pt x="18954" y="527"/>
                      </a:cubicBezTo>
                      <a:cubicBezTo>
                        <a:pt x="31862" y="280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570" name="Graphic 294">
                  <a:extLst>
                    <a:ext uri="{FF2B5EF4-FFF2-40B4-BE49-F238E27FC236}">
                      <a16:creationId xmlns:a16="http://schemas.microsoft.com/office/drawing/2014/main" id="{EC50A0B5-B01D-7F23-AA7D-8A92BC4B7941}"/>
                    </a:ext>
                  </a:extLst>
                </p:cNvPr>
                <p:cNvGrpSpPr/>
                <p:nvPr/>
              </p:nvGrpSpPr>
              <p:grpSpPr>
                <a:xfrm>
                  <a:off x="8666401" y="2269196"/>
                  <a:ext cx="229183" cy="157447"/>
                  <a:chOff x="8666401" y="2269196"/>
                  <a:chExt cx="229183" cy="157447"/>
                </a:xfrm>
              </p:grpSpPr>
              <p:sp>
                <p:nvSpPr>
                  <p:cNvPr id="1571" name="Free-form: Shape 1570">
                    <a:extLst>
                      <a:ext uri="{FF2B5EF4-FFF2-40B4-BE49-F238E27FC236}">
                        <a16:creationId xmlns:a16="http://schemas.microsoft.com/office/drawing/2014/main" id="{CA518D7F-FBF0-235E-E212-1A43D3C9257A}"/>
                      </a:ext>
                    </a:extLst>
                  </p:cNvPr>
                  <p:cNvSpPr/>
                  <p:nvPr/>
                </p:nvSpPr>
                <p:spPr>
                  <a:xfrm>
                    <a:off x="8666401" y="2269196"/>
                    <a:ext cx="118902" cy="117157"/>
                  </a:xfrm>
                  <a:custGeom>
                    <a:avLst/>
                    <a:gdLst>
                      <a:gd name="connsiteX0" fmla="*/ 116698 w 118902"/>
                      <a:gd name="connsiteY0" fmla="*/ 64692 h 117157"/>
                      <a:gd name="connsiteX1" fmla="*/ 57000 w 118902"/>
                      <a:gd name="connsiteY1" fmla="*/ 116357 h 117157"/>
                      <a:gd name="connsiteX2" fmla="*/ 1337 w 118902"/>
                      <a:gd name="connsiteY2" fmla="*/ 59373 h 117157"/>
                      <a:gd name="connsiteX3" fmla="*/ 59421 w 118902"/>
                      <a:gd name="connsiteY3" fmla="*/ 110 h 117157"/>
                      <a:gd name="connsiteX4" fmla="*/ 116698 w 118902"/>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02"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7186"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1572" name="Free-form: Shape 1571">
                    <a:extLst>
                      <a:ext uri="{FF2B5EF4-FFF2-40B4-BE49-F238E27FC236}">
                        <a16:creationId xmlns:a16="http://schemas.microsoft.com/office/drawing/2014/main" id="{1FA1FD37-6899-1CEF-0EB0-98FEBF14311B}"/>
                      </a:ext>
                    </a:extLst>
                  </p:cNvPr>
                  <p:cNvSpPr/>
                  <p:nvPr/>
                </p:nvSpPr>
                <p:spPr>
                  <a:xfrm>
                    <a:off x="8682587" y="2293168"/>
                    <a:ext cx="42464" cy="30371"/>
                  </a:xfrm>
                  <a:custGeom>
                    <a:avLst/>
                    <a:gdLst>
                      <a:gd name="connsiteX0" fmla="*/ 42428 w 42464"/>
                      <a:gd name="connsiteY0" fmla="*/ 10328 h 30371"/>
                      <a:gd name="connsiteX1" fmla="*/ 27101 w 42464"/>
                      <a:gd name="connsiteY1" fmla="*/ 26283 h 30371"/>
                      <a:gd name="connsiteX2" fmla="*/ 3706 w 42464"/>
                      <a:gd name="connsiteY2" fmla="*/ 24764 h 30371"/>
                      <a:gd name="connsiteX3" fmla="*/ 15000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1" y="26283"/>
                        </a:cubicBezTo>
                        <a:cubicBezTo>
                          <a:pt x="19840" y="31602"/>
                          <a:pt x="10966" y="32362"/>
                          <a:pt x="3706" y="24764"/>
                        </a:cubicBezTo>
                        <a:cubicBezTo>
                          <a:pt x="-3555" y="17166"/>
                          <a:pt x="-328" y="3490"/>
                          <a:pt x="15000"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573" name="Free-form: Shape 1572">
                    <a:extLst>
                      <a:ext uri="{FF2B5EF4-FFF2-40B4-BE49-F238E27FC236}">
                        <a16:creationId xmlns:a16="http://schemas.microsoft.com/office/drawing/2014/main" id="{A55F8FB0-FFCA-18CA-15EC-873B064C0BAB}"/>
                      </a:ext>
                    </a:extLst>
                  </p:cNvPr>
                  <p:cNvSpPr/>
                  <p:nvPr/>
                </p:nvSpPr>
                <p:spPr>
                  <a:xfrm>
                    <a:off x="8676612"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4" name="Graphic 294">
                <a:extLst>
                  <a:ext uri="{FF2B5EF4-FFF2-40B4-BE49-F238E27FC236}">
                    <a16:creationId xmlns:a16="http://schemas.microsoft.com/office/drawing/2014/main" id="{46ED97C1-C198-FBC5-5D9A-DAAC02666074}"/>
                  </a:ext>
                </a:extLst>
              </p:cNvPr>
              <p:cNvGrpSpPr/>
              <p:nvPr/>
            </p:nvGrpSpPr>
            <p:grpSpPr>
              <a:xfrm>
                <a:off x="7696782" y="1688745"/>
                <a:ext cx="645002" cy="745746"/>
                <a:chOff x="9202703" y="1971850"/>
                <a:chExt cx="613199" cy="687949"/>
              </a:xfrm>
            </p:grpSpPr>
            <p:sp>
              <p:nvSpPr>
                <p:cNvPr id="1545" name="Free-form: Shape 1544">
                  <a:extLst>
                    <a:ext uri="{FF2B5EF4-FFF2-40B4-BE49-F238E27FC236}">
                      <a16:creationId xmlns:a16="http://schemas.microsoft.com/office/drawing/2014/main" id="{95BAC87A-DEB9-B82F-8D43-5BB0F0DF1E60}"/>
                    </a:ext>
                  </a:extLst>
                </p:cNvPr>
                <p:cNvSpPr/>
                <p:nvPr/>
              </p:nvSpPr>
              <p:spPr>
                <a:xfrm>
                  <a:off x="9202703"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6"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7"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0" y="72561"/>
                        <a:pt x="70884" y="63443"/>
                        <a:pt x="71691" y="55845"/>
                      </a:cubicBezTo>
                      <a:cubicBezTo>
                        <a:pt x="73304" y="37611"/>
                        <a:pt x="79758" y="2661"/>
                        <a:pt x="57170" y="2661"/>
                      </a:cubicBezTo>
                      <a:cubicBezTo>
                        <a:pt x="34581"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546" name="Free-form: Shape 1545">
                  <a:extLst>
                    <a:ext uri="{FF2B5EF4-FFF2-40B4-BE49-F238E27FC236}">
                      <a16:creationId xmlns:a16="http://schemas.microsoft.com/office/drawing/2014/main" id="{2956B213-760B-9A3A-751E-0576AC5A957A}"/>
                    </a:ext>
                  </a:extLst>
                </p:cNvPr>
                <p:cNvSpPr/>
                <p:nvPr/>
              </p:nvSpPr>
              <p:spPr>
                <a:xfrm>
                  <a:off x="9207436"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1"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7" y="148917"/>
                        <a:pt x="272673" y="183107"/>
                        <a:pt x="266219"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547" name="Graphic 294">
                  <a:extLst>
                    <a:ext uri="{FF2B5EF4-FFF2-40B4-BE49-F238E27FC236}">
                      <a16:creationId xmlns:a16="http://schemas.microsoft.com/office/drawing/2014/main" id="{D11D052B-06FB-11A6-B820-EC2F57274319}"/>
                    </a:ext>
                  </a:extLst>
                </p:cNvPr>
                <p:cNvGrpSpPr/>
                <p:nvPr/>
              </p:nvGrpSpPr>
              <p:grpSpPr>
                <a:xfrm>
                  <a:off x="9259066" y="1975271"/>
                  <a:ext cx="378852" cy="148519"/>
                  <a:chOff x="9259066" y="1975271"/>
                  <a:chExt cx="378852" cy="148519"/>
                </a:xfrm>
                <a:solidFill>
                  <a:srgbClr val="F19C67"/>
                </a:solidFill>
              </p:grpSpPr>
              <p:sp>
                <p:nvSpPr>
                  <p:cNvPr id="1559" name="Free-form: Shape 1558">
                    <a:extLst>
                      <a:ext uri="{FF2B5EF4-FFF2-40B4-BE49-F238E27FC236}">
                        <a16:creationId xmlns:a16="http://schemas.microsoft.com/office/drawing/2014/main" id="{1F617986-190A-A247-E457-12E15B4BFA40}"/>
                      </a:ext>
                    </a:extLst>
                  </p:cNvPr>
                  <p:cNvSpPr/>
                  <p:nvPr/>
                </p:nvSpPr>
                <p:spPr>
                  <a:xfrm>
                    <a:off x="9259066"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560" name="Free-form: Shape 1559">
                    <a:extLst>
                      <a:ext uri="{FF2B5EF4-FFF2-40B4-BE49-F238E27FC236}">
                        <a16:creationId xmlns:a16="http://schemas.microsoft.com/office/drawing/2014/main" id="{257BE6A7-ECE8-01CE-3219-27E538332995}"/>
                      </a:ext>
                    </a:extLst>
                  </p:cNvPr>
                  <p:cNvSpPr/>
                  <p:nvPr/>
                </p:nvSpPr>
                <p:spPr>
                  <a:xfrm>
                    <a:off x="9299402"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1561" name="Free-form: Shape 1560">
                    <a:extLst>
                      <a:ext uri="{FF2B5EF4-FFF2-40B4-BE49-F238E27FC236}">
                        <a16:creationId xmlns:a16="http://schemas.microsoft.com/office/drawing/2014/main" id="{5C9AD887-04DB-B97B-B5E1-60D7874A57C7}"/>
                      </a:ext>
                    </a:extLst>
                  </p:cNvPr>
                  <p:cNvSpPr/>
                  <p:nvPr/>
                </p:nvSpPr>
                <p:spPr>
                  <a:xfrm>
                    <a:off x="9345117"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6"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562" name="Free-form: Shape 1561">
                    <a:extLst>
                      <a:ext uri="{FF2B5EF4-FFF2-40B4-BE49-F238E27FC236}">
                        <a16:creationId xmlns:a16="http://schemas.microsoft.com/office/drawing/2014/main" id="{05DF9DFC-4B6F-E2F7-CF75-9160F9C1B753}"/>
                      </a:ext>
                    </a:extLst>
                  </p:cNvPr>
                  <p:cNvSpPr/>
                  <p:nvPr/>
                </p:nvSpPr>
                <p:spPr>
                  <a:xfrm>
                    <a:off x="9379236"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1" y="74459"/>
                        </a:cubicBezTo>
                        <a:cubicBezTo>
                          <a:pt x="16974" y="82816"/>
                          <a:pt x="10520"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563" name="Free-form: Shape 1562">
                    <a:extLst>
                      <a:ext uri="{FF2B5EF4-FFF2-40B4-BE49-F238E27FC236}">
                        <a16:creationId xmlns:a16="http://schemas.microsoft.com/office/drawing/2014/main" id="{1F051B52-69B4-F7E7-E307-81703A3AF126}"/>
                      </a:ext>
                    </a:extLst>
                  </p:cNvPr>
                  <p:cNvSpPr/>
                  <p:nvPr/>
                </p:nvSpPr>
                <p:spPr>
                  <a:xfrm>
                    <a:off x="9424864"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30" y="73699"/>
                          <a:pt x="35883" y="27352"/>
                          <a:pt x="24589" y="0"/>
                        </a:cubicBezTo>
                        <a:lnTo>
                          <a:pt x="24589" y="0"/>
                        </a:lnTo>
                        <a:cubicBezTo>
                          <a:pt x="25396" y="7598"/>
                          <a:pt x="27010"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548" name="Graphic 294">
                  <a:extLst>
                    <a:ext uri="{FF2B5EF4-FFF2-40B4-BE49-F238E27FC236}">
                      <a16:creationId xmlns:a16="http://schemas.microsoft.com/office/drawing/2014/main" id="{4D06F918-A6E4-66C3-417F-E7369D26B46A}"/>
                    </a:ext>
                  </a:extLst>
                </p:cNvPr>
                <p:cNvGrpSpPr/>
                <p:nvPr/>
              </p:nvGrpSpPr>
              <p:grpSpPr>
                <a:xfrm>
                  <a:off x="9271314" y="2172506"/>
                  <a:ext cx="366793" cy="366230"/>
                  <a:chOff x="9271314" y="2172506"/>
                  <a:chExt cx="366793" cy="366230"/>
                </a:xfrm>
                <a:solidFill>
                  <a:srgbClr val="54BCE8"/>
                </a:solidFill>
              </p:grpSpPr>
              <p:sp>
                <p:nvSpPr>
                  <p:cNvPr id="1555" name="Free-form: Shape 1554">
                    <a:extLst>
                      <a:ext uri="{FF2B5EF4-FFF2-40B4-BE49-F238E27FC236}">
                        <a16:creationId xmlns:a16="http://schemas.microsoft.com/office/drawing/2014/main" id="{7044A3E9-763C-791E-3900-7084F254E8B1}"/>
                      </a:ext>
                    </a:extLst>
                  </p:cNvPr>
                  <p:cNvSpPr/>
                  <p:nvPr/>
                </p:nvSpPr>
                <p:spPr>
                  <a:xfrm>
                    <a:off x="9409066"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556" name="Free-form: Shape 1555">
                    <a:extLst>
                      <a:ext uri="{FF2B5EF4-FFF2-40B4-BE49-F238E27FC236}">
                        <a16:creationId xmlns:a16="http://schemas.microsoft.com/office/drawing/2014/main" id="{5295E761-74C1-6AEC-9618-916D4B23A78C}"/>
                      </a:ext>
                    </a:extLst>
                  </p:cNvPr>
                  <p:cNvSpPr/>
                  <p:nvPr/>
                </p:nvSpPr>
                <p:spPr>
                  <a:xfrm>
                    <a:off x="9271314" y="2401549"/>
                    <a:ext cx="51621" cy="43469"/>
                  </a:xfrm>
                  <a:custGeom>
                    <a:avLst/>
                    <a:gdLst>
                      <a:gd name="connsiteX0" fmla="*/ 38575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1" y="8316"/>
                        </a:cubicBezTo>
                        <a:cubicBezTo>
                          <a:pt x="27281" y="-41"/>
                          <a:pt x="45029" y="-3840"/>
                          <a:pt x="49870"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557" name="Free-form: Shape 1556">
                    <a:extLst>
                      <a:ext uri="{FF2B5EF4-FFF2-40B4-BE49-F238E27FC236}">
                        <a16:creationId xmlns:a16="http://schemas.microsoft.com/office/drawing/2014/main" id="{D14C6F89-96E7-ACCC-BE39-DCE863CE1B50}"/>
                      </a:ext>
                    </a:extLst>
                  </p:cNvPr>
                  <p:cNvSpPr/>
                  <p:nvPr/>
                </p:nvSpPr>
                <p:spPr>
                  <a:xfrm>
                    <a:off x="9281537" y="2172506"/>
                    <a:ext cx="51884" cy="46905"/>
                  </a:xfrm>
                  <a:custGeom>
                    <a:avLst/>
                    <a:gdLst>
                      <a:gd name="connsiteX0" fmla="*/ 51748 w 51884"/>
                      <a:gd name="connsiteY0" fmla="*/ 23102 h 46905"/>
                      <a:gd name="connsiteX1" fmla="*/ 25933 w 51884"/>
                      <a:gd name="connsiteY1" fmla="*/ 46655 h 46905"/>
                      <a:gd name="connsiteX2" fmla="*/ 118 w 51884"/>
                      <a:gd name="connsiteY2" fmla="*/ 23861 h 46905"/>
                      <a:gd name="connsiteX3" fmla="*/ 25933 w 51884"/>
                      <a:gd name="connsiteY3" fmla="*/ 308 h 46905"/>
                      <a:gd name="connsiteX4" fmla="*/ 51748 w 51884"/>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4"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0454"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558" name="Free-form: Shape 1557">
                    <a:extLst>
                      <a:ext uri="{FF2B5EF4-FFF2-40B4-BE49-F238E27FC236}">
                        <a16:creationId xmlns:a16="http://schemas.microsoft.com/office/drawing/2014/main" id="{0E2DEF75-8BA0-E5C2-EC5D-47B696EBC162}"/>
                      </a:ext>
                    </a:extLst>
                  </p:cNvPr>
                  <p:cNvSpPr/>
                  <p:nvPr/>
                </p:nvSpPr>
                <p:spPr>
                  <a:xfrm>
                    <a:off x="9431498"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2" y="-715"/>
                          <a:pt x="29250" y="8402"/>
                          <a:pt x="30056" y="15240"/>
                        </a:cubicBezTo>
                        <a:cubicBezTo>
                          <a:pt x="30863" y="24358"/>
                          <a:pt x="23602"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549" name="Free-form: Shape 1548">
                  <a:extLst>
                    <a:ext uri="{FF2B5EF4-FFF2-40B4-BE49-F238E27FC236}">
                      <a16:creationId xmlns:a16="http://schemas.microsoft.com/office/drawing/2014/main" id="{1A1F16FD-ED4C-DCC7-BDD8-D5E8F746394A}"/>
                    </a:ext>
                  </a:extLst>
                </p:cNvPr>
                <p:cNvSpPr/>
                <p:nvPr/>
              </p:nvSpPr>
              <p:spPr>
                <a:xfrm>
                  <a:off x="9246389" y="2106597"/>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913" y="38105"/>
                        <a:pt x="12677" y="35066"/>
                        <a:pt x="2190" y="23669"/>
                      </a:cubicBezTo>
                      <a:cubicBezTo>
                        <a:pt x="-8297" y="12273"/>
                        <a:pt x="19938" y="-1403"/>
                        <a:pt x="64308" y="116"/>
                      </a:cubicBezTo>
                      <a:cubicBezTo>
                        <a:pt x="108678" y="163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1550" name="Free-form: Shape 1549">
                  <a:extLst>
                    <a:ext uri="{FF2B5EF4-FFF2-40B4-BE49-F238E27FC236}">
                      <a16:creationId xmlns:a16="http://schemas.microsoft.com/office/drawing/2014/main" id="{7355F837-B156-4434-479B-91582BB454F7}"/>
                    </a:ext>
                  </a:extLst>
                </p:cNvPr>
                <p:cNvSpPr/>
                <p:nvPr/>
              </p:nvSpPr>
              <p:spPr>
                <a:xfrm>
                  <a:off x="9400038" y="2108919"/>
                  <a:ext cx="35139" cy="29267"/>
                </a:xfrm>
                <a:custGeom>
                  <a:avLst/>
                  <a:gdLst>
                    <a:gd name="connsiteX0" fmla="*/ 34894 w 35139"/>
                    <a:gd name="connsiteY0" fmla="*/ 20587 h 29267"/>
                    <a:gd name="connsiteX1" fmla="*/ 17146 w 35139"/>
                    <a:gd name="connsiteY1" fmla="*/ 28944 h 29267"/>
                    <a:gd name="connsiteX2" fmla="*/ 205 w 35139"/>
                    <a:gd name="connsiteY2" fmla="*/ 16788 h 29267"/>
                    <a:gd name="connsiteX3" fmla="*/ 18760 w 35139"/>
                    <a:gd name="connsiteY3" fmla="*/ 833 h 29267"/>
                    <a:gd name="connsiteX4" fmla="*/ 34894 w 3513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9"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054" y="4631"/>
                        <a:pt x="36508"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551" name="Graphic 294">
                  <a:extLst>
                    <a:ext uri="{FF2B5EF4-FFF2-40B4-BE49-F238E27FC236}">
                      <a16:creationId xmlns:a16="http://schemas.microsoft.com/office/drawing/2014/main" id="{7BE816F9-6D27-156C-9C04-ED52B691CE31}"/>
                    </a:ext>
                  </a:extLst>
                </p:cNvPr>
                <p:cNvGrpSpPr/>
                <p:nvPr/>
              </p:nvGrpSpPr>
              <p:grpSpPr>
                <a:xfrm>
                  <a:off x="9281655" y="2253909"/>
                  <a:ext cx="271360" cy="163912"/>
                  <a:chOff x="9281655" y="2253909"/>
                  <a:chExt cx="271360" cy="163912"/>
                </a:xfrm>
              </p:grpSpPr>
              <p:sp>
                <p:nvSpPr>
                  <p:cNvPr id="1552" name="Free-form: Shape 1551">
                    <a:extLst>
                      <a:ext uri="{FF2B5EF4-FFF2-40B4-BE49-F238E27FC236}">
                        <a16:creationId xmlns:a16="http://schemas.microsoft.com/office/drawing/2014/main" id="{441B4B85-F870-B3D8-FF00-65F1C86C0A6C}"/>
                      </a:ext>
                    </a:extLst>
                  </p:cNvPr>
                  <p:cNvSpPr/>
                  <p:nvPr/>
                </p:nvSpPr>
                <p:spPr>
                  <a:xfrm>
                    <a:off x="9281655"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8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4067" y="124805"/>
                          <a:pt x="70184" y="121766"/>
                        </a:cubicBezTo>
                        <a:cubicBezTo>
                          <a:pt x="43562" y="119487"/>
                          <a:pt x="11293" y="96693"/>
                          <a:pt x="1613" y="65542"/>
                        </a:cubicBezTo>
                        <a:cubicBezTo>
                          <a:pt x="-8875" y="29832"/>
                          <a:pt x="33881" y="2480"/>
                          <a:pt x="69378" y="201"/>
                        </a:cubicBezTo>
                        <a:cubicBezTo>
                          <a:pt x="115360"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553" name="Free-form: Shape 1552">
                    <a:extLst>
                      <a:ext uri="{FF2B5EF4-FFF2-40B4-BE49-F238E27FC236}">
                        <a16:creationId xmlns:a16="http://schemas.microsoft.com/office/drawing/2014/main" id="{C5C065F8-F8E4-23E5-608A-0BDD405BB138}"/>
                      </a:ext>
                    </a:extLst>
                  </p:cNvPr>
                  <p:cNvSpPr/>
                  <p:nvPr/>
                </p:nvSpPr>
                <p:spPr>
                  <a:xfrm>
                    <a:off x="9299699" y="228072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1" y="33405"/>
                          <a:pt x="13418" y="34924"/>
                          <a:pt x="4543" y="27327"/>
                        </a:cubicBezTo>
                        <a:cubicBezTo>
                          <a:pt x="-4331" y="19729"/>
                          <a:pt x="-297" y="5293"/>
                          <a:pt x="17451" y="1494"/>
                        </a:cubicBezTo>
                        <a:cubicBezTo>
                          <a:pt x="36006" y="-3065"/>
                          <a:pt x="51334"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1554" name="Free-form: Shape 1553">
                    <a:extLst>
                      <a:ext uri="{FF2B5EF4-FFF2-40B4-BE49-F238E27FC236}">
                        <a16:creationId xmlns:a16="http://schemas.microsoft.com/office/drawing/2014/main" id="{42D9391D-90FF-B8CD-FAC4-E1EF9C960BB3}"/>
                      </a:ext>
                    </a:extLst>
                  </p:cNvPr>
                  <p:cNvSpPr/>
                  <p:nvPr/>
                </p:nvSpPr>
                <p:spPr>
                  <a:xfrm>
                    <a:off x="9294562" y="2263228"/>
                    <a:ext cx="127880" cy="111889"/>
                  </a:xfrm>
                  <a:custGeom>
                    <a:avLst/>
                    <a:gdLst>
                      <a:gd name="connsiteX0" fmla="*/ 100840 w 127880"/>
                      <a:gd name="connsiteY0" fmla="*/ 0 h 111889"/>
                      <a:gd name="connsiteX1" fmla="*/ 103261 w 127880"/>
                      <a:gd name="connsiteY1" fmla="*/ 28112 h 111889"/>
                      <a:gd name="connsiteX2" fmla="*/ 34689 w 127880"/>
                      <a:gd name="connsiteY2" fmla="*/ 88135 h 111889"/>
                      <a:gd name="connsiteX3" fmla="*/ 0 w 127880"/>
                      <a:gd name="connsiteY3" fmla="*/ 76738 h 111889"/>
                      <a:gd name="connsiteX4" fmla="*/ 58084 w 127880"/>
                      <a:gd name="connsiteY4" fmla="*/ 111688 h 111889"/>
                      <a:gd name="connsiteX5" fmla="*/ 126655 w 127880"/>
                      <a:gd name="connsiteY5" fmla="*/ 53944 h 111889"/>
                      <a:gd name="connsiteX6" fmla="*/ 100840 w 12788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0"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8" y="82816"/>
                          <a:pt x="126655"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5" name="Graphic 294">
                <a:extLst>
                  <a:ext uri="{FF2B5EF4-FFF2-40B4-BE49-F238E27FC236}">
                    <a16:creationId xmlns:a16="http://schemas.microsoft.com/office/drawing/2014/main" id="{DE09A9BC-94C4-AE4A-C845-BF99D0E1A950}"/>
                  </a:ext>
                </a:extLst>
              </p:cNvPr>
              <p:cNvGrpSpPr/>
              <p:nvPr/>
            </p:nvGrpSpPr>
            <p:grpSpPr>
              <a:xfrm>
                <a:off x="8011581" y="1684782"/>
                <a:ext cx="662918" cy="774094"/>
                <a:chOff x="9501980" y="1968194"/>
                <a:chExt cx="630232" cy="714100"/>
              </a:xfrm>
            </p:grpSpPr>
            <p:sp>
              <p:nvSpPr>
                <p:cNvPr id="1526" name="Free-form: Shape 1525">
                  <a:extLst>
                    <a:ext uri="{FF2B5EF4-FFF2-40B4-BE49-F238E27FC236}">
                      <a16:creationId xmlns:a16="http://schemas.microsoft.com/office/drawing/2014/main" id="{AD363629-3CC3-2E95-DE5C-377ACE372F70}"/>
                    </a:ext>
                  </a:extLst>
                </p:cNvPr>
                <p:cNvSpPr/>
                <p:nvPr/>
              </p:nvSpPr>
              <p:spPr>
                <a:xfrm>
                  <a:off x="9501980" y="1968194"/>
                  <a:ext cx="326977" cy="528322"/>
                </a:xfrm>
                <a:custGeom>
                  <a:avLst/>
                  <a:gdLst>
                    <a:gd name="connsiteX0" fmla="*/ 285490 w 326977"/>
                    <a:gd name="connsiteY0" fmla="*/ 88373 h 528322"/>
                    <a:gd name="connsiteX1" fmla="*/ 273389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2 w 326977"/>
                    <a:gd name="connsiteY12" fmla="*/ 59502 h 528322"/>
                    <a:gd name="connsiteX13" fmla="*/ 158834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9 w 326977"/>
                    <a:gd name="connsiteY27" fmla="*/ 121044 h 528322"/>
                    <a:gd name="connsiteX28" fmla="*/ 15238 w 326977"/>
                    <a:gd name="connsiteY28" fmla="*/ 295034 h 528322"/>
                    <a:gd name="connsiteX29" fmla="*/ 36212 w 326977"/>
                    <a:gd name="connsiteY29" fmla="*/ 501694 h 528322"/>
                    <a:gd name="connsiteX30" fmla="*/ 141086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89" y="51144"/>
                      </a:cubicBezTo>
                      <a:cubicBezTo>
                        <a:pt x="274196" y="29870"/>
                        <a:pt x="278230" y="1758"/>
                        <a:pt x="255641" y="5557"/>
                      </a:cubicBezTo>
                      <a:cubicBezTo>
                        <a:pt x="232247"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8"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7541" y="239"/>
                        <a:pt x="156414" y="36708"/>
                        <a:pt x="159642" y="59502"/>
                      </a:cubicBezTo>
                      <a:cubicBezTo>
                        <a:pt x="160448" y="66340"/>
                        <a:pt x="160448" y="74697"/>
                        <a:pt x="158834"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1"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9" y="121804"/>
                        <a:pt x="24919" y="121044"/>
                      </a:cubicBezTo>
                      <a:cubicBezTo>
                        <a:pt x="-24292" y="161312"/>
                        <a:pt x="14431" y="246408"/>
                        <a:pt x="15238" y="295034"/>
                      </a:cubicBezTo>
                      <a:cubicBezTo>
                        <a:pt x="16044" y="349738"/>
                        <a:pt x="-14611" y="469024"/>
                        <a:pt x="36212" y="501694"/>
                      </a:cubicBezTo>
                      <a:cubicBezTo>
                        <a:pt x="59608" y="516130"/>
                        <a:pt x="111238" y="513851"/>
                        <a:pt x="141086" y="520689"/>
                      </a:cubicBezTo>
                      <a:cubicBezTo>
                        <a:pt x="183036" y="530566"/>
                        <a:pt x="244348" y="534365"/>
                        <a:pt x="281457" y="510052"/>
                      </a:cubicBezTo>
                      <a:cubicBezTo>
                        <a:pt x="283877" y="508533"/>
                        <a:pt x="285490" y="507013"/>
                        <a:pt x="287104" y="504734"/>
                      </a:cubicBezTo>
                      <a:cubicBezTo>
                        <a:pt x="311306"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1527" name="Free-form: Shape 1526">
                  <a:extLst>
                    <a:ext uri="{FF2B5EF4-FFF2-40B4-BE49-F238E27FC236}">
                      <a16:creationId xmlns:a16="http://schemas.microsoft.com/office/drawing/2014/main" id="{E5DE83A9-DF68-A6D7-3BAF-BF9FE9353A00}"/>
                    </a:ext>
                  </a:extLst>
                </p:cNvPr>
                <p:cNvSpPr/>
                <p:nvPr/>
              </p:nvSpPr>
              <p:spPr>
                <a:xfrm>
                  <a:off x="9504751"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2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300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2"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2" y="262884"/>
                      </a:cubicBezTo>
                      <a:cubicBezTo>
                        <a:pt x="30215" y="235532"/>
                        <a:pt x="38283" y="202862"/>
                        <a:pt x="24568" y="176269"/>
                      </a:cubicBezTo>
                      <a:cubicBezTo>
                        <a:pt x="18921" y="165632"/>
                        <a:pt x="10047" y="155755"/>
                        <a:pt x="366" y="147398"/>
                      </a:cubicBezTo>
                      <a:cubicBezTo>
                        <a:pt x="4400" y="169431"/>
                        <a:pt x="8434" y="192225"/>
                        <a:pt x="8434" y="209700"/>
                      </a:cubicBezTo>
                      <a:cubicBezTo>
                        <a:pt x="9240" y="264404"/>
                        <a:pt x="-21415" y="383690"/>
                        <a:pt x="29408" y="416360"/>
                      </a:cubicBezTo>
                      <a:cubicBezTo>
                        <a:pt x="52803" y="430796"/>
                        <a:pt x="104434" y="428517"/>
                        <a:pt x="134282" y="435355"/>
                      </a:cubicBezTo>
                      <a:cubicBezTo>
                        <a:pt x="176232" y="445232"/>
                        <a:pt x="237543" y="449031"/>
                        <a:pt x="274653" y="424718"/>
                      </a:cubicBezTo>
                      <a:cubicBezTo>
                        <a:pt x="277073" y="423198"/>
                        <a:pt x="278686" y="421679"/>
                        <a:pt x="280300"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1528" name="Graphic 294">
                  <a:extLst>
                    <a:ext uri="{FF2B5EF4-FFF2-40B4-BE49-F238E27FC236}">
                      <a16:creationId xmlns:a16="http://schemas.microsoft.com/office/drawing/2014/main" id="{08042B83-4E01-3719-B3DA-7397B915DE0A}"/>
                    </a:ext>
                  </a:extLst>
                </p:cNvPr>
                <p:cNvGrpSpPr/>
                <p:nvPr/>
              </p:nvGrpSpPr>
              <p:grpSpPr>
                <a:xfrm>
                  <a:off x="9546226" y="1983628"/>
                  <a:ext cx="401711" cy="138083"/>
                  <a:chOff x="9546226" y="1983628"/>
                  <a:chExt cx="401711" cy="138083"/>
                </a:xfrm>
                <a:solidFill>
                  <a:srgbClr val="F19C67"/>
                </a:solidFill>
              </p:grpSpPr>
              <p:sp>
                <p:nvSpPr>
                  <p:cNvPr id="1540" name="Free-form: Shape 1539">
                    <a:extLst>
                      <a:ext uri="{FF2B5EF4-FFF2-40B4-BE49-F238E27FC236}">
                        <a16:creationId xmlns:a16="http://schemas.microsoft.com/office/drawing/2014/main" id="{504B1B1A-A674-435B-6252-B3AAA9C6457B}"/>
                      </a:ext>
                    </a:extLst>
                  </p:cNvPr>
                  <p:cNvSpPr/>
                  <p:nvPr/>
                </p:nvSpPr>
                <p:spPr>
                  <a:xfrm>
                    <a:off x="9546226"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2623"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1541" name="Free-form: Shape 1540">
                    <a:extLst>
                      <a:ext uri="{FF2B5EF4-FFF2-40B4-BE49-F238E27FC236}">
                        <a16:creationId xmlns:a16="http://schemas.microsoft.com/office/drawing/2014/main" id="{7B7BC117-92FF-B5DE-91FA-28854312EAD4}"/>
                      </a:ext>
                    </a:extLst>
                  </p:cNvPr>
                  <p:cNvSpPr/>
                  <p:nvPr/>
                </p:nvSpPr>
                <p:spPr>
                  <a:xfrm>
                    <a:off x="9588177" y="1985148"/>
                    <a:ext cx="37563" cy="101228"/>
                  </a:xfrm>
                  <a:custGeom>
                    <a:avLst/>
                    <a:gdLst>
                      <a:gd name="connsiteX0" fmla="*/ 8100 w 37563"/>
                      <a:gd name="connsiteY0" fmla="*/ 41788 h 101228"/>
                      <a:gd name="connsiteX1" fmla="*/ 29881 w 37563"/>
                      <a:gd name="connsiteY1" fmla="*/ 99531 h 101228"/>
                      <a:gd name="connsiteX2" fmla="*/ 35529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9" y="50905"/>
                          <a:pt x="35529"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7"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1542" name="Free-form: Shape 1541">
                    <a:extLst>
                      <a:ext uri="{FF2B5EF4-FFF2-40B4-BE49-F238E27FC236}">
                        <a16:creationId xmlns:a16="http://schemas.microsoft.com/office/drawing/2014/main" id="{B450BEED-0EE7-21F0-4D53-5C9A7698751D}"/>
                      </a:ext>
                    </a:extLst>
                  </p:cNvPr>
                  <p:cNvSpPr/>
                  <p:nvPr/>
                </p:nvSpPr>
                <p:spPr>
                  <a:xfrm>
                    <a:off x="9640959"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9"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1543" name="Free-form: Shape 1542">
                    <a:extLst>
                      <a:ext uri="{FF2B5EF4-FFF2-40B4-BE49-F238E27FC236}">
                        <a16:creationId xmlns:a16="http://schemas.microsoft.com/office/drawing/2014/main" id="{93013D44-83FC-2186-C794-768192EBFBCB}"/>
                      </a:ext>
                    </a:extLst>
                  </p:cNvPr>
                  <p:cNvSpPr/>
                  <p:nvPr/>
                </p:nvSpPr>
                <p:spPr>
                  <a:xfrm>
                    <a:off x="9675805"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7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3" y="63062"/>
                          <a:pt x="26959" y="65341"/>
                        </a:cubicBezTo>
                        <a:cubicBezTo>
                          <a:pt x="18892" y="75218"/>
                          <a:pt x="11631" y="65341"/>
                          <a:pt x="9211" y="56984"/>
                        </a:cubicBezTo>
                        <a:cubicBezTo>
                          <a:pt x="7597" y="50146"/>
                          <a:pt x="8404" y="41788"/>
                          <a:pt x="8404" y="34190"/>
                        </a:cubicBezTo>
                        <a:cubicBezTo>
                          <a:pt x="8404" y="24313"/>
                          <a:pt x="10018" y="22034"/>
                          <a:pt x="7597" y="10637"/>
                        </a:cubicBezTo>
                        <a:cubicBezTo>
                          <a:pt x="5984" y="6078"/>
                          <a:pt x="5177" y="3799"/>
                          <a:pt x="2757" y="0"/>
                        </a:cubicBezTo>
                        <a:lnTo>
                          <a:pt x="2757" y="0"/>
                        </a:lnTo>
                        <a:cubicBezTo>
                          <a:pt x="2757" y="1520"/>
                          <a:pt x="5177" y="25073"/>
                          <a:pt x="1144" y="48626"/>
                        </a:cubicBezTo>
                        <a:cubicBezTo>
                          <a:pt x="-3696" y="71419"/>
                          <a:pt x="7597"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1544" name="Free-form: Shape 1543">
                    <a:extLst>
                      <a:ext uri="{FF2B5EF4-FFF2-40B4-BE49-F238E27FC236}">
                        <a16:creationId xmlns:a16="http://schemas.microsoft.com/office/drawing/2014/main" id="{3535B489-249C-9A23-A231-7E9FBAB0608B}"/>
                      </a:ext>
                    </a:extLst>
                  </p:cNvPr>
                  <p:cNvSpPr/>
                  <p:nvPr/>
                </p:nvSpPr>
                <p:spPr>
                  <a:xfrm>
                    <a:off x="9722974" y="201098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3" y="57743"/>
                          <a:pt x="18514" y="66101"/>
                          <a:pt x="24967" y="63062"/>
                        </a:cubicBezTo>
                        <a:cubicBezTo>
                          <a:pt x="31421" y="60023"/>
                          <a:pt x="37068" y="28112"/>
                          <a:pt x="22547" y="0"/>
                        </a:cubicBezTo>
                        <a:lnTo>
                          <a:pt x="22547" y="0"/>
                        </a:lnTo>
                        <a:cubicBezTo>
                          <a:pt x="24161" y="8358"/>
                          <a:pt x="25774" y="5318"/>
                          <a:pt x="26581" y="12157"/>
                        </a:cubicBezTo>
                        <a:cubicBezTo>
                          <a:pt x="28194" y="24313"/>
                          <a:pt x="19321" y="57743"/>
                          <a:pt x="6413" y="30391"/>
                        </a:cubicBezTo>
                        <a:cubicBezTo>
                          <a:pt x="2379" y="22793"/>
                          <a:pt x="4799" y="9877"/>
                          <a:pt x="4799" y="1520"/>
                        </a:cubicBezTo>
                        <a:cubicBezTo>
                          <a:pt x="4799" y="-2279"/>
                          <a:pt x="4799" y="4559"/>
                          <a:pt x="4799" y="0"/>
                        </a:cubicBezTo>
                        <a:lnTo>
                          <a:pt x="4799" y="0"/>
                        </a:lnTo>
                        <a:cubicBezTo>
                          <a:pt x="5606" y="0"/>
                          <a:pt x="-2461" y="18995"/>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1529" name="Graphic 294">
                  <a:extLst>
                    <a:ext uri="{FF2B5EF4-FFF2-40B4-BE49-F238E27FC236}">
                      <a16:creationId xmlns:a16="http://schemas.microsoft.com/office/drawing/2014/main" id="{50064329-D6C6-48A8-37DA-0C744C48E341}"/>
                    </a:ext>
                  </a:extLst>
                </p:cNvPr>
                <p:cNvGrpSpPr/>
                <p:nvPr/>
              </p:nvGrpSpPr>
              <p:grpSpPr>
                <a:xfrm>
                  <a:off x="9568740" y="2176063"/>
                  <a:ext cx="359394" cy="367391"/>
                  <a:chOff x="9568740" y="2176063"/>
                  <a:chExt cx="359394" cy="367391"/>
                </a:xfrm>
                <a:solidFill>
                  <a:srgbClr val="54BCE8"/>
                </a:solidFill>
              </p:grpSpPr>
              <p:sp>
                <p:nvSpPr>
                  <p:cNvPr id="1536" name="Free-form: Shape 1535">
                    <a:extLst>
                      <a:ext uri="{FF2B5EF4-FFF2-40B4-BE49-F238E27FC236}">
                        <a16:creationId xmlns:a16="http://schemas.microsoft.com/office/drawing/2014/main" id="{ED3DBCD4-17EE-4712-8EA4-447945324251}"/>
                      </a:ext>
                    </a:extLst>
                  </p:cNvPr>
                  <p:cNvSpPr/>
                  <p:nvPr/>
                </p:nvSpPr>
                <p:spPr>
                  <a:xfrm>
                    <a:off x="9710781" y="2212185"/>
                    <a:ext cx="38817" cy="39693"/>
                  </a:xfrm>
                  <a:custGeom>
                    <a:avLst/>
                    <a:gdLst>
                      <a:gd name="connsiteX0" fmla="*/ 38774 w 38817"/>
                      <a:gd name="connsiteY0" fmla="*/ 19892 h 39693"/>
                      <a:gd name="connsiteX1" fmla="*/ 19413 w 38817"/>
                      <a:gd name="connsiteY1" fmla="*/ 39646 h 39693"/>
                      <a:gd name="connsiteX2" fmla="*/ 51 w 38817"/>
                      <a:gd name="connsiteY2" fmla="*/ 19892 h 39693"/>
                      <a:gd name="connsiteX3" fmla="*/ 19413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1" y="31288"/>
                          <a:pt x="29093" y="38886"/>
                          <a:pt x="19413" y="39646"/>
                        </a:cubicBezTo>
                        <a:cubicBezTo>
                          <a:pt x="8118" y="40406"/>
                          <a:pt x="-756" y="32048"/>
                          <a:pt x="51" y="19892"/>
                        </a:cubicBezTo>
                        <a:cubicBezTo>
                          <a:pt x="857" y="10014"/>
                          <a:pt x="8925" y="-1382"/>
                          <a:pt x="19413"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1537" name="Free-form: Shape 1536">
                    <a:extLst>
                      <a:ext uri="{FF2B5EF4-FFF2-40B4-BE49-F238E27FC236}">
                        <a16:creationId xmlns:a16="http://schemas.microsoft.com/office/drawing/2014/main" id="{B0BF57BB-E073-5D14-8D84-118DDE6771AE}"/>
                      </a:ext>
                    </a:extLst>
                  </p:cNvPr>
                  <p:cNvSpPr/>
                  <p:nvPr/>
                </p:nvSpPr>
                <p:spPr>
                  <a:xfrm>
                    <a:off x="9568740" y="2408058"/>
                    <a:ext cx="50627" cy="41382"/>
                  </a:xfrm>
                  <a:custGeom>
                    <a:avLst/>
                    <a:gdLst>
                      <a:gd name="connsiteX0" fmla="*/ 37218 w 50627"/>
                      <a:gd name="connsiteY0" fmla="*/ 35998 h 41382"/>
                      <a:gd name="connsiteX1" fmla="*/ 3336 w 50627"/>
                      <a:gd name="connsiteY1" fmla="*/ 34478 h 41382"/>
                      <a:gd name="connsiteX2" fmla="*/ 15436 w 50627"/>
                      <a:gd name="connsiteY2" fmla="*/ 5607 h 41382"/>
                      <a:gd name="connsiteX3" fmla="*/ 49319 w 50627"/>
                      <a:gd name="connsiteY3" fmla="*/ 6367 h 41382"/>
                      <a:gd name="connsiteX4" fmla="*/ 37218 w 50627"/>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7" h="41382">
                        <a:moveTo>
                          <a:pt x="37218" y="35998"/>
                        </a:moveTo>
                        <a:cubicBezTo>
                          <a:pt x="24311" y="45115"/>
                          <a:pt x="9789" y="41316"/>
                          <a:pt x="3336" y="34478"/>
                        </a:cubicBezTo>
                        <a:cubicBezTo>
                          <a:pt x="-3925" y="26121"/>
                          <a:pt x="915" y="13205"/>
                          <a:pt x="15436" y="5607"/>
                        </a:cubicBezTo>
                        <a:cubicBezTo>
                          <a:pt x="27537" y="-1231"/>
                          <a:pt x="44479" y="-2751"/>
                          <a:pt x="49319" y="6367"/>
                        </a:cubicBezTo>
                        <a:cubicBezTo>
                          <a:pt x="53353"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1538" name="Free-form: Shape 1537">
                    <a:extLst>
                      <a:ext uri="{FF2B5EF4-FFF2-40B4-BE49-F238E27FC236}">
                        <a16:creationId xmlns:a16="http://schemas.microsoft.com/office/drawing/2014/main" id="{30018927-659F-5000-77F0-64095E83B827}"/>
                      </a:ext>
                    </a:extLst>
                  </p:cNvPr>
                  <p:cNvSpPr/>
                  <p:nvPr/>
                </p:nvSpPr>
                <p:spPr>
                  <a:xfrm>
                    <a:off x="9581512" y="217606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7"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1539" name="Free-form: Shape 1538">
                    <a:extLst>
                      <a:ext uri="{FF2B5EF4-FFF2-40B4-BE49-F238E27FC236}">
                        <a16:creationId xmlns:a16="http://schemas.microsoft.com/office/drawing/2014/main" id="{740D4E78-9371-1F6B-24E4-2189E3E68473}"/>
                      </a:ext>
                    </a:extLst>
                  </p:cNvPr>
                  <p:cNvSpPr/>
                  <p:nvPr/>
                </p:nvSpPr>
                <p:spPr>
                  <a:xfrm>
                    <a:off x="9725721"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19"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1530" name="Free-form: Shape 1529">
                  <a:extLst>
                    <a:ext uri="{FF2B5EF4-FFF2-40B4-BE49-F238E27FC236}">
                      <a16:creationId xmlns:a16="http://schemas.microsoft.com/office/drawing/2014/main" id="{0E69898C-7FC7-FF94-4A53-2B3587411771}"/>
                    </a:ext>
                  </a:extLst>
                </p:cNvPr>
                <p:cNvSpPr/>
                <p:nvPr/>
              </p:nvSpPr>
              <p:spPr>
                <a:xfrm>
                  <a:off x="9544167" y="2107917"/>
                  <a:ext cx="97362" cy="39599"/>
                </a:xfrm>
                <a:custGeom>
                  <a:avLst/>
                  <a:gdLst>
                    <a:gd name="connsiteX0" fmla="*/ 479 w 97362"/>
                    <a:gd name="connsiteY0" fmla="*/ 26908 h 39599"/>
                    <a:gd name="connsiteX1" fmla="*/ 44849 w 97362"/>
                    <a:gd name="connsiteY1" fmla="*/ 4874 h 39599"/>
                    <a:gd name="connsiteX2" fmla="*/ 94866 w 97362"/>
                    <a:gd name="connsiteY2" fmla="*/ 7154 h 39599"/>
                    <a:gd name="connsiteX3" fmla="*/ 52109 w 97362"/>
                    <a:gd name="connsiteY3" fmla="*/ 38305 h 39599"/>
                    <a:gd name="connsiteX4" fmla="*/ 479 w 97362"/>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99">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4506"/>
                        <a:pt x="479" y="26908"/>
                      </a:cubicBezTo>
                      <a:close/>
                    </a:path>
                  </a:pathLst>
                </a:custGeom>
                <a:solidFill>
                  <a:srgbClr val="FFFFFF"/>
                </a:solidFill>
                <a:ln w="4185" cap="flat">
                  <a:noFill/>
                  <a:prstDash val="solid"/>
                  <a:miter/>
                </a:ln>
              </p:spPr>
              <p:txBody>
                <a:bodyPr rtlCol="0" anchor="ctr"/>
                <a:lstStyle/>
                <a:p>
                  <a:endParaRPr lang="en-GB" dirty="0"/>
                </a:p>
              </p:txBody>
            </p:sp>
            <p:sp>
              <p:nvSpPr>
                <p:cNvPr id="1531" name="Free-form: Shape 1530">
                  <a:extLst>
                    <a:ext uri="{FF2B5EF4-FFF2-40B4-BE49-F238E27FC236}">
                      <a16:creationId xmlns:a16="http://schemas.microsoft.com/office/drawing/2014/main" id="{E1F4E5CC-CC08-4146-D7B2-358DFC19F5A5}"/>
                    </a:ext>
                  </a:extLst>
                </p:cNvPr>
                <p:cNvSpPr/>
                <p:nvPr/>
              </p:nvSpPr>
              <p:spPr>
                <a:xfrm>
                  <a:off x="9656382" y="2103147"/>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1862"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1532" name="Graphic 294">
                  <a:extLst>
                    <a:ext uri="{FF2B5EF4-FFF2-40B4-BE49-F238E27FC236}">
                      <a16:creationId xmlns:a16="http://schemas.microsoft.com/office/drawing/2014/main" id="{192D948D-3653-70BD-892F-F4EE120E0BF5}"/>
                    </a:ext>
                  </a:extLst>
                </p:cNvPr>
                <p:cNvGrpSpPr/>
                <p:nvPr/>
              </p:nvGrpSpPr>
              <p:grpSpPr>
                <a:xfrm>
                  <a:off x="9597360" y="2266916"/>
                  <a:ext cx="229382" cy="157447"/>
                  <a:chOff x="9597360" y="2266916"/>
                  <a:chExt cx="229382" cy="157447"/>
                </a:xfrm>
              </p:grpSpPr>
              <p:sp>
                <p:nvSpPr>
                  <p:cNvPr id="1533" name="Free-form: Shape 1532">
                    <a:extLst>
                      <a:ext uri="{FF2B5EF4-FFF2-40B4-BE49-F238E27FC236}">
                        <a16:creationId xmlns:a16="http://schemas.microsoft.com/office/drawing/2014/main" id="{F8C0D521-AD85-9C31-A0AE-11AC7F84EB02}"/>
                      </a:ext>
                    </a:extLst>
                  </p:cNvPr>
                  <p:cNvSpPr/>
                  <p:nvPr/>
                </p:nvSpPr>
                <p:spPr>
                  <a:xfrm>
                    <a:off x="9597360" y="2266916"/>
                    <a:ext cx="118945" cy="117157"/>
                  </a:xfrm>
                  <a:custGeom>
                    <a:avLst/>
                    <a:gdLst>
                      <a:gd name="connsiteX0" fmla="*/ 116699 w 118945"/>
                      <a:gd name="connsiteY0" fmla="*/ 64692 h 117157"/>
                      <a:gd name="connsiteX1" fmla="*/ 57001 w 118945"/>
                      <a:gd name="connsiteY1" fmla="*/ 116357 h 117157"/>
                      <a:gd name="connsiteX2" fmla="*/ 1337 w 118945"/>
                      <a:gd name="connsiteY2" fmla="*/ 59373 h 117157"/>
                      <a:gd name="connsiteX3" fmla="*/ 59421 w 118945"/>
                      <a:gd name="connsiteY3" fmla="*/ 110 h 117157"/>
                      <a:gd name="connsiteX4" fmla="*/ 116699 w 118945"/>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5" h="117157">
                        <a:moveTo>
                          <a:pt x="116699" y="64692"/>
                        </a:moveTo>
                        <a:cubicBezTo>
                          <a:pt x="108631" y="92804"/>
                          <a:pt x="84430" y="122435"/>
                          <a:pt x="57001" y="116357"/>
                        </a:cubicBezTo>
                        <a:cubicBezTo>
                          <a:pt x="34413" y="111798"/>
                          <a:pt x="8597" y="87485"/>
                          <a:pt x="1337" y="59373"/>
                        </a:cubicBezTo>
                        <a:cubicBezTo>
                          <a:pt x="-7537" y="25943"/>
                          <a:pt x="29572" y="2390"/>
                          <a:pt x="59421" y="110"/>
                        </a:cubicBezTo>
                        <a:cubicBezTo>
                          <a:pt x="99757" y="-2169"/>
                          <a:pt x="127186" y="31261"/>
                          <a:pt x="116699" y="64692"/>
                        </a:cubicBezTo>
                        <a:close/>
                      </a:path>
                    </a:pathLst>
                  </a:custGeom>
                  <a:solidFill>
                    <a:srgbClr val="E26AA8"/>
                  </a:solidFill>
                  <a:ln w="4185" cap="flat">
                    <a:noFill/>
                    <a:prstDash val="solid"/>
                    <a:miter/>
                  </a:ln>
                </p:spPr>
                <p:txBody>
                  <a:bodyPr rtlCol="0" anchor="ctr"/>
                  <a:lstStyle/>
                  <a:p>
                    <a:endParaRPr lang="en-GB" dirty="0"/>
                  </a:p>
                </p:txBody>
              </p:sp>
              <p:sp>
                <p:nvSpPr>
                  <p:cNvPr id="1534" name="Free-form: Shape 1533">
                    <a:extLst>
                      <a:ext uri="{FF2B5EF4-FFF2-40B4-BE49-F238E27FC236}">
                        <a16:creationId xmlns:a16="http://schemas.microsoft.com/office/drawing/2014/main" id="{D94994A8-FA98-97D9-AD0F-001A7241909E}"/>
                      </a:ext>
                    </a:extLst>
                  </p:cNvPr>
                  <p:cNvSpPr/>
                  <p:nvPr/>
                </p:nvSpPr>
                <p:spPr>
                  <a:xfrm>
                    <a:off x="9613546" y="2290923"/>
                    <a:ext cx="42464" cy="30337"/>
                  </a:xfrm>
                  <a:custGeom>
                    <a:avLst/>
                    <a:gdLst>
                      <a:gd name="connsiteX0" fmla="*/ 42428 w 42464"/>
                      <a:gd name="connsiteY0" fmla="*/ 10294 h 30337"/>
                      <a:gd name="connsiteX1" fmla="*/ 27100 w 42464"/>
                      <a:gd name="connsiteY1" fmla="*/ 26250 h 30337"/>
                      <a:gd name="connsiteX2" fmla="*/ 3706 w 42464"/>
                      <a:gd name="connsiteY2" fmla="*/ 24730 h 30337"/>
                      <a:gd name="connsiteX3" fmla="*/ 14999 w 42464"/>
                      <a:gd name="connsiteY3" fmla="*/ 417 h 30337"/>
                      <a:gd name="connsiteX4" fmla="*/ 42428 w 42464"/>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37">
                        <a:moveTo>
                          <a:pt x="42428" y="10294"/>
                        </a:moveTo>
                        <a:cubicBezTo>
                          <a:pt x="42428" y="15613"/>
                          <a:pt x="34361" y="20931"/>
                          <a:pt x="27100" y="26250"/>
                        </a:cubicBezTo>
                        <a:cubicBezTo>
                          <a:pt x="19840" y="31568"/>
                          <a:pt x="10966" y="32328"/>
                          <a:pt x="3706" y="24730"/>
                        </a:cubicBezTo>
                        <a:cubicBezTo>
                          <a:pt x="-3555" y="17132"/>
                          <a:pt x="-328" y="3456"/>
                          <a:pt x="14999" y="417"/>
                        </a:cubicBezTo>
                        <a:cubicBezTo>
                          <a:pt x="30327" y="-1862"/>
                          <a:pt x="43235"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535" name="Free-form: Shape 1534">
                    <a:extLst>
                      <a:ext uri="{FF2B5EF4-FFF2-40B4-BE49-F238E27FC236}">
                        <a16:creationId xmlns:a16="http://schemas.microsoft.com/office/drawing/2014/main" id="{65192FBC-54D5-393F-6A0D-FC5BE5D3BF1E}"/>
                      </a:ext>
                    </a:extLst>
                  </p:cNvPr>
                  <p:cNvSpPr/>
                  <p:nvPr/>
                </p:nvSpPr>
                <p:spPr>
                  <a:xfrm>
                    <a:off x="9607571" y="2276904"/>
                    <a:ext cx="108797" cy="107169"/>
                  </a:xfrm>
                  <a:custGeom>
                    <a:avLst/>
                    <a:gdLst>
                      <a:gd name="connsiteX0" fmla="*/ 87126 w 108797"/>
                      <a:gd name="connsiteY0" fmla="*/ 0 h 107169"/>
                      <a:gd name="connsiteX1" fmla="*/ 88740 w 108797"/>
                      <a:gd name="connsiteY1" fmla="*/ 28112 h 107169"/>
                      <a:gd name="connsiteX2" fmla="*/ 29042 w 108797"/>
                      <a:gd name="connsiteY2" fmla="*/ 82056 h 107169"/>
                      <a:gd name="connsiteX3" fmla="*/ 0 w 108797"/>
                      <a:gd name="connsiteY3" fmla="*/ 69140 h 107169"/>
                      <a:gd name="connsiteX4" fmla="*/ 46790 w 108797"/>
                      <a:gd name="connsiteY4" fmla="*/ 106369 h 107169"/>
                      <a:gd name="connsiteX5" fmla="*/ 106488 w 108797"/>
                      <a:gd name="connsiteY5" fmla="*/ 54704 h 107169"/>
                      <a:gd name="connsiteX6" fmla="*/ 87126 w 108797"/>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97" h="107169">
                        <a:moveTo>
                          <a:pt x="87126" y="0"/>
                        </a:moveTo>
                        <a:cubicBezTo>
                          <a:pt x="90353" y="8358"/>
                          <a:pt x="90353"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6" name="Graphic 294">
                <a:extLst>
                  <a:ext uri="{FF2B5EF4-FFF2-40B4-BE49-F238E27FC236}">
                    <a16:creationId xmlns:a16="http://schemas.microsoft.com/office/drawing/2014/main" id="{39736A27-F732-9AF7-0F94-35DC04519FCD}"/>
                  </a:ext>
                </a:extLst>
              </p:cNvPr>
              <p:cNvGrpSpPr/>
              <p:nvPr/>
            </p:nvGrpSpPr>
            <p:grpSpPr>
              <a:xfrm>
                <a:off x="8318780" y="1688745"/>
                <a:ext cx="645004" cy="745746"/>
                <a:chOff x="9794032" y="1971850"/>
                <a:chExt cx="613201" cy="687949"/>
              </a:xfrm>
            </p:grpSpPr>
            <p:sp>
              <p:nvSpPr>
                <p:cNvPr id="1507" name="Free-form: Shape 1506">
                  <a:extLst>
                    <a:ext uri="{FF2B5EF4-FFF2-40B4-BE49-F238E27FC236}">
                      <a16:creationId xmlns:a16="http://schemas.microsoft.com/office/drawing/2014/main" id="{5CF03CC0-A59C-C3F5-1FDB-7CB22034E2AD}"/>
                    </a:ext>
                  </a:extLst>
                </p:cNvPr>
                <p:cNvSpPr/>
                <p:nvPr/>
              </p:nvSpPr>
              <p:spPr>
                <a:xfrm>
                  <a:off x="9794032"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3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5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6"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1"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508" name="Free-form: Shape 1507">
                  <a:extLst>
                    <a:ext uri="{FF2B5EF4-FFF2-40B4-BE49-F238E27FC236}">
                      <a16:creationId xmlns:a16="http://schemas.microsoft.com/office/drawing/2014/main" id="{1C37E4C9-697F-0764-FE7B-6DFBBB9CA7DC}"/>
                    </a:ext>
                  </a:extLst>
                </p:cNvPr>
                <p:cNvSpPr/>
                <p:nvPr/>
              </p:nvSpPr>
              <p:spPr>
                <a:xfrm>
                  <a:off x="9798765"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5" y="349499"/>
                        <a:pt x="182320" y="349499"/>
                        <a:pt x="150857" y="349499"/>
                      </a:cubicBezTo>
                      <a:cubicBezTo>
                        <a:pt x="135530" y="349499"/>
                        <a:pt x="118588"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0" y="132202"/>
                        <a:pt x="0" y="123844"/>
                      </a:cubicBezTo>
                      <a:cubicBezTo>
                        <a:pt x="2420" y="147398"/>
                        <a:pt x="6454" y="170951"/>
                        <a:pt x="6454" y="189945"/>
                      </a:cubicBezTo>
                      <a:cubicBezTo>
                        <a:pt x="6454" y="234013"/>
                        <a:pt x="-19361" y="387488"/>
                        <a:pt x="32269" y="403444"/>
                      </a:cubicBezTo>
                      <a:cubicBezTo>
                        <a:pt x="62117" y="412561"/>
                        <a:pt x="111328" y="403444"/>
                        <a:pt x="142790" y="404204"/>
                      </a:cubicBezTo>
                      <a:cubicBezTo>
                        <a:pt x="179092" y="405723"/>
                        <a:pt x="258958" y="420159"/>
                        <a:pt x="289614" y="395086"/>
                      </a:cubicBezTo>
                      <a:cubicBezTo>
                        <a:pt x="291227" y="393567"/>
                        <a:pt x="293647"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509" name="Graphic 294">
                  <a:extLst>
                    <a:ext uri="{FF2B5EF4-FFF2-40B4-BE49-F238E27FC236}">
                      <a16:creationId xmlns:a16="http://schemas.microsoft.com/office/drawing/2014/main" id="{5559B9A7-F583-D0FA-3778-8B8E1BC2E2B2}"/>
                    </a:ext>
                  </a:extLst>
                </p:cNvPr>
                <p:cNvGrpSpPr/>
                <p:nvPr/>
              </p:nvGrpSpPr>
              <p:grpSpPr>
                <a:xfrm>
                  <a:off x="9851202" y="1975271"/>
                  <a:ext cx="378852" cy="148519"/>
                  <a:chOff x="9851202" y="1975271"/>
                  <a:chExt cx="378852" cy="148519"/>
                </a:xfrm>
                <a:solidFill>
                  <a:srgbClr val="F19C67"/>
                </a:solidFill>
              </p:grpSpPr>
              <p:sp>
                <p:nvSpPr>
                  <p:cNvPr id="1521" name="Free-form: Shape 1520">
                    <a:extLst>
                      <a:ext uri="{FF2B5EF4-FFF2-40B4-BE49-F238E27FC236}">
                        <a16:creationId xmlns:a16="http://schemas.microsoft.com/office/drawing/2014/main" id="{483B41E3-034C-EBE1-F2FE-65A48C3DD451}"/>
                      </a:ext>
                    </a:extLst>
                  </p:cNvPr>
                  <p:cNvSpPr/>
                  <p:nvPr/>
                </p:nvSpPr>
                <p:spPr>
                  <a:xfrm>
                    <a:off x="9851202"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522" name="Free-form: Shape 1521">
                    <a:extLst>
                      <a:ext uri="{FF2B5EF4-FFF2-40B4-BE49-F238E27FC236}">
                        <a16:creationId xmlns:a16="http://schemas.microsoft.com/office/drawing/2014/main" id="{10D362D3-5EBF-05F5-CFA7-EFAB1A425369}"/>
                      </a:ext>
                    </a:extLst>
                  </p:cNvPr>
                  <p:cNvSpPr/>
                  <p:nvPr/>
                </p:nvSpPr>
                <p:spPr>
                  <a:xfrm>
                    <a:off x="9891502"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7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1" y="80537"/>
                        </a:cubicBezTo>
                        <a:cubicBezTo>
                          <a:pt x="12137" y="100291"/>
                          <a:pt x="8910" y="59263"/>
                          <a:pt x="9717" y="52425"/>
                        </a:cubicBezTo>
                        <a:cubicBezTo>
                          <a:pt x="11330" y="35710"/>
                          <a:pt x="18591" y="3799"/>
                          <a:pt x="37"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1523" name="Free-form: Shape 1522">
                    <a:extLst>
                      <a:ext uri="{FF2B5EF4-FFF2-40B4-BE49-F238E27FC236}">
                        <a16:creationId xmlns:a16="http://schemas.microsoft.com/office/drawing/2014/main" id="{F513A0C9-8EDB-955A-D566-94DDD6149639}"/>
                      </a:ext>
                    </a:extLst>
                  </p:cNvPr>
                  <p:cNvSpPr/>
                  <p:nvPr/>
                </p:nvSpPr>
                <p:spPr>
                  <a:xfrm>
                    <a:off x="9936804"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524" name="Free-form: Shape 1523">
                    <a:extLst>
                      <a:ext uri="{FF2B5EF4-FFF2-40B4-BE49-F238E27FC236}">
                        <a16:creationId xmlns:a16="http://schemas.microsoft.com/office/drawing/2014/main" id="{40D42CDF-12D5-90BC-8C80-2534B4D9765D}"/>
                      </a:ext>
                    </a:extLst>
                  </p:cNvPr>
                  <p:cNvSpPr/>
                  <p:nvPr/>
                </p:nvSpPr>
                <p:spPr>
                  <a:xfrm>
                    <a:off x="9970937"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0" y="82816"/>
                          <a:pt x="10147"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8"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525" name="Free-form: Shape 1524">
                    <a:extLst>
                      <a:ext uri="{FF2B5EF4-FFF2-40B4-BE49-F238E27FC236}">
                        <a16:creationId xmlns:a16="http://schemas.microsoft.com/office/drawing/2014/main" id="{239CA4AA-16F3-58B5-BD7E-4E9D726C9DF8}"/>
                      </a:ext>
                    </a:extLst>
                  </p:cNvPr>
                  <p:cNvSpPr/>
                  <p:nvPr/>
                </p:nvSpPr>
                <p:spPr>
                  <a:xfrm>
                    <a:off x="10016999" y="2010221"/>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510" name="Graphic 294">
                  <a:extLst>
                    <a:ext uri="{FF2B5EF4-FFF2-40B4-BE49-F238E27FC236}">
                      <a16:creationId xmlns:a16="http://schemas.microsoft.com/office/drawing/2014/main" id="{4E2A7978-CAD3-DC95-6505-4336DF28881C}"/>
                    </a:ext>
                  </a:extLst>
                </p:cNvPr>
                <p:cNvGrpSpPr/>
                <p:nvPr/>
              </p:nvGrpSpPr>
              <p:grpSpPr>
                <a:xfrm>
                  <a:off x="9863450" y="2172506"/>
                  <a:ext cx="365251" cy="366230"/>
                  <a:chOff x="9863450" y="2172506"/>
                  <a:chExt cx="365251" cy="366230"/>
                </a:xfrm>
                <a:solidFill>
                  <a:srgbClr val="54BCE8"/>
                </a:solidFill>
              </p:grpSpPr>
              <p:sp>
                <p:nvSpPr>
                  <p:cNvPr id="1517" name="Free-form: Shape 1516">
                    <a:extLst>
                      <a:ext uri="{FF2B5EF4-FFF2-40B4-BE49-F238E27FC236}">
                        <a16:creationId xmlns:a16="http://schemas.microsoft.com/office/drawing/2014/main" id="{2C0F70AF-FB40-B2E7-B50F-925FE8EC53F4}"/>
                      </a:ext>
                    </a:extLst>
                  </p:cNvPr>
                  <p:cNvSpPr/>
                  <p:nvPr/>
                </p:nvSpPr>
                <p:spPr>
                  <a:xfrm>
                    <a:off x="10001201" y="2210762"/>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518" name="Free-form: Shape 1517">
                    <a:extLst>
                      <a:ext uri="{FF2B5EF4-FFF2-40B4-BE49-F238E27FC236}">
                        <a16:creationId xmlns:a16="http://schemas.microsoft.com/office/drawing/2014/main" id="{4386B729-74AE-7EF9-863D-D077EC117EF2}"/>
                      </a:ext>
                    </a:extLst>
                  </p:cNvPr>
                  <p:cNvSpPr/>
                  <p:nvPr/>
                </p:nvSpPr>
                <p:spPr>
                  <a:xfrm>
                    <a:off x="9863450" y="2401549"/>
                    <a:ext cx="51284" cy="43469"/>
                  </a:xfrm>
                  <a:custGeom>
                    <a:avLst/>
                    <a:gdLst>
                      <a:gd name="connsiteX0" fmla="*/ 38575 w 51284"/>
                      <a:gd name="connsiteY0" fmla="*/ 35668 h 43469"/>
                      <a:gd name="connsiteX1" fmla="*/ 3886 w 51284"/>
                      <a:gd name="connsiteY1" fmla="*/ 38707 h 43469"/>
                      <a:gd name="connsiteX2" fmla="*/ 15180 w 51284"/>
                      <a:gd name="connsiteY2" fmla="*/ 8316 h 43469"/>
                      <a:gd name="connsiteX3" fmla="*/ 49869 w 51284"/>
                      <a:gd name="connsiteY3" fmla="*/ 5277 h 43469"/>
                      <a:gd name="connsiteX4" fmla="*/ 38575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3903"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1519" name="Free-form: Shape 1518">
                    <a:extLst>
                      <a:ext uri="{FF2B5EF4-FFF2-40B4-BE49-F238E27FC236}">
                        <a16:creationId xmlns:a16="http://schemas.microsoft.com/office/drawing/2014/main" id="{479188A3-9A6C-FC64-85BB-66F5AE6727F3}"/>
                      </a:ext>
                    </a:extLst>
                  </p:cNvPr>
                  <p:cNvSpPr/>
                  <p:nvPr/>
                </p:nvSpPr>
                <p:spPr>
                  <a:xfrm>
                    <a:off x="9872866"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520" name="Free-form: Shape 1519">
                    <a:extLst>
                      <a:ext uri="{FF2B5EF4-FFF2-40B4-BE49-F238E27FC236}">
                        <a16:creationId xmlns:a16="http://schemas.microsoft.com/office/drawing/2014/main" id="{5E4172ED-A473-EF0E-6CD3-D6DD3D32ED96}"/>
                      </a:ext>
                    </a:extLst>
                  </p:cNvPr>
                  <p:cNvSpPr/>
                  <p:nvPr/>
                </p:nvSpPr>
                <p:spPr>
                  <a:xfrm>
                    <a:off x="10022826"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2"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511" name="Free-form: Shape 1510">
                  <a:extLst>
                    <a:ext uri="{FF2B5EF4-FFF2-40B4-BE49-F238E27FC236}">
                      <a16:creationId xmlns:a16="http://schemas.microsoft.com/office/drawing/2014/main" id="{BFC8FCF0-2810-BD8D-5903-8B1FFA103641}"/>
                    </a:ext>
                  </a:extLst>
                </p:cNvPr>
                <p:cNvSpPr/>
                <p:nvPr/>
              </p:nvSpPr>
              <p:spPr>
                <a:xfrm>
                  <a:off x="9838411" y="2105953"/>
                  <a:ext cx="99360" cy="35741"/>
                </a:xfrm>
                <a:custGeom>
                  <a:avLst/>
                  <a:gdLst>
                    <a:gd name="connsiteX0" fmla="*/ 99110 w 99360"/>
                    <a:gd name="connsiteY0" fmla="*/ 19754 h 35741"/>
                    <a:gd name="connsiteX1" fmla="*/ 68455 w 99360"/>
                    <a:gd name="connsiteY1" fmla="*/ 34190 h 35741"/>
                    <a:gd name="connsiteX2" fmla="*/ 3110 w 99360"/>
                    <a:gd name="connsiteY2" fmla="*/ 23553 h 35741"/>
                    <a:gd name="connsiteX3" fmla="*/ 62808 w 99360"/>
                    <a:gd name="connsiteY3" fmla="*/ 0 h 35741"/>
                    <a:gd name="connsiteX4" fmla="*/ 99110 w 99360"/>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0"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6203" y="1520"/>
                        <a:pt x="101531" y="1139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1512" name="Free-form: Shape 1511">
                  <a:extLst>
                    <a:ext uri="{FF2B5EF4-FFF2-40B4-BE49-F238E27FC236}">
                      <a16:creationId xmlns:a16="http://schemas.microsoft.com/office/drawing/2014/main" id="{C47BCF59-9EA5-1F53-9425-C0748B5F3847}"/>
                    </a:ext>
                  </a:extLst>
                </p:cNvPr>
                <p:cNvSpPr/>
                <p:nvPr/>
              </p:nvSpPr>
              <p:spPr>
                <a:xfrm>
                  <a:off x="9991366" y="2108919"/>
                  <a:ext cx="35397" cy="29267"/>
                </a:xfrm>
                <a:custGeom>
                  <a:avLst/>
                  <a:gdLst>
                    <a:gd name="connsiteX0" fmla="*/ 34894 w 35397"/>
                    <a:gd name="connsiteY0" fmla="*/ 20587 h 29267"/>
                    <a:gd name="connsiteX1" fmla="*/ 17147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7" y="28944"/>
                      </a:cubicBezTo>
                      <a:cubicBezTo>
                        <a:pt x="9886" y="30464"/>
                        <a:pt x="2625" y="26665"/>
                        <a:pt x="205" y="16788"/>
                      </a:cubicBezTo>
                      <a:cubicBezTo>
                        <a:pt x="-1408" y="6911"/>
                        <a:pt x="6659" y="-2966"/>
                        <a:pt x="18760" y="833"/>
                      </a:cubicBezTo>
                      <a:cubicBezTo>
                        <a:pt x="30861" y="4631"/>
                        <a:pt x="37315"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1513" name="Graphic 294">
                  <a:extLst>
                    <a:ext uri="{FF2B5EF4-FFF2-40B4-BE49-F238E27FC236}">
                      <a16:creationId xmlns:a16="http://schemas.microsoft.com/office/drawing/2014/main" id="{A53D20A6-A080-8BAB-C129-EE6CD691581A}"/>
                    </a:ext>
                  </a:extLst>
                </p:cNvPr>
                <p:cNvGrpSpPr/>
                <p:nvPr/>
              </p:nvGrpSpPr>
              <p:grpSpPr>
                <a:xfrm>
                  <a:off x="9892109" y="2265838"/>
                  <a:ext cx="232502" cy="150928"/>
                  <a:chOff x="9892109" y="2265838"/>
                  <a:chExt cx="232502" cy="150928"/>
                </a:xfrm>
              </p:grpSpPr>
              <p:sp>
                <p:nvSpPr>
                  <p:cNvPr id="1514" name="Free-form: Shape 1513">
                    <a:extLst>
                      <a:ext uri="{FF2B5EF4-FFF2-40B4-BE49-F238E27FC236}">
                        <a16:creationId xmlns:a16="http://schemas.microsoft.com/office/drawing/2014/main" id="{BEA15D7D-8DBC-1A82-174A-DAAFE683E3F1}"/>
                      </a:ext>
                    </a:extLst>
                  </p:cNvPr>
                  <p:cNvSpPr/>
                  <p:nvPr/>
                </p:nvSpPr>
                <p:spPr>
                  <a:xfrm>
                    <a:off x="9892109"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5"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1515" name="Free-form: Shape 1514">
                    <a:extLst>
                      <a:ext uri="{FF2B5EF4-FFF2-40B4-BE49-F238E27FC236}">
                        <a16:creationId xmlns:a16="http://schemas.microsoft.com/office/drawing/2014/main" id="{8B13C30E-B1CC-FE91-771E-B86AA8EC9679}"/>
                      </a:ext>
                    </a:extLst>
                  </p:cNvPr>
                  <p:cNvSpPr/>
                  <p:nvPr/>
                </p:nvSpPr>
                <p:spPr>
                  <a:xfrm>
                    <a:off x="9908815" y="2293729"/>
                    <a:ext cx="36849" cy="32034"/>
                  </a:xfrm>
                  <a:custGeom>
                    <a:avLst/>
                    <a:gdLst>
                      <a:gd name="connsiteX0" fmla="*/ 36773 w 36849"/>
                      <a:gd name="connsiteY0" fmla="*/ 5969 h 32034"/>
                      <a:gd name="connsiteX1" fmla="*/ 25479 w 36849"/>
                      <a:gd name="connsiteY1" fmla="*/ 24963 h 32034"/>
                      <a:gd name="connsiteX2" fmla="*/ 2891 w 36849"/>
                      <a:gd name="connsiteY2" fmla="*/ 28762 h 32034"/>
                      <a:gd name="connsiteX3" fmla="*/ 12571 w 36849"/>
                      <a:gd name="connsiteY3" fmla="*/ 2930 h 32034"/>
                      <a:gd name="connsiteX4" fmla="*/ 36773 w 36849"/>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034">
                        <a:moveTo>
                          <a:pt x="36773" y="5969"/>
                        </a:moveTo>
                        <a:cubicBezTo>
                          <a:pt x="37580" y="10527"/>
                          <a:pt x="31933" y="18125"/>
                          <a:pt x="25479" y="24963"/>
                        </a:cubicBezTo>
                        <a:cubicBezTo>
                          <a:pt x="19025" y="31801"/>
                          <a:pt x="9345"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1516" name="Free-form: Shape 1515">
                    <a:extLst>
                      <a:ext uri="{FF2B5EF4-FFF2-40B4-BE49-F238E27FC236}">
                        <a16:creationId xmlns:a16="http://schemas.microsoft.com/office/drawing/2014/main" id="{3F8BFEBE-CA74-489F-F2F1-C90A61DA8788}"/>
                      </a:ext>
                    </a:extLst>
                  </p:cNvPr>
                  <p:cNvSpPr/>
                  <p:nvPr/>
                </p:nvSpPr>
                <p:spPr>
                  <a:xfrm>
                    <a:off x="9898798"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10"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7" name="Graphic 294">
                <a:extLst>
                  <a:ext uri="{FF2B5EF4-FFF2-40B4-BE49-F238E27FC236}">
                    <a16:creationId xmlns:a16="http://schemas.microsoft.com/office/drawing/2014/main" id="{F2DB5C0C-8125-E1CF-CB0A-71F6BE04E743}"/>
                  </a:ext>
                </a:extLst>
              </p:cNvPr>
              <p:cNvGrpSpPr/>
              <p:nvPr/>
            </p:nvGrpSpPr>
            <p:grpSpPr>
              <a:xfrm>
                <a:off x="8992540" y="1688745"/>
                <a:ext cx="644740" cy="745746"/>
                <a:chOff x="10434570" y="1971850"/>
                <a:chExt cx="612950" cy="687949"/>
              </a:xfrm>
            </p:grpSpPr>
            <p:sp>
              <p:nvSpPr>
                <p:cNvPr id="1488" name="Free-form: Shape 1487">
                  <a:extLst>
                    <a:ext uri="{FF2B5EF4-FFF2-40B4-BE49-F238E27FC236}">
                      <a16:creationId xmlns:a16="http://schemas.microsoft.com/office/drawing/2014/main" id="{D34C05BF-E13B-E2EB-97D2-220C7A6571CD}"/>
                    </a:ext>
                  </a:extLst>
                </p:cNvPr>
                <p:cNvSpPr/>
                <p:nvPr/>
              </p:nvSpPr>
              <p:spPr>
                <a:xfrm>
                  <a:off x="10434570" y="1971850"/>
                  <a:ext cx="317259" cy="510383"/>
                </a:xfrm>
                <a:custGeom>
                  <a:avLst/>
                  <a:gdLst>
                    <a:gd name="connsiteX0" fmla="*/ 283860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0 w 317259"/>
                    <a:gd name="connsiteY13" fmla="*/ 82438 h 510383"/>
                    <a:gd name="connsiteX14" fmla="*/ 149136 w 317259"/>
                    <a:gd name="connsiteY14" fmla="*/ 90036 h 510383"/>
                    <a:gd name="connsiteX15" fmla="*/ 146717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7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5 w 317259"/>
                    <a:gd name="connsiteY33" fmla="*/ 388630 h 510383"/>
                    <a:gd name="connsiteX34" fmla="*/ 283860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60" y="101432"/>
                      </a:moveTo>
                      <a:cubicBezTo>
                        <a:pt x="270145" y="89276"/>
                        <a:pt x="271759"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3658" y="68002"/>
                        <a:pt x="162851" y="75600"/>
                        <a:pt x="160430" y="82438"/>
                      </a:cubicBezTo>
                      <a:cubicBezTo>
                        <a:pt x="158011" y="89276"/>
                        <a:pt x="154784" y="95354"/>
                        <a:pt x="149136" y="90036"/>
                      </a:cubicBezTo>
                      <a:cubicBezTo>
                        <a:pt x="141876" y="83957"/>
                        <a:pt x="145910" y="62683"/>
                        <a:pt x="146717" y="55086"/>
                      </a:cubicBezTo>
                      <a:cubicBezTo>
                        <a:pt x="147523" y="36851"/>
                        <a:pt x="152363" y="1901"/>
                        <a:pt x="137035" y="1901"/>
                      </a:cubicBezTo>
                      <a:cubicBezTo>
                        <a:pt x="121708" y="1901"/>
                        <a:pt x="125742" y="42929"/>
                        <a:pt x="127355" y="63443"/>
                      </a:cubicBezTo>
                      <a:cubicBezTo>
                        <a:pt x="128161" y="70281"/>
                        <a:pt x="127355" y="83957"/>
                        <a:pt x="123321" y="90036"/>
                      </a:cubicBezTo>
                      <a:cubicBezTo>
                        <a:pt x="109607" y="109790"/>
                        <a:pt x="106380" y="68762"/>
                        <a:pt x="107187" y="61924"/>
                      </a:cubicBezTo>
                      <a:cubicBezTo>
                        <a:pt x="108800" y="45208"/>
                        <a:pt x="116061" y="13298"/>
                        <a:pt x="97507" y="9499"/>
                      </a:cubicBezTo>
                      <a:cubicBezTo>
                        <a:pt x="78952" y="5700"/>
                        <a:pt x="86212" y="50527"/>
                        <a:pt x="87825" y="71801"/>
                      </a:cubicBezTo>
                      <a:cubicBezTo>
                        <a:pt x="88632"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8" y="513234"/>
                        <a:pt x="114448" y="504116"/>
                        <a:pt x="145910" y="504876"/>
                      </a:cubicBezTo>
                      <a:cubicBezTo>
                        <a:pt x="182213" y="506396"/>
                        <a:pt x="262077" y="520832"/>
                        <a:pt x="292733" y="495759"/>
                      </a:cubicBezTo>
                      <a:cubicBezTo>
                        <a:pt x="294346" y="494239"/>
                        <a:pt x="296767" y="491960"/>
                        <a:pt x="298380" y="490440"/>
                      </a:cubicBezTo>
                      <a:cubicBezTo>
                        <a:pt x="319356" y="465368"/>
                        <a:pt x="308061" y="417501"/>
                        <a:pt x="307255" y="388630"/>
                      </a:cubicBezTo>
                      <a:cubicBezTo>
                        <a:pt x="306447" y="33240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1489" name="Free-form: Shape 1488">
                  <a:extLst>
                    <a:ext uri="{FF2B5EF4-FFF2-40B4-BE49-F238E27FC236}">
                      <a16:creationId xmlns:a16="http://schemas.microsoft.com/office/drawing/2014/main" id="{3695B9BC-A6CC-CB86-BA2D-23F6D3E67028}"/>
                    </a:ext>
                  </a:extLst>
                </p:cNvPr>
                <p:cNvSpPr/>
                <p:nvPr/>
              </p:nvSpPr>
              <p:spPr>
                <a:xfrm>
                  <a:off x="10439303" y="2074042"/>
                  <a:ext cx="313278" cy="409711"/>
                </a:xfrm>
                <a:custGeom>
                  <a:avLst/>
                  <a:gdLst>
                    <a:gd name="connsiteX0" fmla="*/ 248471 w 313278"/>
                    <a:gd name="connsiteY0" fmla="*/ 309231 h 409711"/>
                    <a:gd name="connsiteX1" fmla="*/ 237176 w 313278"/>
                    <a:gd name="connsiteY1" fmla="*/ 325186 h 409711"/>
                    <a:gd name="connsiteX2" fmla="*/ 150857 w 313278"/>
                    <a:gd name="connsiteY2" fmla="*/ 349499 h 409711"/>
                    <a:gd name="connsiteX3" fmla="*/ 103260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3 w 313278"/>
                    <a:gd name="connsiteY11" fmla="*/ 395086 h 409711"/>
                    <a:gd name="connsiteX12" fmla="*/ 295261 w 313278"/>
                    <a:gd name="connsiteY12" fmla="*/ 389768 h 409711"/>
                    <a:gd name="connsiteX13" fmla="*/ 304135 w 313278"/>
                    <a:gd name="connsiteY13" fmla="*/ 287957 h 409711"/>
                    <a:gd name="connsiteX14" fmla="*/ 279127 w 313278"/>
                    <a:gd name="connsiteY14" fmla="*/ 0 h 409711"/>
                    <a:gd name="connsiteX15" fmla="*/ 273479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0" y="319868"/>
                        <a:pt x="237176" y="325186"/>
                      </a:cubicBezTo>
                      <a:cubicBezTo>
                        <a:pt x="215395" y="349499"/>
                        <a:pt x="182320" y="349499"/>
                        <a:pt x="150857" y="349499"/>
                      </a:cubicBezTo>
                      <a:cubicBezTo>
                        <a:pt x="135529" y="349499"/>
                        <a:pt x="118588" y="347980"/>
                        <a:pt x="103260" y="349499"/>
                      </a:cubicBezTo>
                      <a:cubicBezTo>
                        <a:pt x="82286" y="351779"/>
                        <a:pt x="64538" y="337343"/>
                        <a:pt x="52437" y="322907"/>
                      </a:cubicBezTo>
                      <a:cubicBezTo>
                        <a:pt x="29849" y="297834"/>
                        <a:pt x="18554" y="277320"/>
                        <a:pt x="23395" y="244650"/>
                      </a:cubicBezTo>
                      <a:cubicBezTo>
                        <a:pt x="27428" y="215778"/>
                        <a:pt x="35495" y="182348"/>
                        <a:pt x="23395" y="154236"/>
                      </a:cubicBezTo>
                      <a:cubicBezTo>
                        <a:pt x="18554"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3" y="395086"/>
                      </a:cubicBezTo>
                      <a:cubicBezTo>
                        <a:pt x="291228" y="393567"/>
                        <a:pt x="293647" y="391287"/>
                        <a:pt x="295261" y="389768"/>
                      </a:cubicBezTo>
                      <a:cubicBezTo>
                        <a:pt x="316236" y="364695"/>
                        <a:pt x="304941" y="316829"/>
                        <a:pt x="304135" y="287957"/>
                      </a:cubicBezTo>
                      <a:cubicBezTo>
                        <a:pt x="302522" y="230214"/>
                        <a:pt x="338017" y="39509"/>
                        <a:pt x="279127" y="0"/>
                      </a:cubicBezTo>
                      <a:cubicBezTo>
                        <a:pt x="279127" y="0"/>
                        <a:pt x="269445" y="61542"/>
                        <a:pt x="273479" y="115487"/>
                      </a:cubicBezTo>
                      <a:cubicBezTo>
                        <a:pt x="275900" y="148917"/>
                        <a:pt x="271866" y="183107"/>
                        <a:pt x="265412"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490" name="Graphic 294">
                  <a:extLst>
                    <a:ext uri="{FF2B5EF4-FFF2-40B4-BE49-F238E27FC236}">
                      <a16:creationId xmlns:a16="http://schemas.microsoft.com/office/drawing/2014/main" id="{FEA239E3-C447-EAD9-4F45-30136EFDC803}"/>
                    </a:ext>
                  </a:extLst>
                </p:cNvPr>
                <p:cNvGrpSpPr/>
                <p:nvPr/>
              </p:nvGrpSpPr>
              <p:grpSpPr>
                <a:xfrm>
                  <a:off x="10490933" y="1975271"/>
                  <a:ext cx="378853" cy="148519"/>
                  <a:chOff x="10490933" y="1975271"/>
                  <a:chExt cx="378853" cy="148519"/>
                </a:xfrm>
                <a:solidFill>
                  <a:srgbClr val="F19C67"/>
                </a:solidFill>
              </p:grpSpPr>
              <p:sp>
                <p:nvSpPr>
                  <p:cNvPr id="1502" name="Free-form: Shape 1501">
                    <a:extLst>
                      <a:ext uri="{FF2B5EF4-FFF2-40B4-BE49-F238E27FC236}">
                        <a16:creationId xmlns:a16="http://schemas.microsoft.com/office/drawing/2014/main" id="{7068B791-5642-00C6-C19E-FB3B59F499D8}"/>
                      </a:ext>
                    </a:extLst>
                  </p:cNvPr>
                  <p:cNvSpPr/>
                  <p:nvPr/>
                </p:nvSpPr>
                <p:spPr>
                  <a:xfrm>
                    <a:off x="10490933" y="1975271"/>
                    <a:ext cx="32979" cy="105609"/>
                  </a:xfrm>
                  <a:custGeom>
                    <a:avLst/>
                    <a:gdLst>
                      <a:gd name="connsiteX0" fmla="*/ 8875 w 32979"/>
                      <a:gd name="connsiteY0" fmla="*/ 39509 h 105609"/>
                      <a:gd name="connsiteX1" fmla="*/ 25009 w 32979"/>
                      <a:gd name="connsiteY1" fmla="*/ 105610 h 105609"/>
                      <a:gd name="connsiteX2" fmla="*/ 30656 w 32979"/>
                      <a:gd name="connsiteY2" fmla="*/ 69140 h 105609"/>
                      <a:gd name="connsiteX3" fmla="*/ 29043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5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5" y="39509"/>
                        </a:moveTo>
                        <a:cubicBezTo>
                          <a:pt x="4841" y="74459"/>
                          <a:pt x="12908" y="105610"/>
                          <a:pt x="25009" y="105610"/>
                        </a:cubicBezTo>
                        <a:cubicBezTo>
                          <a:pt x="37110" y="105610"/>
                          <a:pt x="32269" y="79777"/>
                          <a:pt x="30656" y="69140"/>
                        </a:cubicBezTo>
                        <a:cubicBezTo>
                          <a:pt x="31462" y="73699"/>
                          <a:pt x="33076" y="86615"/>
                          <a:pt x="29043" y="89654"/>
                        </a:cubicBezTo>
                        <a:cubicBezTo>
                          <a:pt x="22589" y="94973"/>
                          <a:pt x="16134" y="84336"/>
                          <a:pt x="14521" y="78257"/>
                        </a:cubicBezTo>
                        <a:cubicBezTo>
                          <a:pt x="12101" y="69900"/>
                          <a:pt x="13715" y="60783"/>
                          <a:pt x="14521" y="53185"/>
                        </a:cubicBezTo>
                        <a:cubicBezTo>
                          <a:pt x="16134" y="34950"/>
                          <a:pt x="22589" y="0"/>
                          <a:pt x="0" y="0"/>
                        </a:cubicBezTo>
                        <a:cubicBezTo>
                          <a:pt x="808" y="760"/>
                          <a:pt x="12908" y="4559"/>
                          <a:pt x="8875" y="39509"/>
                        </a:cubicBezTo>
                        <a:close/>
                      </a:path>
                    </a:pathLst>
                  </a:custGeom>
                  <a:solidFill>
                    <a:srgbClr val="F19C67"/>
                  </a:solidFill>
                  <a:ln w="4185" cap="flat">
                    <a:noFill/>
                    <a:prstDash val="solid"/>
                    <a:miter/>
                  </a:ln>
                </p:spPr>
                <p:txBody>
                  <a:bodyPr rtlCol="0" anchor="ctr"/>
                  <a:lstStyle/>
                  <a:p>
                    <a:endParaRPr lang="en-GB" dirty="0"/>
                  </a:p>
                </p:txBody>
              </p:sp>
              <p:sp>
                <p:nvSpPr>
                  <p:cNvPr id="1503" name="Free-form: Shape 1502">
                    <a:extLst>
                      <a:ext uri="{FF2B5EF4-FFF2-40B4-BE49-F238E27FC236}">
                        <a16:creationId xmlns:a16="http://schemas.microsoft.com/office/drawing/2014/main" id="{C2DECBBB-FEDE-7FAA-3891-15F6A24C0C5E}"/>
                      </a:ext>
                    </a:extLst>
                  </p:cNvPr>
                  <p:cNvSpPr/>
                  <p:nvPr/>
                </p:nvSpPr>
                <p:spPr>
                  <a:xfrm>
                    <a:off x="10531269" y="198286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6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5" y="109409"/>
                          <a:pt x="21782" y="100291"/>
                        </a:cubicBezTo>
                        <a:cubicBezTo>
                          <a:pt x="34690" y="91174"/>
                          <a:pt x="29849" y="53944"/>
                          <a:pt x="29849" y="53944"/>
                        </a:cubicBezTo>
                        <a:cubicBezTo>
                          <a:pt x="30656" y="60783"/>
                          <a:pt x="29849" y="74459"/>
                          <a:pt x="25816" y="80537"/>
                        </a:cubicBezTo>
                        <a:cubicBezTo>
                          <a:pt x="12101" y="100291"/>
                          <a:pt x="8875" y="59263"/>
                          <a:pt x="9681" y="52425"/>
                        </a:cubicBezTo>
                        <a:cubicBezTo>
                          <a:pt x="11294" y="35710"/>
                          <a:pt x="18555" y="3799"/>
                          <a:pt x="0" y="0"/>
                        </a:cubicBezTo>
                        <a:cubicBezTo>
                          <a:pt x="0" y="0"/>
                          <a:pt x="12101" y="16715"/>
                          <a:pt x="4841" y="41788"/>
                        </a:cubicBezTo>
                        <a:close/>
                      </a:path>
                    </a:pathLst>
                  </a:custGeom>
                  <a:solidFill>
                    <a:srgbClr val="F19C67"/>
                  </a:solidFill>
                  <a:ln w="4185" cap="flat">
                    <a:noFill/>
                    <a:prstDash val="solid"/>
                    <a:miter/>
                  </a:ln>
                </p:spPr>
                <p:txBody>
                  <a:bodyPr rtlCol="0" anchor="ctr"/>
                  <a:lstStyle/>
                  <a:p>
                    <a:endParaRPr lang="en-GB" dirty="0"/>
                  </a:p>
                </p:txBody>
              </p:sp>
              <p:sp>
                <p:nvSpPr>
                  <p:cNvPr id="1504" name="Free-form: Shape 1503">
                    <a:extLst>
                      <a:ext uri="{FF2B5EF4-FFF2-40B4-BE49-F238E27FC236}">
                        <a16:creationId xmlns:a16="http://schemas.microsoft.com/office/drawing/2014/main" id="{EDAD073A-0357-4A57-C742-289E9CE2DC9A}"/>
                      </a:ext>
                    </a:extLst>
                  </p:cNvPr>
                  <p:cNvSpPr/>
                  <p:nvPr/>
                </p:nvSpPr>
                <p:spPr>
                  <a:xfrm>
                    <a:off x="10576984"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2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0" y="44067"/>
                          <a:pt x="20437" y="9877"/>
                        </a:cubicBezTo>
                        <a:cubicBezTo>
                          <a:pt x="21244" y="16715"/>
                          <a:pt x="20437" y="24313"/>
                          <a:pt x="18017" y="31151"/>
                        </a:cubicBezTo>
                        <a:cubicBezTo>
                          <a:pt x="15597" y="37989"/>
                          <a:pt x="12370" y="44067"/>
                          <a:pt x="6722" y="38749"/>
                        </a:cubicBezTo>
                        <a:cubicBezTo>
                          <a:pt x="-537"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1505" name="Free-form: Shape 1504">
                    <a:extLst>
                      <a:ext uri="{FF2B5EF4-FFF2-40B4-BE49-F238E27FC236}">
                        <a16:creationId xmlns:a16="http://schemas.microsoft.com/office/drawing/2014/main" id="{2859E7EB-F85D-5E1A-7763-224A7B6D832C}"/>
                      </a:ext>
                    </a:extLst>
                  </p:cNvPr>
                  <p:cNvSpPr/>
                  <p:nvPr/>
                </p:nvSpPr>
                <p:spPr>
                  <a:xfrm>
                    <a:off x="10611103" y="1983628"/>
                    <a:ext cx="28625" cy="98011"/>
                  </a:xfrm>
                  <a:custGeom>
                    <a:avLst/>
                    <a:gdLst>
                      <a:gd name="connsiteX0" fmla="*/ 18587 w 28625"/>
                      <a:gd name="connsiteY0" fmla="*/ 98012 h 98011"/>
                      <a:gd name="connsiteX1" fmla="*/ 28267 w 28625"/>
                      <a:gd name="connsiteY1" fmla="*/ 65341 h 98011"/>
                      <a:gd name="connsiteX2" fmla="*/ 28267 w 28625"/>
                      <a:gd name="connsiteY2" fmla="*/ 65341 h 98011"/>
                      <a:gd name="connsiteX3" fmla="*/ 25040 w 28625"/>
                      <a:gd name="connsiteY3" fmla="*/ 74459 h 98011"/>
                      <a:gd name="connsiteX4" fmla="*/ 8099 w 28625"/>
                      <a:gd name="connsiteY4" fmla="*/ 64581 h 98011"/>
                      <a:gd name="connsiteX5" fmla="*/ 8906 w 28625"/>
                      <a:gd name="connsiteY5" fmla="*/ 43308 h 98011"/>
                      <a:gd name="connsiteX6" fmla="*/ 10520 w 28625"/>
                      <a:gd name="connsiteY6" fmla="*/ 10637 h 98011"/>
                      <a:gd name="connsiteX7" fmla="*/ 7293 w 28625"/>
                      <a:gd name="connsiteY7" fmla="*/ 0 h 98011"/>
                      <a:gd name="connsiteX8" fmla="*/ 7293 w 28625"/>
                      <a:gd name="connsiteY8" fmla="*/ 0 h 98011"/>
                      <a:gd name="connsiteX9" fmla="*/ 1646 w 28625"/>
                      <a:gd name="connsiteY9" fmla="*/ 56224 h 98011"/>
                      <a:gd name="connsiteX10" fmla="*/ 18587 w 28625"/>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5" h="98011">
                        <a:moveTo>
                          <a:pt x="18587" y="98012"/>
                        </a:moveTo>
                        <a:cubicBezTo>
                          <a:pt x="31494" y="97252"/>
                          <a:pt x="28267" y="65341"/>
                          <a:pt x="28267" y="65341"/>
                        </a:cubicBezTo>
                        <a:lnTo>
                          <a:pt x="28267" y="65341"/>
                        </a:lnTo>
                        <a:cubicBezTo>
                          <a:pt x="28267"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2" y="77498"/>
                          <a:pt x="5680"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1506" name="Free-form: Shape 1505">
                    <a:extLst>
                      <a:ext uri="{FF2B5EF4-FFF2-40B4-BE49-F238E27FC236}">
                        <a16:creationId xmlns:a16="http://schemas.microsoft.com/office/drawing/2014/main" id="{70103BE9-CB89-1FC0-FFCA-A4EEDD541497}"/>
                      </a:ext>
                    </a:extLst>
                  </p:cNvPr>
                  <p:cNvSpPr/>
                  <p:nvPr/>
                </p:nvSpPr>
                <p:spPr>
                  <a:xfrm>
                    <a:off x="10656923" y="2010221"/>
                    <a:ext cx="30567" cy="75563"/>
                  </a:xfrm>
                  <a:custGeom>
                    <a:avLst/>
                    <a:gdLst>
                      <a:gd name="connsiteX0" fmla="*/ 196 w 30567"/>
                      <a:gd name="connsiteY0" fmla="*/ 50905 h 75563"/>
                      <a:gd name="connsiteX1" fmla="*/ 22783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5 w 30567"/>
                      <a:gd name="connsiteY5" fmla="*/ 43308 h 75563"/>
                      <a:gd name="connsiteX6" fmla="*/ 7455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5" y="68380"/>
                          <a:pt x="16330" y="77498"/>
                          <a:pt x="22783" y="75218"/>
                        </a:cubicBezTo>
                        <a:cubicBezTo>
                          <a:pt x="29238" y="72939"/>
                          <a:pt x="35691" y="27352"/>
                          <a:pt x="24397" y="0"/>
                        </a:cubicBezTo>
                        <a:lnTo>
                          <a:pt x="24397" y="0"/>
                        </a:lnTo>
                        <a:cubicBezTo>
                          <a:pt x="25204" y="7598"/>
                          <a:pt x="26817" y="15955"/>
                          <a:pt x="27624" y="22034"/>
                        </a:cubicBezTo>
                        <a:cubicBezTo>
                          <a:pt x="28431" y="32671"/>
                          <a:pt x="18750" y="69140"/>
                          <a:pt x="7455" y="43308"/>
                        </a:cubicBezTo>
                        <a:cubicBezTo>
                          <a:pt x="4229" y="35710"/>
                          <a:pt x="6649" y="25073"/>
                          <a:pt x="7455" y="17475"/>
                        </a:cubicBezTo>
                        <a:cubicBezTo>
                          <a:pt x="7455" y="13676"/>
                          <a:pt x="8263" y="9117"/>
                          <a:pt x="8263" y="5318"/>
                        </a:cubicBezTo>
                        <a:lnTo>
                          <a:pt x="8263" y="5318"/>
                        </a:lnTo>
                        <a:cubicBezTo>
                          <a:pt x="7455"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491" name="Graphic 294">
                  <a:extLst>
                    <a:ext uri="{FF2B5EF4-FFF2-40B4-BE49-F238E27FC236}">
                      <a16:creationId xmlns:a16="http://schemas.microsoft.com/office/drawing/2014/main" id="{1DB445D5-BB0A-5FA3-A90D-D41141564BBB}"/>
                    </a:ext>
                  </a:extLst>
                </p:cNvPr>
                <p:cNvGrpSpPr/>
                <p:nvPr/>
              </p:nvGrpSpPr>
              <p:grpSpPr>
                <a:xfrm>
                  <a:off x="10503182" y="2172506"/>
                  <a:ext cx="366795" cy="366230"/>
                  <a:chOff x="10503182" y="2172506"/>
                  <a:chExt cx="366795" cy="366230"/>
                </a:xfrm>
                <a:solidFill>
                  <a:srgbClr val="54BCE8"/>
                </a:solidFill>
              </p:grpSpPr>
              <p:sp>
                <p:nvSpPr>
                  <p:cNvPr id="1498" name="Free-form: Shape 1497">
                    <a:extLst>
                      <a:ext uri="{FF2B5EF4-FFF2-40B4-BE49-F238E27FC236}">
                        <a16:creationId xmlns:a16="http://schemas.microsoft.com/office/drawing/2014/main" id="{0BB4815A-DA2F-5ECE-630B-240BD890402B}"/>
                      </a:ext>
                    </a:extLst>
                  </p:cNvPr>
                  <p:cNvSpPr/>
                  <p:nvPr/>
                </p:nvSpPr>
                <p:spPr>
                  <a:xfrm>
                    <a:off x="10640934" y="2210762"/>
                    <a:ext cx="38928" cy="35803"/>
                  </a:xfrm>
                  <a:custGeom>
                    <a:avLst/>
                    <a:gdLst>
                      <a:gd name="connsiteX0" fmla="*/ 38773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3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3"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3" y="17516"/>
                        </a:cubicBezTo>
                        <a:close/>
                      </a:path>
                    </a:pathLst>
                  </a:custGeom>
                  <a:solidFill>
                    <a:srgbClr val="54BCE8"/>
                  </a:solidFill>
                  <a:ln w="4185" cap="flat">
                    <a:noFill/>
                    <a:prstDash val="solid"/>
                    <a:miter/>
                  </a:ln>
                </p:spPr>
                <p:txBody>
                  <a:bodyPr rtlCol="0" anchor="ctr"/>
                  <a:lstStyle/>
                  <a:p>
                    <a:endParaRPr lang="en-GB" dirty="0"/>
                  </a:p>
                </p:txBody>
              </p:sp>
              <p:sp>
                <p:nvSpPr>
                  <p:cNvPr id="1499" name="Free-form: Shape 1498">
                    <a:extLst>
                      <a:ext uri="{FF2B5EF4-FFF2-40B4-BE49-F238E27FC236}">
                        <a16:creationId xmlns:a16="http://schemas.microsoft.com/office/drawing/2014/main" id="{221C0464-11D0-5948-C2A3-3B6046F4D080}"/>
                      </a:ext>
                    </a:extLst>
                  </p:cNvPr>
                  <p:cNvSpPr/>
                  <p:nvPr/>
                </p:nvSpPr>
                <p:spPr>
                  <a:xfrm>
                    <a:off x="10503182" y="2401549"/>
                    <a:ext cx="51622" cy="43469"/>
                  </a:xfrm>
                  <a:custGeom>
                    <a:avLst/>
                    <a:gdLst>
                      <a:gd name="connsiteX0" fmla="*/ 38576 w 51622"/>
                      <a:gd name="connsiteY0" fmla="*/ 35668 h 43469"/>
                      <a:gd name="connsiteX1" fmla="*/ 3886 w 51622"/>
                      <a:gd name="connsiteY1" fmla="*/ 38707 h 43469"/>
                      <a:gd name="connsiteX2" fmla="*/ 15180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5668" y="46305"/>
                          <a:pt x="10340" y="44786"/>
                          <a:pt x="3886" y="38707"/>
                        </a:cubicBezTo>
                        <a:cubicBezTo>
                          <a:pt x="-4181" y="31110"/>
                          <a:pt x="660" y="17434"/>
                          <a:pt x="15180" y="8316"/>
                        </a:cubicBezTo>
                        <a:cubicBezTo>
                          <a:pt x="27281" y="-41"/>
                          <a:pt x="45030"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500" name="Free-form: Shape 1499">
                    <a:extLst>
                      <a:ext uri="{FF2B5EF4-FFF2-40B4-BE49-F238E27FC236}">
                        <a16:creationId xmlns:a16="http://schemas.microsoft.com/office/drawing/2014/main" id="{429C68F1-8DA5-1810-9DA1-FCEE54E3B13D}"/>
                      </a:ext>
                    </a:extLst>
                  </p:cNvPr>
                  <p:cNvSpPr/>
                  <p:nvPr/>
                </p:nvSpPr>
                <p:spPr>
                  <a:xfrm>
                    <a:off x="10513404" y="2172506"/>
                    <a:ext cx="51892" cy="46905"/>
                  </a:xfrm>
                  <a:custGeom>
                    <a:avLst/>
                    <a:gdLst>
                      <a:gd name="connsiteX0" fmla="*/ 51748 w 51892"/>
                      <a:gd name="connsiteY0" fmla="*/ 23102 h 46905"/>
                      <a:gd name="connsiteX1" fmla="*/ 25932 w 51892"/>
                      <a:gd name="connsiteY1" fmla="*/ 46655 h 46905"/>
                      <a:gd name="connsiteX2" fmla="*/ 117 w 51892"/>
                      <a:gd name="connsiteY2" fmla="*/ 23861 h 46905"/>
                      <a:gd name="connsiteX3" fmla="*/ 25932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2" y="46655"/>
                        </a:cubicBezTo>
                        <a:cubicBezTo>
                          <a:pt x="14639" y="45135"/>
                          <a:pt x="1731" y="35258"/>
                          <a:pt x="117" y="23861"/>
                        </a:cubicBezTo>
                        <a:cubicBezTo>
                          <a:pt x="-1496" y="10945"/>
                          <a:pt x="13831" y="2588"/>
                          <a:pt x="25932"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501" name="Free-form: Shape 1500">
                    <a:extLst>
                      <a:ext uri="{FF2B5EF4-FFF2-40B4-BE49-F238E27FC236}">
                        <a16:creationId xmlns:a16="http://schemas.microsoft.com/office/drawing/2014/main" id="{D2310D8F-AF31-E1F4-E200-FFFD32A13EB0}"/>
                      </a:ext>
                    </a:extLst>
                  </p:cNvPr>
                  <p:cNvSpPr/>
                  <p:nvPr/>
                </p:nvSpPr>
                <p:spPr>
                  <a:xfrm>
                    <a:off x="10663365" y="2376391"/>
                    <a:ext cx="30118" cy="29888"/>
                  </a:xfrm>
                  <a:custGeom>
                    <a:avLst/>
                    <a:gdLst>
                      <a:gd name="connsiteX0" fmla="*/ 14729 w 30118"/>
                      <a:gd name="connsiteY0" fmla="*/ 29676 h 29888"/>
                      <a:gd name="connsiteX1" fmla="*/ 208 w 30118"/>
                      <a:gd name="connsiteY1" fmla="*/ 14480 h 29888"/>
                      <a:gd name="connsiteX2" fmla="*/ 15536 w 30118"/>
                      <a:gd name="connsiteY2" fmla="*/ 45 h 29888"/>
                      <a:gd name="connsiteX3" fmla="*/ 30057 w 30118"/>
                      <a:gd name="connsiteY3" fmla="*/ 15240 h 29888"/>
                      <a:gd name="connsiteX4" fmla="*/ 14729 w 30118"/>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 h="29888">
                        <a:moveTo>
                          <a:pt x="14729" y="29676"/>
                        </a:moveTo>
                        <a:cubicBezTo>
                          <a:pt x="6662" y="28916"/>
                          <a:pt x="-1405" y="22838"/>
                          <a:pt x="208" y="14480"/>
                        </a:cubicBezTo>
                        <a:cubicBezTo>
                          <a:pt x="1822" y="7642"/>
                          <a:pt x="8275" y="804"/>
                          <a:pt x="15536" y="45"/>
                        </a:cubicBezTo>
                        <a:cubicBezTo>
                          <a:pt x="23603" y="-715"/>
                          <a:pt x="29249"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1492" name="Free-form: Shape 1491">
                  <a:extLst>
                    <a:ext uri="{FF2B5EF4-FFF2-40B4-BE49-F238E27FC236}">
                      <a16:creationId xmlns:a16="http://schemas.microsoft.com/office/drawing/2014/main" id="{38DAC79F-3551-7717-1650-2BD8D2868F13}"/>
                    </a:ext>
                  </a:extLst>
                </p:cNvPr>
                <p:cNvSpPr/>
                <p:nvPr/>
              </p:nvSpPr>
              <p:spPr>
                <a:xfrm>
                  <a:off x="10478256" y="2106597"/>
                  <a:ext cx="130787" cy="35858"/>
                </a:xfrm>
                <a:custGeom>
                  <a:avLst/>
                  <a:gdLst>
                    <a:gd name="connsiteX0" fmla="*/ 129652 w 130787"/>
                    <a:gd name="connsiteY0" fmla="*/ 19871 h 35858"/>
                    <a:gd name="connsiteX1" fmla="*/ 67535 w 130787"/>
                    <a:gd name="connsiteY1" fmla="*/ 34306 h 35858"/>
                    <a:gd name="connsiteX2" fmla="*/ 2190 w 130787"/>
                    <a:gd name="connsiteY2" fmla="*/ 23669 h 35858"/>
                    <a:gd name="connsiteX3" fmla="*/ 64307 w 130787"/>
                    <a:gd name="connsiteY3" fmla="*/ 116 h 35858"/>
                    <a:gd name="connsiteX4" fmla="*/ 129652 w 13078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7" h="35858">
                      <a:moveTo>
                        <a:pt x="129652" y="19871"/>
                      </a:moveTo>
                      <a:cubicBezTo>
                        <a:pt x="123199" y="25949"/>
                        <a:pt x="94963" y="30508"/>
                        <a:pt x="67535" y="34306"/>
                      </a:cubicBezTo>
                      <a:cubicBezTo>
                        <a:pt x="40912" y="38105"/>
                        <a:pt x="12677" y="35066"/>
                        <a:pt x="2190" y="23669"/>
                      </a:cubicBezTo>
                      <a:cubicBezTo>
                        <a:pt x="-8298" y="12273"/>
                        <a:pt x="19938" y="-1403"/>
                        <a:pt x="64307" y="116"/>
                      </a:cubicBezTo>
                      <a:cubicBezTo>
                        <a:pt x="108677" y="1636"/>
                        <a:pt x="136913"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1493" name="Free-form: Shape 1492">
                  <a:extLst>
                    <a:ext uri="{FF2B5EF4-FFF2-40B4-BE49-F238E27FC236}">
                      <a16:creationId xmlns:a16="http://schemas.microsoft.com/office/drawing/2014/main" id="{98DD164C-C6CE-E985-E341-8D334A61EE05}"/>
                    </a:ext>
                  </a:extLst>
                </p:cNvPr>
                <p:cNvSpPr/>
                <p:nvPr/>
              </p:nvSpPr>
              <p:spPr>
                <a:xfrm>
                  <a:off x="10631905" y="2108919"/>
                  <a:ext cx="35360" cy="29267"/>
                </a:xfrm>
                <a:custGeom>
                  <a:avLst/>
                  <a:gdLst>
                    <a:gd name="connsiteX0" fmla="*/ 34895 w 35360"/>
                    <a:gd name="connsiteY0" fmla="*/ 20587 h 29267"/>
                    <a:gd name="connsiteX1" fmla="*/ 17147 w 35360"/>
                    <a:gd name="connsiteY1" fmla="*/ 28944 h 29267"/>
                    <a:gd name="connsiteX2" fmla="*/ 205 w 35360"/>
                    <a:gd name="connsiteY2" fmla="*/ 16788 h 29267"/>
                    <a:gd name="connsiteX3" fmla="*/ 18760 w 35360"/>
                    <a:gd name="connsiteY3" fmla="*/ 833 h 29267"/>
                    <a:gd name="connsiteX4" fmla="*/ 34895 w 35360"/>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0" h="29267">
                      <a:moveTo>
                        <a:pt x="34895" y="20587"/>
                      </a:moveTo>
                      <a:cubicBezTo>
                        <a:pt x="32474" y="25146"/>
                        <a:pt x="24407" y="27425"/>
                        <a:pt x="17147"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1494" name="Graphic 294">
                  <a:extLst>
                    <a:ext uri="{FF2B5EF4-FFF2-40B4-BE49-F238E27FC236}">
                      <a16:creationId xmlns:a16="http://schemas.microsoft.com/office/drawing/2014/main" id="{9756464F-8C96-6947-2861-428071817709}"/>
                    </a:ext>
                  </a:extLst>
                </p:cNvPr>
                <p:cNvGrpSpPr/>
                <p:nvPr/>
              </p:nvGrpSpPr>
              <p:grpSpPr>
                <a:xfrm>
                  <a:off x="10513523" y="2253909"/>
                  <a:ext cx="271361" cy="163912"/>
                  <a:chOff x="10513523" y="2253909"/>
                  <a:chExt cx="271361" cy="163912"/>
                </a:xfrm>
              </p:grpSpPr>
              <p:sp>
                <p:nvSpPr>
                  <p:cNvPr id="1495" name="Free-form: Shape 1494">
                    <a:extLst>
                      <a:ext uri="{FF2B5EF4-FFF2-40B4-BE49-F238E27FC236}">
                        <a16:creationId xmlns:a16="http://schemas.microsoft.com/office/drawing/2014/main" id="{D40E44BE-4FA7-7D0C-5D08-BC0BF197FB35}"/>
                      </a:ext>
                    </a:extLst>
                  </p:cNvPr>
                  <p:cNvSpPr/>
                  <p:nvPr/>
                </p:nvSpPr>
                <p:spPr>
                  <a:xfrm>
                    <a:off x="10513523" y="2253909"/>
                    <a:ext cx="140445" cy="121967"/>
                  </a:xfrm>
                  <a:custGeom>
                    <a:avLst/>
                    <a:gdLst>
                      <a:gd name="connsiteX0" fmla="*/ 138755 w 140445"/>
                      <a:gd name="connsiteY0" fmla="*/ 64023 h 121967"/>
                      <a:gd name="connsiteX1" fmla="*/ 70184 w 140445"/>
                      <a:gd name="connsiteY1" fmla="*/ 121766 h 121967"/>
                      <a:gd name="connsiteX2" fmla="*/ 1612 w 140445"/>
                      <a:gd name="connsiteY2" fmla="*/ 65542 h 121967"/>
                      <a:gd name="connsiteX3" fmla="*/ 69377 w 140445"/>
                      <a:gd name="connsiteY3" fmla="*/ 201 h 121967"/>
                      <a:gd name="connsiteX4" fmla="*/ 138755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5" y="64023"/>
                        </a:moveTo>
                        <a:cubicBezTo>
                          <a:pt x="130688" y="92894"/>
                          <a:pt x="104067" y="124805"/>
                          <a:pt x="70184" y="121766"/>
                        </a:cubicBezTo>
                        <a:cubicBezTo>
                          <a:pt x="43563" y="119487"/>
                          <a:pt x="11294" y="96693"/>
                          <a:pt x="1612" y="65542"/>
                        </a:cubicBezTo>
                        <a:cubicBezTo>
                          <a:pt x="-8874" y="29832"/>
                          <a:pt x="33881" y="2480"/>
                          <a:pt x="69377" y="201"/>
                        </a:cubicBezTo>
                        <a:cubicBezTo>
                          <a:pt x="115361" y="-2838"/>
                          <a:pt x="148437" y="29073"/>
                          <a:pt x="138755" y="64023"/>
                        </a:cubicBezTo>
                        <a:close/>
                      </a:path>
                    </a:pathLst>
                  </a:custGeom>
                  <a:solidFill>
                    <a:srgbClr val="E26AA8"/>
                  </a:solidFill>
                  <a:ln w="4185" cap="flat">
                    <a:noFill/>
                    <a:prstDash val="solid"/>
                    <a:miter/>
                  </a:ln>
                </p:spPr>
                <p:txBody>
                  <a:bodyPr rtlCol="0" anchor="ctr"/>
                  <a:lstStyle/>
                  <a:p>
                    <a:endParaRPr lang="en-GB" dirty="0"/>
                  </a:p>
                </p:txBody>
              </p:sp>
              <p:sp>
                <p:nvSpPr>
                  <p:cNvPr id="1496" name="Free-form: Shape 1495">
                    <a:extLst>
                      <a:ext uri="{FF2B5EF4-FFF2-40B4-BE49-F238E27FC236}">
                        <a16:creationId xmlns:a16="http://schemas.microsoft.com/office/drawing/2014/main" id="{2D2D705A-B4CB-1F80-5EC6-97180DDBEC99}"/>
                      </a:ext>
                    </a:extLst>
                  </p:cNvPr>
                  <p:cNvSpPr/>
                  <p:nvPr/>
                </p:nvSpPr>
                <p:spPr>
                  <a:xfrm>
                    <a:off x="10532374"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8" y="-3065"/>
                          <a:pt x="50526"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1497" name="Free-form: Shape 1496">
                    <a:extLst>
                      <a:ext uri="{FF2B5EF4-FFF2-40B4-BE49-F238E27FC236}">
                        <a16:creationId xmlns:a16="http://schemas.microsoft.com/office/drawing/2014/main" id="{9C00F86F-A7CA-6EEE-E070-34C9AD528C20}"/>
                      </a:ext>
                    </a:extLst>
                  </p:cNvPr>
                  <p:cNvSpPr/>
                  <p:nvPr/>
                </p:nvSpPr>
                <p:spPr>
                  <a:xfrm>
                    <a:off x="10526429" y="2263228"/>
                    <a:ext cx="127881" cy="111889"/>
                  </a:xfrm>
                  <a:custGeom>
                    <a:avLst/>
                    <a:gdLst>
                      <a:gd name="connsiteX0" fmla="*/ 100840 w 127881"/>
                      <a:gd name="connsiteY0" fmla="*/ 0 h 111889"/>
                      <a:gd name="connsiteX1" fmla="*/ 103261 w 127881"/>
                      <a:gd name="connsiteY1" fmla="*/ 28112 h 111889"/>
                      <a:gd name="connsiteX2" fmla="*/ 34690 w 127881"/>
                      <a:gd name="connsiteY2" fmla="*/ 88135 h 111889"/>
                      <a:gd name="connsiteX3" fmla="*/ 0 w 127881"/>
                      <a:gd name="connsiteY3" fmla="*/ 76738 h 111889"/>
                      <a:gd name="connsiteX4" fmla="*/ 58085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068" y="8358"/>
                          <a:pt x="105681" y="18235"/>
                          <a:pt x="103261" y="28112"/>
                        </a:cubicBezTo>
                        <a:cubicBezTo>
                          <a:pt x="96807" y="57743"/>
                          <a:pt x="70186" y="91174"/>
                          <a:pt x="34690" y="88135"/>
                        </a:cubicBezTo>
                        <a:cubicBezTo>
                          <a:pt x="23395" y="87375"/>
                          <a:pt x="11294" y="83576"/>
                          <a:pt x="0" y="76738"/>
                        </a:cubicBezTo>
                        <a:cubicBezTo>
                          <a:pt x="14521" y="96492"/>
                          <a:pt x="37109" y="110168"/>
                          <a:pt x="58085" y="111688"/>
                        </a:cubicBezTo>
                        <a:cubicBezTo>
                          <a:pt x="91160" y="114727"/>
                          <a:pt x="117781" y="82816"/>
                          <a:pt x="126656"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8" name="Graphic 294">
                <a:extLst>
                  <a:ext uri="{FF2B5EF4-FFF2-40B4-BE49-F238E27FC236}">
                    <a16:creationId xmlns:a16="http://schemas.microsoft.com/office/drawing/2014/main" id="{9F2D0384-A469-A24C-50F0-5A455C3D677B}"/>
                  </a:ext>
                </a:extLst>
              </p:cNvPr>
              <p:cNvGrpSpPr/>
              <p:nvPr/>
            </p:nvGrpSpPr>
            <p:grpSpPr>
              <a:xfrm>
                <a:off x="9673088" y="1688745"/>
                <a:ext cx="644740" cy="745746"/>
                <a:chOff x="11081563" y="1971850"/>
                <a:chExt cx="612950" cy="687949"/>
              </a:xfrm>
            </p:grpSpPr>
            <p:sp>
              <p:nvSpPr>
                <p:cNvPr id="1469" name="Free-form: Shape 1468">
                  <a:extLst>
                    <a:ext uri="{FF2B5EF4-FFF2-40B4-BE49-F238E27FC236}">
                      <a16:creationId xmlns:a16="http://schemas.microsoft.com/office/drawing/2014/main" id="{6FAF3D2F-AEA6-E520-0CE8-A7282297CA9E}"/>
                    </a:ext>
                  </a:extLst>
                </p:cNvPr>
                <p:cNvSpPr/>
                <p:nvPr/>
              </p:nvSpPr>
              <p:spPr>
                <a:xfrm>
                  <a:off x="11081563"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2 w 317531"/>
                    <a:gd name="connsiteY6" fmla="*/ 2661 h 510383"/>
                    <a:gd name="connsiteX7" fmla="*/ 204801 w 317531"/>
                    <a:gd name="connsiteY7" fmla="*/ 64203 h 510383"/>
                    <a:gd name="connsiteX8" fmla="*/ 201574 w 317531"/>
                    <a:gd name="connsiteY8" fmla="*/ 84717 h 510383"/>
                    <a:gd name="connsiteX9" fmla="*/ 184633 w 317531"/>
                    <a:gd name="connsiteY9" fmla="*/ 74840 h 510383"/>
                    <a:gd name="connsiteX10" fmla="*/ 185439 w 317531"/>
                    <a:gd name="connsiteY10" fmla="*/ 53566 h 510383"/>
                    <a:gd name="connsiteX11" fmla="*/ 174145 w 317531"/>
                    <a:gd name="connsiteY11" fmla="*/ 1141 h 510383"/>
                    <a:gd name="connsiteX12" fmla="*/ 162850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4 w 317531"/>
                    <a:gd name="connsiteY17" fmla="*/ 63443 h 510383"/>
                    <a:gd name="connsiteX18" fmla="*/ 123321 w 317531"/>
                    <a:gd name="connsiteY18" fmla="*/ 90036 h 510383"/>
                    <a:gd name="connsiteX19" fmla="*/ 107186 w 317531"/>
                    <a:gd name="connsiteY19" fmla="*/ 61924 h 510383"/>
                    <a:gd name="connsiteX20" fmla="*/ 97506 w 317531"/>
                    <a:gd name="connsiteY20" fmla="*/ 9499 h 510383"/>
                    <a:gd name="connsiteX21" fmla="*/ 87826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8 w 317531"/>
                    <a:gd name="connsiteY26" fmla="*/ 64203 h 510383"/>
                    <a:gd name="connsiteX27" fmla="*/ 27321 w 317531"/>
                    <a:gd name="connsiteY27" fmla="*/ 108270 h 510383"/>
                    <a:gd name="connsiteX28" fmla="*/ 9573 w 317531"/>
                    <a:gd name="connsiteY28" fmla="*/ 290618 h 510383"/>
                    <a:gd name="connsiteX29" fmla="*/ 35389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6262" y="7219"/>
                        <a:pt x="247556" y="40650"/>
                        <a:pt x="249170" y="60404"/>
                      </a:cubicBezTo>
                      <a:cubicBezTo>
                        <a:pt x="249977" y="71041"/>
                        <a:pt x="240296" y="107511"/>
                        <a:pt x="229002" y="81678"/>
                      </a:cubicBezTo>
                      <a:cubicBezTo>
                        <a:pt x="225775" y="74080"/>
                        <a:pt x="228195" y="63443"/>
                        <a:pt x="229002" y="55845"/>
                      </a:cubicBezTo>
                      <a:cubicBezTo>
                        <a:pt x="230615" y="37611"/>
                        <a:pt x="235456" y="2661"/>
                        <a:pt x="216902" y="2661"/>
                      </a:cubicBezTo>
                      <a:cubicBezTo>
                        <a:pt x="198346" y="2661"/>
                        <a:pt x="203187" y="43689"/>
                        <a:pt x="204801" y="64203"/>
                      </a:cubicBezTo>
                      <a:cubicBezTo>
                        <a:pt x="205607" y="69521"/>
                        <a:pt x="205607" y="80918"/>
                        <a:pt x="201574" y="84717"/>
                      </a:cubicBezTo>
                      <a:cubicBezTo>
                        <a:pt x="193506" y="93075"/>
                        <a:pt x="187052" y="83198"/>
                        <a:pt x="184633" y="74840"/>
                      </a:cubicBezTo>
                      <a:cubicBezTo>
                        <a:pt x="183019" y="68002"/>
                        <a:pt x="184633" y="60404"/>
                        <a:pt x="185439" y="53566"/>
                      </a:cubicBezTo>
                      <a:cubicBezTo>
                        <a:pt x="187052" y="36851"/>
                        <a:pt x="192700" y="10259"/>
                        <a:pt x="174145" y="1141"/>
                      </a:cubicBezTo>
                      <a:cubicBezTo>
                        <a:pt x="155590" y="-7976"/>
                        <a:pt x="161237" y="39890"/>
                        <a:pt x="162850" y="61164"/>
                      </a:cubicBezTo>
                      <a:cubicBezTo>
                        <a:pt x="163657" y="68002"/>
                        <a:pt x="162850" y="75600"/>
                        <a:pt x="160431" y="82438"/>
                      </a:cubicBezTo>
                      <a:cubicBezTo>
                        <a:pt x="158010" y="89276"/>
                        <a:pt x="154783" y="95354"/>
                        <a:pt x="149137" y="90036"/>
                      </a:cubicBezTo>
                      <a:cubicBezTo>
                        <a:pt x="141876" y="83957"/>
                        <a:pt x="145909" y="62683"/>
                        <a:pt x="146716" y="55086"/>
                      </a:cubicBezTo>
                      <a:cubicBezTo>
                        <a:pt x="147522" y="36851"/>
                        <a:pt x="152364" y="1901"/>
                        <a:pt x="137036" y="1901"/>
                      </a:cubicBezTo>
                      <a:cubicBezTo>
                        <a:pt x="121708" y="1901"/>
                        <a:pt x="125741" y="42929"/>
                        <a:pt x="127354" y="63443"/>
                      </a:cubicBezTo>
                      <a:cubicBezTo>
                        <a:pt x="128162" y="70281"/>
                        <a:pt x="127354" y="83957"/>
                        <a:pt x="123321" y="90036"/>
                      </a:cubicBezTo>
                      <a:cubicBezTo>
                        <a:pt x="109607" y="109790"/>
                        <a:pt x="106380" y="68762"/>
                        <a:pt x="107186" y="61924"/>
                      </a:cubicBezTo>
                      <a:cubicBezTo>
                        <a:pt x="108800" y="45208"/>
                        <a:pt x="116061" y="13298"/>
                        <a:pt x="97506" y="9499"/>
                      </a:cubicBezTo>
                      <a:cubicBezTo>
                        <a:pt x="78951" y="5700"/>
                        <a:pt x="86212" y="50527"/>
                        <a:pt x="87826" y="71801"/>
                      </a:cubicBezTo>
                      <a:cubicBezTo>
                        <a:pt x="88632" y="76360"/>
                        <a:pt x="90245"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1" y="2661"/>
                        <a:pt x="41035" y="43689"/>
                        <a:pt x="42648" y="64203"/>
                      </a:cubicBezTo>
                      <a:cubicBezTo>
                        <a:pt x="44262" y="83957"/>
                        <a:pt x="27321" y="108270"/>
                        <a:pt x="27321" y="108270"/>
                      </a:cubicBezTo>
                      <a:cubicBezTo>
                        <a:pt x="-21082" y="138662"/>
                        <a:pt x="9573" y="234394"/>
                        <a:pt x="9573" y="290618"/>
                      </a:cubicBezTo>
                      <a:cubicBezTo>
                        <a:pt x="9573" y="334685"/>
                        <a:pt x="-16242" y="488161"/>
                        <a:pt x="35389" y="504116"/>
                      </a:cubicBezTo>
                      <a:cubicBezTo>
                        <a:pt x="65237" y="513234"/>
                        <a:pt x="114447" y="504116"/>
                        <a:pt x="145909" y="504876"/>
                      </a:cubicBezTo>
                      <a:cubicBezTo>
                        <a:pt x="182212" y="506396"/>
                        <a:pt x="262078" y="520832"/>
                        <a:pt x="292733" y="495759"/>
                      </a:cubicBezTo>
                      <a:cubicBezTo>
                        <a:pt x="294347" y="494239"/>
                        <a:pt x="296766" y="491960"/>
                        <a:pt x="298380" y="490440"/>
                      </a:cubicBezTo>
                      <a:cubicBezTo>
                        <a:pt x="319355" y="465368"/>
                        <a:pt x="308061" y="417501"/>
                        <a:pt x="307254" y="388630"/>
                      </a:cubicBezTo>
                      <a:cubicBezTo>
                        <a:pt x="307254"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470" name="Free-form: Shape 1469">
                  <a:extLst>
                    <a:ext uri="{FF2B5EF4-FFF2-40B4-BE49-F238E27FC236}">
                      <a16:creationId xmlns:a16="http://schemas.microsoft.com/office/drawing/2014/main" id="{0DF8CD38-F15E-F5A5-F38E-D3EBF8D0F5A8}"/>
                    </a:ext>
                  </a:extLst>
                </p:cNvPr>
                <p:cNvSpPr/>
                <p:nvPr/>
              </p:nvSpPr>
              <p:spPr>
                <a:xfrm>
                  <a:off x="11086296" y="2074042"/>
                  <a:ext cx="313278" cy="409711"/>
                </a:xfrm>
                <a:custGeom>
                  <a:avLst/>
                  <a:gdLst>
                    <a:gd name="connsiteX0" fmla="*/ 248471 w 313278"/>
                    <a:gd name="connsiteY0" fmla="*/ 309231 h 409711"/>
                    <a:gd name="connsiteX1" fmla="*/ 237177 w 313278"/>
                    <a:gd name="connsiteY1" fmla="*/ 325186 h 409711"/>
                    <a:gd name="connsiteX2" fmla="*/ 150857 w 313278"/>
                    <a:gd name="connsiteY2" fmla="*/ 349499 h 409711"/>
                    <a:gd name="connsiteX3" fmla="*/ 103261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4 w 313278"/>
                    <a:gd name="connsiteY11" fmla="*/ 395086 h 409711"/>
                    <a:gd name="connsiteX12" fmla="*/ 295261 w 313278"/>
                    <a:gd name="connsiteY12" fmla="*/ 389768 h 409711"/>
                    <a:gd name="connsiteX13" fmla="*/ 304135 w 313278"/>
                    <a:gd name="connsiteY13" fmla="*/ 287957 h 409711"/>
                    <a:gd name="connsiteX14" fmla="*/ 279126 w 313278"/>
                    <a:gd name="connsiteY14" fmla="*/ 0 h 409711"/>
                    <a:gd name="connsiteX15" fmla="*/ 273480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1" y="319868"/>
                        <a:pt x="237177" y="325186"/>
                      </a:cubicBezTo>
                      <a:cubicBezTo>
                        <a:pt x="215395" y="349499"/>
                        <a:pt x="182319" y="349499"/>
                        <a:pt x="150857" y="349499"/>
                      </a:cubicBezTo>
                      <a:cubicBezTo>
                        <a:pt x="135530" y="349499"/>
                        <a:pt x="118588" y="347980"/>
                        <a:pt x="103261" y="349499"/>
                      </a:cubicBezTo>
                      <a:cubicBezTo>
                        <a:pt x="82285" y="351779"/>
                        <a:pt x="64538" y="337343"/>
                        <a:pt x="52437" y="322907"/>
                      </a:cubicBezTo>
                      <a:cubicBezTo>
                        <a:pt x="29848" y="297834"/>
                        <a:pt x="18555" y="277320"/>
                        <a:pt x="23395" y="244650"/>
                      </a:cubicBezTo>
                      <a:cubicBezTo>
                        <a:pt x="27429" y="215778"/>
                        <a:pt x="35496" y="182348"/>
                        <a:pt x="23395" y="154236"/>
                      </a:cubicBezTo>
                      <a:cubicBezTo>
                        <a:pt x="18555" y="142839"/>
                        <a:pt x="9680" y="132202"/>
                        <a:pt x="0" y="123844"/>
                      </a:cubicBezTo>
                      <a:cubicBezTo>
                        <a:pt x="2421" y="147398"/>
                        <a:pt x="6454" y="170951"/>
                        <a:pt x="6454" y="189945"/>
                      </a:cubicBezTo>
                      <a:cubicBezTo>
                        <a:pt x="6454" y="234013"/>
                        <a:pt x="-19362" y="387488"/>
                        <a:pt x="32269" y="403444"/>
                      </a:cubicBezTo>
                      <a:cubicBezTo>
                        <a:pt x="62117" y="412561"/>
                        <a:pt x="111328" y="403444"/>
                        <a:pt x="142790" y="404204"/>
                      </a:cubicBezTo>
                      <a:cubicBezTo>
                        <a:pt x="179092" y="405723"/>
                        <a:pt x="258958" y="420159"/>
                        <a:pt x="289614" y="395086"/>
                      </a:cubicBezTo>
                      <a:cubicBezTo>
                        <a:pt x="291227" y="393567"/>
                        <a:pt x="293648" y="391287"/>
                        <a:pt x="295261" y="389768"/>
                      </a:cubicBezTo>
                      <a:cubicBezTo>
                        <a:pt x="316235" y="364695"/>
                        <a:pt x="304942" y="316829"/>
                        <a:pt x="304135" y="287957"/>
                      </a:cubicBezTo>
                      <a:cubicBezTo>
                        <a:pt x="302521" y="230214"/>
                        <a:pt x="338018" y="39509"/>
                        <a:pt x="279126" y="0"/>
                      </a:cubicBezTo>
                      <a:cubicBezTo>
                        <a:pt x="279126" y="0"/>
                        <a:pt x="269446" y="61542"/>
                        <a:pt x="273480" y="115487"/>
                      </a:cubicBezTo>
                      <a:cubicBezTo>
                        <a:pt x="275899" y="148917"/>
                        <a:pt x="271866" y="183107"/>
                        <a:pt x="265412"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471" name="Graphic 294">
                  <a:extLst>
                    <a:ext uri="{FF2B5EF4-FFF2-40B4-BE49-F238E27FC236}">
                      <a16:creationId xmlns:a16="http://schemas.microsoft.com/office/drawing/2014/main" id="{871F6C6C-9F71-1B02-ED55-6A0A17CA4402}"/>
                    </a:ext>
                  </a:extLst>
                </p:cNvPr>
                <p:cNvGrpSpPr/>
                <p:nvPr/>
              </p:nvGrpSpPr>
              <p:grpSpPr>
                <a:xfrm>
                  <a:off x="11138733" y="1975271"/>
                  <a:ext cx="378852" cy="148519"/>
                  <a:chOff x="11138733" y="1975271"/>
                  <a:chExt cx="378852" cy="148519"/>
                </a:xfrm>
                <a:solidFill>
                  <a:srgbClr val="F19C67"/>
                </a:solidFill>
              </p:grpSpPr>
              <p:sp>
                <p:nvSpPr>
                  <p:cNvPr id="1483" name="Free-form: Shape 1482">
                    <a:extLst>
                      <a:ext uri="{FF2B5EF4-FFF2-40B4-BE49-F238E27FC236}">
                        <a16:creationId xmlns:a16="http://schemas.microsoft.com/office/drawing/2014/main" id="{B16CB64A-6CDC-4C2E-3DAC-708DFAE58AD9}"/>
                      </a:ext>
                    </a:extLst>
                  </p:cNvPr>
                  <p:cNvSpPr/>
                  <p:nvPr/>
                </p:nvSpPr>
                <p:spPr>
                  <a:xfrm>
                    <a:off x="11138733" y="1975271"/>
                    <a:ext cx="32979" cy="105609"/>
                  </a:xfrm>
                  <a:custGeom>
                    <a:avLst/>
                    <a:gdLst>
                      <a:gd name="connsiteX0" fmla="*/ 8874 w 32979"/>
                      <a:gd name="connsiteY0" fmla="*/ 39509 h 105609"/>
                      <a:gd name="connsiteX1" fmla="*/ 25008 w 32979"/>
                      <a:gd name="connsiteY1" fmla="*/ 105610 h 105609"/>
                      <a:gd name="connsiteX2" fmla="*/ 30656 w 32979"/>
                      <a:gd name="connsiteY2" fmla="*/ 69140 h 105609"/>
                      <a:gd name="connsiteX3" fmla="*/ 29042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4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4" y="39509"/>
                        </a:moveTo>
                        <a:cubicBezTo>
                          <a:pt x="4840" y="74459"/>
                          <a:pt x="12907" y="105610"/>
                          <a:pt x="25008" y="105610"/>
                        </a:cubicBezTo>
                        <a:cubicBezTo>
                          <a:pt x="37109" y="105610"/>
                          <a:pt x="32269" y="79777"/>
                          <a:pt x="30656" y="69140"/>
                        </a:cubicBezTo>
                        <a:cubicBezTo>
                          <a:pt x="31462" y="73699"/>
                          <a:pt x="33075"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484" name="Free-form: Shape 1483">
                    <a:extLst>
                      <a:ext uri="{FF2B5EF4-FFF2-40B4-BE49-F238E27FC236}">
                        <a16:creationId xmlns:a16="http://schemas.microsoft.com/office/drawing/2014/main" id="{DEC4367A-E2D9-D3A1-F0BD-0023AA56C0FB}"/>
                      </a:ext>
                    </a:extLst>
                  </p:cNvPr>
                  <p:cNvSpPr/>
                  <p:nvPr/>
                </p:nvSpPr>
                <p:spPr>
                  <a:xfrm>
                    <a:off x="11179033"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30692" y="60783"/>
                          <a:pt x="29885" y="74459"/>
                          <a:pt x="25851" y="80537"/>
                        </a:cubicBezTo>
                        <a:cubicBezTo>
                          <a:pt x="12137" y="100291"/>
                          <a:pt x="8910" y="59263"/>
                          <a:pt x="9717" y="52425"/>
                        </a:cubicBezTo>
                        <a:cubicBezTo>
                          <a:pt x="11331" y="35710"/>
                          <a:pt x="18592" y="3799"/>
                          <a:pt x="36"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1485" name="Free-form: Shape 1484">
                    <a:extLst>
                      <a:ext uri="{FF2B5EF4-FFF2-40B4-BE49-F238E27FC236}">
                        <a16:creationId xmlns:a16="http://schemas.microsoft.com/office/drawing/2014/main" id="{6911AB45-1CBC-A599-4916-6945BFE79690}"/>
                      </a:ext>
                    </a:extLst>
                  </p:cNvPr>
                  <p:cNvSpPr/>
                  <p:nvPr/>
                </p:nvSpPr>
                <p:spPr>
                  <a:xfrm>
                    <a:off x="11224335" y="2024656"/>
                    <a:ext cx="21749" cy="57696"/>
                  </a:xfrm>
                  <a:custGeom>
                    <a:avLst/>
                    <a:gdLst>
                      <a:gd name="connsiteX0" fmla="*/ 3944 w 21749"/>
                      <a:gd name="connsiteY0" fmla="*/ 56984 h 57696"/>
                      <a:gd name="connsiteX1" fmla="*/ 20078 w 21749"/>
                      <a:gd name="connsiteY1" fmla="*/ 9877 h 57696"/>
                      <a:gd name="connsiteX2" fmla="*/ 17659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885" y="16715"/>
                          <a:pt x="20078" y="24313"/>
                          <a:pt x="17659"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486" name="Free-form: Shape 1485">
                    <a:extLst>
                      <a:ext uri="{FF2B5EF4-FFF2-40B4-BE49-F238E27FC236}">
                        <a16:creationId xmlns:a16="http://schemas.microsoft.com/office/drawing/2014/main" id="{B44915B0-EBEC-3BA8-3E4A-C4C2A75425B5}"/>
                      </a:ext>
                    </a:extLst>
                  </p:cNvPr>
                  <p:cNvSpPr/>
                  <p:nvPr/>
                </p:nvSpPr>
                <p:spPr>
                  <a:xfrm>
                    <a:off x="11258469"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1" y="82816"/>
                          <a:pt x="10147" y="72939"/>
                          <a:pt x="7727" y="64581"/>
                        </a:cubicBezTo>
                        <a:cubicBezTo>
                          <a:pt x="6113" y="57743"/>
                          <a:pt x="7727" y="50146"/>
                          <a:pt x="8534" y="43308"/>
                        </a:cubicBezTo>
                        <a:cubicBezTo>
                          <a:pt x="9340" y="34190"/>
                          <a:pt x="11761"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487" name="Free-form: Shape 1486">
                    <a:extLst>
                      <a:ext uri="{FF2B5EF4-FFF2-40B4-BE49-F238E27FC236}">
                        <a16:creationId xmlns:a16="http://schemas.microsoft.com/office/drawing/2014/main" id="{620C6DB0-740D-88CA-7A1D-13E26957AF5D}"/>
                      </a:ext>
                    </a:extLst>
                  </p:cNvPr>
                  <p:cNvSpPr/>
                  <p:nvPr/>
                </p:nvSpPr>
                <p:spPr>
                  <a:xfrm>
                    <a:off x="1130453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4 w 30759"/>
                      <a:gd name="connsiteY7" fmla="*/ 5318 h 75563"/>
                      <a:gd name="connsiteX8" fmla="*/ 8454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5" y="7598"/>
                          <a:pt x="27009" y="15955"/>
                          <a:pt x="27816" y="22034"/>
                        </a:cubicBezTo>
                        <a:cubicBezTo>
                          <a:pt x="28622" y="32671"/>
                          <a:pt x="18942" y="69140"/>
                          <a:pt x="7648" y="43308"/>
                        </a:cubicBezTo>
                        <a:cubicBezTo>
                          <a:pt x="4421" y="35710"/>
                          <a:pt x="6841" y="25073"/>
                          <a:pt x="7648" y="17475"/>
                        </a:cubicBezTo>
                        <a:cubicBezTo>
                          <a:pt x="7648" y="13676"/>
                          <a:pt x="8454" y="9117"/>
                          <a:pt x="8454" y="5318"/>
                        </a:cubicBezTo>
                        <a:lnTo>
                          <a:pt x="8454" y="5318"/>
                        </a:lnTo>
                        <a:cubicBezTo>
                          <a:pt x="7648" y="6078"/>
                          <a:pt x="-2032"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472" name="Graphic 294">
                  <a:extLst>
                    <a:ext uri="{FF2B5EF4-FFF2-40B4-BE49-F238E27FC236}">
                      <a16:creationId xmlns:a16="http://schemas.microsoft.com/office/drawing/2014/main" id="{A18BB99F-EC1F-E2D0-3F1E-31C91CE81BEC}"/>
                    </a:ext>
                  </a:extLst>
                </p:cNvPr>
                <p:cNvGrpSpPr/>
                <p:nvPr/>
              </p:nvGrpSpPr>
              <p:grpSpPr>
                <a:xfrm>
                  <a:off x="11150981" y="2172506"/>
                  <a:ext cx="365251" cy="366230"/>
                  <a:chOff x="11150981" y="2172506"/>
                  <a:chExt cx="365251" cy="366230"/>
                </a:xfrm>
                <a:solidFill>
                  <a:srgbClr val="54BCE8"/>
                </a:solidFill>
              </p:grpSpPr>
              <p:sp>
                <p:nvSpPr>
                  <p:cNvPr id="1479" name="Free-form: Shape 1478">
                    <a:extLst>
                      <a:ext uri="{FF2B5EF4-FFF2-40B4-BE49-F238E27FC236}">
                        <a16:creationId xmlns:a16="http://schemas.microsoft.com/office/drawing/2014/main" id="{A8F229FF-F98C-FA7D-ABDF-2CB612997850}"/>
                      </a:ext>
                    </a:extLst>
                  </p:cNvPr>
                  <p:cNvSpPr/>
                  <p:nvPr/>
                </p:nvSpPr>
                <p:spPr>
                  <a:xfrm>
                    <a:off x="11288733"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7" y="9159"/>
                          <a:pt x="8925"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480" name="Free-form: Shape 1479">
                    <a:extLst>
                      <a:ext uri="{FF2B5EF4-FFF2-40B4-BE49-F238E27FC236}">
                        <a16:creationId xmlns:a16="http://schemas.microsoft.com/office/drawing/2014/main" id="{589E9E62-99FB-A582-E0A7-F0436B09847A}"/>
                      </a:ext>
                    </a:extLst>
                  </p:cNvPr>
                  <p:cNvSpPr/>
                  <p:nvPr/>
                </p:nvSpPr>
                <p:spPr>
                  <a:xfrm>
                    <a:off x="11150981" y="2401549"/>
                    <a:ext cx="51284" cy="43469"/>
                  </a:xfrm>
                  <a:custGeom>
                    <a:avLst/>
                    <a:gdLst>
                      <a:gd name="connsiteX0" fmla="*/ 38576 w 51284"/>
                      <a:gd name="connsiteY0" fmla="*/ 35668 h 43469"/>
                      <a:gd name="connsiteX1" fmla="*/ 3886 w 51284"/>
                      <a:gd name="connsiteY1" fmla="*/ 38707 h 43469"/>
                      <a:gd name="connsiteX2" fmla="*/ 15181 w 51284"/>
                      <a:gd name="connsiteY2" fmla="*/ 8316 h 43469"/>
                      <a:gd name="connsiteX3" fmla="*/ 49869 w 51284"/>
                      <a:gd name="connsiteY3" fmla="*/ 5277 h 43469"/>
                      <a:gd name="connsiteX4" fmla="*/ 38576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6" y="35668"/>
                        </a:moveTo>
                        <a:cubicBezTo>
                          <a:pt x="25667" y="46305"/>
                          <a:pt x="10340" y="44786"/>
                          <a:pt x="3886" y="38707"/>
                        </a:cubicBezTo>
                        <a:cubicBezTo>
                          <a:pt x="-4181" y="31110"/>
                          <a:pt x="659" y="17434"/>
                          <a:pt x="15181" y="8316"/>
                        </a:cubicBezTo>
                        <a:cubicBezTo>
                          <a:pt x="27281" y="-41"/>
                          <a:pt x="45029" y="-3840"/>
                          <a:pt x="49869" y="5277"/>
                        </a:cubicBezTo>
                        <a:cubicBezTo>
                          <a:pt x="53903"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481" name="Free-form: Shape 1480">
                    <a:extLst>
                      <a:ext uri="{FF2B5EF4-FFF2-40B4-BE49-F238E27FC236}">
                        <a16:creationId xmlns:a16="http://schemas.microsoft.com/office/drawing/2014/main" id="{717E4C00-78BE-8DE3-E03C-6D30A44B31E0}"/>
                      </a:ext>
                    </a:extLst>
                  </p:cNvPr>
                  <p:cNvSpPr/>
                  <p:nvPr/>
                </p:nvSpPr>
                <p:spPr>
                  <a:xfrm>
                    <a:off x="11160397"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9" y="45135"/>
                          <a:pt x="1732"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482" name="Free-form: Shape 1481">
                    <a:extLst>
                      <a:ext uri="{FF2B5EF4-FFF2-40B4-BE49-F238E27FC236}">
                        <a16:creationId xmlns:a16="http://schemas.microsoft.com/office/drawing/2014/main" id="{7FE38E17-4C2C-2500-2C7C-535D98E01D84}"/>
                      </a:ext>
                    </a:extLst>
                  </p:cNvPr>
                  <p:cNvSpPr/>
                  <p:nvPr/>
                </p:nvSpPr>
                <p:spPr>
                  <a:xfrm>
                    <a:off x="11310358" y="2376391"/>
                    <a:ext cx="30124" cy="29888"/>
                  </a:xfrm>
                  <a:custGeom>
                    <a:avLst/>
                    <a:gdLst>
                      <a:gd name="connsiteX0" fmla="*/ 14728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8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8" y="29676"/>
                        </a:moveTo>
                        <a:cubicBezTo>
                          <a:pt x="6661" y="28916"/>
                          <a:pt x="-1406" y="22838"/>
                          <a:pt x="208" y="14480"/>
                        </a:cubicBezTo>
                        <a:cubicBezTo>
                          <a:pt x="1821" y="7642"/>
                          <a:pt x="8275" y="804"/>
                          <a:pt x="15535" y="45"/>
                        </a:cubicBezTo>
                        <a:cubicBezTo>
                          <a:pt x="23602" y="-715"/>
                          <a:pt x="29250" y="8402"/>
                          <a:pt x="30056" y="15240"/>
                        </a:cubicBezTo>
                        <a:cubicBezTo>
                          <a:pt x="30863" y="24358"/>
                          <a:pt x="24410" y="31196"/>
                          <a:pt x="14728" y="29676"/>
                        </a:cubicBezTo>
                        <a:close/>
                      </a:path>
                    </a:pathLst>
                  </a:custGeom>
                  <a:solidFill>
                    <a:srgbClr val="54BCE8"/>
                  </a:solidFill>
                  <a:ln w="4185" cap="flat">
                    <a:noFill/>
                    <a:prstDash val="solid"/>
                    <a:miter/>
                  </a:ln>
                </p:spPr>
                <p:txBody>
                  <a:bodyPr rtlCol="0" anchor="ctr"/>
                  <a:lstStyle/>
                  <a:p>
                    <a:endParaRPr lang="en-GB" dirty="0"/>
                  </a:p>
                </p:txBody>
              </p:sp>
            </p:grpSp>
            <p:sp>
              <p:nvSpPr>
                <p:cNvPr id="1473" name="Free-form: Shape 1472">
                  <a:extLst>
                    <a:ext uri="{FF2B5EF4-FFF2-40B4-BE49-F238E27FC236}">
                      <a16:creationId xmlns:a16="http://schemas.microsoft.com/office/drawing/2014/main" id="{C13FC3D8-E5B5-F365-EA60-2417D39EEDF4}"/>
                    </a:ext>
                  </a:extLst>
                </p:cNvPr>
                <p:cNvSpPr/>
                <p:nvPr/>
              </p:nvSpPr>
              <p:spPr>
                <a:xfrm>
                  <a:off x="11126055" y="2106597"/>
                  <a:ext cx="130589" cy="35858"/>
                </a:xfrm>
                <a:custGeom>
                  <a:avLst/>
                  <a:gdLst>
                    <a:gd name="connsiteX0" fmla="*/ 129653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3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3" y="19871"/>
                      </a:moveTo>
                      <a:cubicBezTo>
                        <a:pt x="123198" y="25949"/>
                        <a:pt x="94963" y="30508"/>
                        <a:pt x="67535" y="34306"/>
                      </a:cubicBezTo>
                      <a:cubicBezTo>
                        <a:pt x="40913" y="38105"/>
                        <a:pt x="12678" y="35066"/>
                        <a:pt x="2190" y="23669"/>
                      </a:cubicBezTo>
                      <a:cubicBezTo>
                        <a:pt x="-8297" y="12273"/>
                        <a:pt x="19938" y="-1403"/>
                        <a:pt x="64308" y="116"/>
                      </a:cubicBezTo>
                      <a:cubicBezTo>
                        <a:pt x="108678" y="1636"/>
                        <a:pt x="136107" y="13792"/>
                        <a:pt x="129653" y="19871"/>
                      </a:cubicBezTo>
                      <a:close/>
                    </a:path>
                  </a:pathLst>
                </a:custGeom>
                <a:solidFill>
                  <a:srgbClr val="FFFFFF"/>
                </a:solidFill>
                <a:ln w="4185" cap="flat">
                  <a:noFill/>
                  <a:prstDash val="solid"/>
                  <a:miter/>
                </a:ln>
              </p:spPr>
              <p:txBody>
                <a:bodyPr rtlCol="0" anchor="ctr"/>
                <a:lstStyle/>
                <a:p>
                  <a:endParaRPr lang="en-GB" dirty="0"/>
                </a:p>
              </p:txBody>
            </p:sp>
            <p:sp>
              <p:nvSpPr>
                <p:cNvPr id="1474" name="Free-form: Shape 1473">
                  <a:extLst>
                    <a:ext uri="{FF2B5EF4-FFF2-40B4-BE49-F238E27FC236}">
                      <a16:creationId xmlns:a16="http://schemas.microsoft.com/office/drawing/2014/main" id="{907E29B9-C2F0-EFEA-1E20-EA77379ABFCE}"/>
                    </a:ext>
                  </a:extLst>
                </p:cNvPr>
                <p:cNvSpPr/>
                <p:nvPr/>
              </p:nvSpPr>
              <p:spPr>
                <a:xfrm>
                  <a:off x="11278898" y="210891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59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9" y="6911"/>
                        <a:pt x="6658" y="-2966"/>
                        <a:pt x="18759" y="833"/>
                      </a:cubicBezTo>
                      <a:cubicBezTo>
                        <a:pt x="30860"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475" name="Graphic 294">
                  <a:extLst>
                    <a:ext uri="{FF2B5EF4-FFF2-40B4-BE49-F238E27FC236}">
                      <a16:creationId xmlns:a16="http://schemas.microsoft.com/office/drawing/2014/main" id="{4D6555DD-A888-779F-7EAB-C6C07B20E800}"/>
                    </a:ext>
                  </a:extLst>
                </p:cNvPr>
                <p:cNvGrpSpPr/>
                <p:nvPr/>
              </p:nvGrpSpPr>
              <p:grpSpPr>
                <a:xfrm>
                  <a:off x="11160516" y="2253909"/>
                  <a:ext cx="272046" cy="163912"/>
                  <a:chOff x="11160516" y="2253909"/>
                  <a:chExt cx="272046" cy="163912"/>
                </a:xfrm>
              </p:grpSpPr>
              <p:sp>
                <p:nvSpPr>
                  <p:cNvPr id="1476" name="Free-form: Shape 1475">
                    <a:extLst>
                      <a:ext uri="{FF2B5EF4-FFF2-40B4-BE49-F238E27FC236}">
                        <a16:creationId xmlns:a16="http://schemas.microsoft.com/office/drawing/2014/main" id="{E6846EC5-3292-8583-2F84-EF9D6F9E27DD}"/>
                      </a:ext>
                    </a:extLst>
                  </p:cNvPr>
                  <p:cNvSpPr/>
                  <p:nvPr/>
                </p:nvSpPr>
                <p:spPr>
                  <a:xfrm>
                    <a:off x="11160516"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8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4066" y="124805"/>
                          <a:pt x="70184" y="121766"/>
                        </a:cubicBezTo>
                        <a:cubicBezTo>
                          <a:pt x="43562" y="119487"/>
                          <a:pt x="11293" y="96693"/>
                          <a:pt x="1613" y="65542"/>
                        </a:cubicBezTo>
                        <a:cubicBezTo>
                          <a:pt x="-8875" y="29832"/>
                          <a:pt x="33882" y="2480"/>
                          <a:pt x="69378"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477" name="Free-form: Shape 1476">
                    <a:extLst>
                      <a:ext uri="{FF2B5EF4-FFF2-40B4-BE49-F238E27FC236}">
                        <a16:creationId xmlns:a16="http://schemas.microsoft.com/office/drawing/2014/main" id="{76CE5B6E-0796-9495-D3C7-AC887557B054}"/>
                      </a:ext>
                    </a:extLst>
                  </p:cNvPr>
                  <p:cNvSpPr/>
                  <p:nvPr/>
                </p:nvSpPr>
                <p:spPr>
                  <a:xfrm>
                    <a:off x="11180173" y="2280728"/>
                    <a:ext cx="49720" cy="32470"/>
                  </a:xfrm>
                  <a:custGeom>
                    <a:avLst/>
                    <a:gdLst>
                      <a:gd name="connsiteX0" fmla="*/ 49721 w 49720"/>
                      <a:gd name="connsiteY0" fmla="*/ 9092 h 32470"/>
                      <a:gd name="connsiteX1" fmla="*/ 31972 w 49720"/>
                      <a:gd name="connsiteY1" fmla="*/ 27327 h 32470"/>
                      <a:gd name="connsiteX2" fmla="*/ 4543 w 49720"/>
                      <a:gd name="connsiteY2" fmla="*/ 27327 h 32470"/>
                      <a:gd name="connsiteX3" fmla="*/ 17452 w 49720"/>
                      <a:gd name="connsiteY3" fmla="*/ 1494 h 32470"/>
                      <a:gd name="connsiteX4" fmla="*/ 49721 w 4972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 h="32470">
                        <a:moveTo>
                          <a:pt x="49721" y="9092"/>
                        </a:moveTo>
                        <a:cubicBezTo>
                          <a:pt x="49721" y="14410"/>
                          <a:pt x="40039" y="21248"/>
                          <a:pt x="31972" y="27327"/>
                        </a:cubicBezTo>
                        <a:cubicBezTo>
                          <a:pt x="23905" y="33405"/>
                          <a:pt x="12610" y="34924"/>
                          <a:pt x="4543" y="27327"/>
                        </a:cubicBezTo>
                        <a:cubicBezTo>
                          <a:pt x="-4331" y="19729"/>
                          <a:pt x="-297" y="5293"/>
                          <a:pt x="17452" y="1494"/>
                        </a:cubicBezTo>
                        <a:cubicBezTo>
                          <a:pt x="34393" y="-3065"/>
                          <a:pt x="49721" y="3773"/>
                          <a:pt x="49721" y="9092"/>
                        </a:cubicBezTo>
                        <a:close/>
                      </a:path>
                    </a:pathLst>
                  </a:custGeom>
                  <a:solidFill>
                    <a:srgbClr val="FFFFFF"/>
                  </a:solidFill>
                  <a:ln w="4185" cap="flat">
                    <a:noFill/>
                    <a:prstDash val="solid"/>
                    <a:miter/>
                  </a:ln>
                </p:spPr>
                <p:txBody>
                  <a:bodyPr rtlCol="0" anchor="ctr"/>
                  <a:lstStyle/>
                  <a:p>
                    <a:endParaRPr lang="en-GB" dirty="0"/>
                  </a:p>
                </p:txBody>
              </p:sp>
              <p:sp>
                <p:nvSpPr>
                  <p:cNvPr id="1478" name="Free-form: Shape 1477">
                    <a:extLst>
                      <a:ext uri="{FF2B5EF4-FFF2-40B4-BE49-F238E27FC236}">
                        <a16:creationId xmlns:a16="http://schemas.microsoft.com/office/drawing/2014/main" id="{7F33DDDE-AEB2-87D6-FC17-550B6F3C5966}"/>
                      </a:ext>
                    </a:extLst>
                  </p:cNvPr>
                  <p:cNvSpPr/>
                  <p:nvPr/>
                </p:nvSpPr>
                <p:spPr>
                  <a:xfrm>
                    <a:off x="11173423" y="2263228"/>
                    <a:ext cx="128236" cy="111889"/>
                  </a:xfrm>
                  <a:custGeom>
                    <a:avLst/>
                    <a:gdLst>
                      <a:gd name="connsiteX0" fmla="*/ 100840 w 128236"/>
                      <a:gd name="connsiteY0" fmla="*/ 0 h 111889"/>
                      <a:gd name="connsiteX1" fmla="*/ 103260 w 128236"/>
                      <a:gd name="connsiteY1" fmla="*/ 28112 h 111889"/>
                      <a:gd name="connsiteX2" fmla="*/ 34689 w 128236"/>
                      <a:gd name="connsiteY2" fmla="*/ 88135 h 111889"/>
                      <a:gd name="connsiteX3" fmla="*/ 0 w 128236"/>
                      <a:gd name="connsiteY3" fmla="*/ 76738 h 111889"/>
                      <a:gd name="connsiteX4" fmla="*/ 58084 w 128236"/>
                      <a:gd name="connsiteY4" fmla="*/ 111688 h 111889"/>
                      <a:gd name="connsiteX5" fmla="*/ 126655 w 128236"/>
                      <a:gd name="connsiteY5" fmla="*/ 53944 h 111889"/>
                      <a:gd name="connsiteX6" fmla="*/ 100840 w 128236"/>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6" h="111889">
                        <a:moveTo>
                          <a:pt x="100840" y="0"/>
                        </a:moveTo>
                        <a:cubicBezTo>
                          <a:pt x="104067" y="8358"/>
                          <a:pt x="105681" y="18235"/>
                          <a:pt x="103260" y="28112"/>
                        </a:cubicBezTo>
                        <a:cubicBezTo>
                          <a:pt x="96807" y="57743"/>
                          <a:pt x="70185" y="91174"/>
                          <a:pt x="34689" y="88135"/>
                        </a:cubicBezTo>
                        <a:cubicBezTo>
                          <a:pt x="23394" y="87375"/>
                          <a:pt x="11293" y="83576"/>
                          <a:pt x="0" y="76738"/>
                        </a:cubicBezTo>
                        <a:cubicBezTo>
                          <a:pt x="14520" y="96492"/>
                          <a:pt x="37109" y="110168"/>
                          <a:pt x="58084" y="111688"/>
                        </a:cubicBezTo>
                        <a:cubicBezTo>
                          <a:pt x="91159" y="114727"/>
                          <a:pt x="117781" y="82816"/>
                          <a:pt x="126655" y="53944"/>
                        </a:cubicBezTo>
                        <a:cubicBezTo>
                          <a:pt x="132302"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49" name="Graphic 294">
                <a:extLst>
                  <a:ext uri="{FF2B5EF4-FFF2-40B4-BE49-F238E27FC236}">
                    <a16:creationId xmlns:a16="http://schemas.microsoft.com/office/drawing/2014/main" id="{C9944D79-9B23-FE84-DC04-46D3252A1F77}"/>
                  </a:ext>
                </a:extLst>
              </p:cNvPr>
              <p:cNvGrpSpPr/>
              <p:nvPr/>
            </p:nvGrpSpPr>
            <p:grpSpPr>
              <a:xfrm>
                <a:off x="9991300" y="1688745"/>
                <a:ext cx="644740" cy="745746"/>
                <a:chOff x="11384085" y="1971850"/>
                <a:chExt cx="612950" cy="687949"/>
              </a:xfrm>
            </p:grpSpPr>
            <p:sp>
              <p:nvSpPr>
                <p:cNvPr id="1450" name="Free-form: Shape 1449">
                  <a:extLst>
                    <a:ext uri="{FF2B5EF4-FFF2-40B4-BE49-F238E27FC236}">
                      <a16:creationId xmlns:a16="http://schemas.microsoft.com/office/drawing/2014/main" id="{8C23A71A-BC42-6570-3ADC-EE8484E047EC}"/>
                    </a:ext>
                  </a:extLst>
                </p:cNvPr>
                <p:cNvSpPr/>
                <p:nvPr/>
              </p:nvSpPr>
              <p:spPr>
                <a:xfrm>
                  <a:off x="11384085"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2 w 317531"/>
                    <a:gd name="connsiteY6" fmla="*/ 2661 h 510383"/>
                    <a:gd name="connsiteX7" fmla="*/ 204801 w 317531"/>
                    <a:gd name="connsiteY7" fmla="*/ 64203 h 510383"/>
                    <a:gd name="connsiteX8" fmla="*/ 201574 w 317531"/>
                    <a:gd name="connsiteY8" fmla="*/ 84717 h 510383"/>
                    <a:gd name="connsiteX9" fmla="*/ 184633 w 317531"/>
                    <a:gd name="connsiteY9" fmla="*/ 74840 h 510383"/>
                    <a:gd name="connsiteX10" fmla="*/ 185439 w 317531"/>
                    <a:gd name="connsiteY10" fmla="*/ 53566 h 510383"/>
                    <a:gd name="connsiteX11" fmla="*/ 174145 w 317531"/>
                    <a:gd name="connsiteY11" fmla="*/ 1141 h 510383"/>
                    <a:gd name="connsiteX12" fmla="*/ 162850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4 w 317531"/>
                    <a:gd name="connsiteY17" fmla="*/ 63443 h 510383"/>
                    <a:gd name="connsiteX18" fmla="*/ 123321 w 317531"/>
                    <a:gd name="connsiteY18" fmla="*/ 90036 h 510383"/>
                    <a:gd name="connsiteX19" fmla="*/ 107186 w 317531"/>
                    <a:gd name="connsiteY19" fmla="*/ 61924 h 510383"/>
                    <a:gd name="connsiteX20" fmla="*/ 97506 w 317531"/>
                    <a:gd name="connsiteY20" fmla="*/ 9499 h 510383"/>
                    <a:gd name="connsiteX21" fmla="*/ 87826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8 w 317531"/>
                    <a:gd name="connsiteY26" fmla="*/ 64203 h 510383"/>
                    <a:gd name="connsiteX27" fmla="*/ 27321 w 317531"/>
                    <a:gd name="connsiteY27" fmla="*/ 108270 h 510383"/>
                    <a:gd name="connsiteX28" fmla="*/ 9573 w 317531"/>
                    <a:gd name="connsiteY28" fmla="*/ 290618 h 510383"/>
                    <a:gd name="connsiteX29" fmla="*/ 35389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6262" y="7219"/>
                        <a:pt x="247556" y="40650"/>
                        <a:pt x="249170" y="60404"/>
                      </a:cubicBezTo>
                      <a:cubicBezTo>
                        <a:pt x="249977" y="71041"/>
                        <a:pt x="240296" y="107511"/>
                        <a:pt x="229002" y="81678"/>
                      </a:cubicBezTo>
                      <a:cubicBezTo>
                        <a:pt x="225775" y="74080"/>
                        <a:pt x="228195" y="63443"/>
                        <a:pt x="229002" y="55845"/>
                      </a:cubicBezTo>
                      <a:cubicBezTo>
                        <a:pt x="230615" y="37611"/>
                        <a:pt x="235456" y="2661"/>
                        <a:pt x="216902" y="2661"/>
                      </a:cubicBezTo>
                      <a:cubicBezTo>
                        <a:pt x="198346" y="2661"/>
                        <a:pt x="203187" y="43689"/>
                        <a:pt x="204801" y="64203"/>
                      </a:cubicBezTo>
                      <a:cubicBezTo>
                        <a:pt x="205607" y="69521"/>
                        <a:pt x="205607" y="80918"/>
                        <a:pt x="201574" y="84717"/>
                      </a:cubicBezTo>
                      <a:cubicBezTo>
                        <a:pt x="193506" y="93075"/>
                        <a:pt x="187052" y="83198"/>
                        <a:pt x="184633" y="74840"/>
                      </a:cubicBezTo>
                      <a:cubicBezTo>
                        <a:pt x="183019" y="68002"/>
                        <a:pt x="184633" y="60404"/>
                        <a:pt x="185439" y="53566"/>
                      </a:cubicBezTo>
                      <a:cubicBezTo>
                        <a:pt x="187052" y="36851"/>
                        <a:pt x="192700" y="10259"/>
                        <a:pt x="174145" y="1141"/>
                      </a:cubicBezTo>
                      <a:cubicBezTo>
                        <a:pt x="155590" y="-7976"/>
                        <a:pt x="161237" y="39890"/>
                        <a:pt x="162850" y="61164"/>
                      </a:cubicBezTo>
                      <a:cubicBezTo>
                        <a:pt x="163657" y="68002"/>
                        <a:pt x="162850" y="75600"/>
                        <a:pt x="160431" y="82438"/>
                      </a:cubicBezTo>
                      <a:cubicBezTo>
                        <a:pt x="158010" y="89276"/>
                        <a:pt x="154783" y="95354"/>
                        <a:pt x="149137" y="90036"/>
                      </a:cubicBezTo>
                      <a:cubicBezTo>
                        <a:pt x="141876" y="83957"/>
                        <a:pt x="145909" y="62683"/>
                        <a:pt x="146716" y="55086"/>
                      </a:cubicBezTo>
                      <a:cubicBezTo>
                        <a:pt x="147522" y="36851"/>
                        <a:pt x="152364" y="1901"/>
                        <a:pt x="137036" y="1901"/>
                      </a:cubicBezTo>
                      <a:cubicBezTo>
                        <a:pt x="121708" y="1901"/>
                        <a:pt x="125741" y="42929"/>
                        <a:pt x="127354" y="63443"/>
                      </a:cubicBezTo>
                      <a:cubicBezTo>
                        <a:pt x="128162" y="70281"/>
                        <a:pt x="127354" y="83957"/>
                        <a:pt x="123321" y="90036"/>
                      </a:cubicBezTo>
                      <a:cubicBezTo>
                        <a:pt x="109607" y="109790"/>
                        <a:pt x="106380" y="68762"/>
                        <a:pt x="107186" y="61924"/>
                      </a:cubicBezTo>
                      <a:cubicBezTo>
                        <a:pt x="108800" y="45208"/>
                        <a:pt x="116061" y="13298"/>
                        <a:pt x="97506" y="9499"/>
                      </a:cubicBezTo>
                      <a:cubicBezTo>
                        <a:pt x="78951" y="5700"/>
                        <a:pt x="86212" y="50527"/>
                        <a:pt x="87826" y="71801"/>
                      </a:cubicBezTo>
                      <a:cubicBezTo>
                        <a:pt x="88632" y="76360"/>
                        <a:pt x="90245"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1" y="2661"/>
                        <a:pt x="41035" y="43689"/>
                        <a:pt x="42648" y="64203"/>
                      </a:cubicBezTo>
                      <a:cubicBezTo>
                        <a:pt x="44262" y="83957"/>
                        <a:pt x="27321" y="108270"/>
                        <a:pt x="27321" y="108270"/>
                      </a:cubicBezTo>
                      <a:cubicBezTo>
                        <a:pt x="-21082" y="138662"/>
                        <a:pt x="9573" y="234394"/>
                        <a:pt x="9573" y="290618"/>
                      </a:cubicBezTo>
                      <a:cubicBezTo>
                        <a:pt x="9573" y="334685"/>
                        <a:pt x="-16242" y="488161"/>
                        <a:pt x="35389" y="504116"/>
                      </a:cubicBezTo>
                      <a:cubicBezTo>
                        <a:pt x="65237" y="513234"/>
                        <a:pt x="114447" y="504116"/>
                        <a:pt x="145909" y="504876"/>
                      </a:cubicBezTo>
                      <a:cubicBezTo>
                        <a:pt x="182212" y="506396"/>
                        <a:pt x="262078" y="520832"/>
                        <a:pt x="292733" y="495759"/>
                      </a:cubicBezTo>
                      <a:cubicBezTo>
                        <a:pt x="294347" y="494239"/>
                        <a:pt x="296766" y="491960"/>
                        <a:pt x="298380" y="490440"/>
                      </a:cubicBezTo>
                      <a:cubicBezTo>
                        <a:pt x="319355" y="465368"/>
                        <a:pt x="308061" y="417501"/>
                        <a:pt x="307254" y="388630"/>
                      </a:cubicBezTo>
                      <a:cubicBezTo>
                        <a:pt x="307254"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1451" name="Free-form: Shape 1450">
                  <a:extLst>
                    <a:ext uri="{FF2B5EF4-FFF2-40B4-BE49-F238E27FC236}">
                      <a16:creationId xmlns:a16="http://schemas.microsoft.com/office/drawing/2014/main" id="{4B85E66A-BDC4-8DCC-AC76-405F603D52B9}"/>
                    </a:ext>
                  </a:extLst>
                </p:cNvPr>
                <p:cNvSpPr/>
                <p:nvPr/>
              </p:nvSpPr>
              <p:spPr>
                <a:xfrm>
                  <a:off x="11388817" y="2074042"/>
                  <a:ext cx="313278" cy="409711"/>
                </a:xfrm>
                <a:custGeom>
                  <a:avLst/>
                  <a:gdLst>
                    <a:gd name="connsiteX0" fmla="*/ 248471 w 313278"/>
                    <a:gd name="connsiteY0" fmla="*/ 309231 h 409711"/>
                    <a:gd name="connsiteX1" fmla="*/ 237177 w 313278"/>
                    <a:gd name="connsiteY1" fmla="*/ 325186 h 409711"/>
                    <a:gd name="connsiteX2" fmla="*/ 150857 w 313278"/>
                    <a:gd name="connsiteY2" fmla="*/ 349499 h 409711"/>
                    <a:gd name="connsiteX3" fmla="*/ 103261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4 w 313278"/>
                    <a:gd name="connsiteY11" fmla="*/ 395086 h 409711"/>
                    <a:gd name="connsiteX12" fmla="*/ 295261 w 313278"/>
                    <a:gd name="connsiteY12" fmla="*/ 389768 h 409711"/>
                    <a:gd name="connsiteX13" fmla="*/ 304135 w 313278"/>
                    <a:gd name="connsiteY13" fmla="*/ 287957 h 409711"/>
                    <a:gd name="connsiteX14" fmla="*/ 279126 w 313278"/>
                    <a:gd name="connsiteY14" fmla="*/ 0 h 409711"/>
                    <a:gd name="connsiteX15" fmla="*/ 273480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1" y="319868"/>
                        <a:pt x="237177" y="325186"/>
                      </a:cubicBezTo>
                      <a:cubicBezTo>
                        <a:pt x="215395" y="349499"/>
                        <a:pt x="182319" y="349499"/>
                        <a:pt x="150857" y="349499"/>
                      </a:cubicBezTo>
                      <a:cubicBezTo>
                        <a:pt x="135530" y="349499"/>
                        <a:pt x="118588" y="347980"/>
                        <a:pt x="103261" y="349499"/>
                      </a:cubicBezTo>
                      <a:cubicBezTo>
                        <a:pt x="82285" y="351779"/>
                        <a:pt x="64538" y="337343"/>
                        <a:pt x="52437" y="322907"/>
                      </a:cubicBezTo>
                      <a:cubicBezTo>
                        <a:pt x="29848" y="297834"/>
                        <a:pt x="18555" y="277320"/>
                        <a:pt x="23395" y="244650"/>
                      </a:cubicBezTo>
                      <a:cubicBezTo>
                        <a:pt x="27429" y="215778"/>
                        <a:pt x="35496" y="182348"/>
                        <a:pt x="23395" y="154236"/>
                      </a:cubicBezTo>
                      <a:cubicBezTo>
                        <a:pt x="18555" y="142839"/>
                        <a:pt x="9680" y="132202"/>
                        <a:pt x="0" y="123844"/>
                      </a:cubicBezTo>
                      <a:cubicBezTo>
                        <a:pt x="2421" y="147398"/>
                        <a:pt x="6454" y="170951"/>
                        <a:pt x="6454" y="189945"/>
                      </a:cubicBezTo>
                      <a:cubicBezTo>
                        <a:pt x="6454" y="234013"/>
                        <a:pt x="-19362" y="387488"/>
                        <a:pt x="32269" y="403444"/>
                      </a:cubicBezTo>
                      <a:cubicBezTo>
                        <a:pt x="62117" y="412561"/>
                        <a:pt x="111328" y="403444"/>
                        <a:pt x="142790" y="404204"/>
                      </a:cubicBezTo>
                      <a:cubicBezTo>
                        <a:pt x="179092" y="405723"/>
                        <a:pt x="258958" y="420159"/>
                        <a:pt x="289614" y="395086"/>
                      </a:cubicBezTo>
                      <a:cubicBezTo>
                        <a:pt x="291227" y="393567"/>
                        <a:pt x="293648" y="391287"/>
                        <a:pt x="295261" y="389768"/>
                      </a:cubicBezTo>
                      <a:cubicBezTo>
                        <a:pt x="316235" y="364695"/>
                        <a:pt x="304942" y="316829"/>
                        <a:pt x="304135" y="287957"/>
                      </a:cubicBezTo>
                      <a:cubicBezTo>
                        <a:pt x="302521" y="230214"/>
                        <a:pt x="338018" y="39509"/>
                        <a:pt x="279126" y="0"/>
                      </a:cubicBezTo>
                      <a:cubicBezTo>
                        <a:pt x="279126" y="0"/>
                        <a:pt x="269446" y="61542"/>
                        <a:pt x="273480" y="115487"/>
                      </a:cubicBezTo>
                      <a:cubicBezTo>
                        <a:pt x="275899" y="148917"/>
                        <a:pt x="271866" y="183107"/>
                        <a:pt x="265412"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1452" name="Graphic 294">
                  <a:extLst>
                    <a:ext uri="{FF2B5EF4-FFF2-40B4-BE49-F238E27FC236}">
                      <a16:creationId xmlns:a16="http://schemas.microsoft.com/office/drawing/2014/main" id="{79A20FA5-486C-CEAF-5E18-1C3A29A55619}"/>
                    </a:ext>
                  </a:extLst>
                </p:cNvPr>
                <p:cNvGrpSpPr/>
                <p:nvPr/>
              </p:nvGrpSpPr>
              <p:grpSpPr>
                <a:xfrm>
                  <a:off x="11441254" y="1975271"/>
                  <a:ext cx="378852" cy="148519"/>
                  <a:chOff x="11441254" y="1975271"/>
                  <a:chExt cx="378852" cy="148519"/>
                </a:xfrm>
                <a:solidFill>
                  <a:srgbClr val="F19C67"/>
                </a:solidFill>
              </p:grpSpPr>
              <p:sp>
                <p:nvSpPr>
                  <p:cNvPr id="1464" name="Free-form: Shape 1463">
                    <a:extLst>
                      <a:ext uri="{FF2B5EF4-FFF2-40B4-BE49-F238E27FC236}">
                        <a16:creationId xmlns:a16="http://schemas.microsoft.com/office/drawing/2014/main" id="{8CCAB179-012A-E4A7-AF56-56C22522563C}"/>
                      </a:ext>
                    </a:extLst>
                  </p:cNvPr>
                  <p:cNvSpPr/>
                  <p:nvPr/>
                </p:nvSpPr>
                <p:spPr>
                  <a:xfrm>
                    <a:off x="11441254"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7" y="105610"/>
                          <a:pt x="25008" y="105610"/>
                        </a:cubicBezTo>
                        <a:cubicBezTo>
                          <a:pt x="36303" y="106369"/>
                          <a:pt x="32269" y="79777"/>
                          <a:pt x="30656" y="69140"/>
                        </a:cubicBezTo>
                        <a:cubicBezTo>
                          <a:pt x="31462" y="73699"/>
                          <a:pt x="33075"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1465" name="Free-form: Shape 1464">
                    <a:extLst>
                      <a:ext uri="{FF2B5EF4-FFF2-40B4-BE49-F238E27FC236}">
                        <a16:creationId xmlns:a16="http://schemas.microsoft.com/office/drawing/2014/main" id="{9547B7AE-B13C-9AE1-4D91-612499025A02}"/>
                      </a:ext>
                    </a:extLst>
                  </p:cNvPr>
                  <p:cNvSpPr/>
                  <p:nvPr/>
                </p:nvSpPr>
                <p:spPr>
                  <a:xfrm>
                    <a:off x="11481554"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30692" y="60783"/>
                          <a:pt x="29885" y="74459"/>
                          <a:pt x="25851" y="80537"/>
                        </a:cubicBezTo>
                        <a:cubicBezTo>
                          <a:pt x="12137" y="100291"/>
                          <a:pt x="8910" y="59263"/>
                          <a:pt x="9717" y="52425"/>
                        </a:cubicBezTo>
                        <a:cubicBezTo>
                          <a:pt x="11331" y="35710"/>
                          <a:pt x="18592" y="3799"/>
                          <a:pt x="36"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1466" name="Free-form: Shape 1465">
                    <a:extLst>
                      <a:ext uri="{FF2B5EF4-FFF2-40B4-BE49-F238E27FC236}">
                        <a16:creationId xmlns:a16="http://schemas.microsoft.com/office/drawing/2014/main" id="{AA376947-0142-77C5-CADE-5A9703BFE8CF}"/>
                      </a:ext>
                    </a:extLst>
                  </p:cNvPr>
                  <p:cNvSpPr/>
                  <p:nvPr/>
                </p:nvSpPr>
                <p:spPr>
                  <a:xfrm>
                    <a:off x="11526857" y="2024656"/>
                    <a:ext cx="21749" cy="57696"/>
                  </a:xfrm>
                  <a:custGeom>
                    <a:avLst/>
                    <a:gdLst>
                      <a:gd name="connsiteX0" fmla="*/ 3944 w 21749"/>
                      <a:gd name="connsiteY0" fmla="*/ 56984 h 57696"/>
                      <a:gd name="connsiteX1" fmla="*/ 20078 w 21749"/>
                      <a:gd name="connsiteY1" fmla="*/ 9877 h 57696"/>
                      <a:gd name="connsiteX2" fmla="*/ 17659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885" y="16715"/>
                          <a:pt x="20078" y="24313"/>
                          <a:pt x="17659"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1467" name="Free-form: Shape 1466">
                    <a:extLst>
                      <a:ext uri="{FF2B5EF4-FFF2-40B4-BE49-F238E27FC236}">
                        <a16:creationId xmlns:a16="http://schemas.microsoft.com/office/drawing/2014/main" id="{03320B3A-15B6-699B-6FD7-E978FE8DC13E}"/>
                      </a:ext>
                    </a:extLst>
                  </p:cNvPr>
                  <p:cNvSpPr/>
                  <p:nvPr/>
                </p:nvSpPr>
                <p:spPr>
                  <a:xfrm>
                    <a:off x="11560990"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1" y="82816"/>
                          <a:pt x="10147" y="72939"/>
                          <a:pt x="7727" y="64581"/>
                        </a:cubicBezTo>
                        <a:cubicBezTo>
                          <a:pt x="6113" y="57743"/>
                          <a:pt x="7727" y="50146"/>
                          <a:pt x="8534" y="43308"/>
                        </a:cubicBezTo>
                        <a:cubicBezTo>
                          <a:pt x="9340" y="34190"/>
                          <a:pt x="11761"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1468" name="Free-form: Shape 1467">
                    <a:extLst>
                      <a:ext uri="{FF2B5EF4-FFF2-40B4-BE49-F238E27FC236}">
                        <a16:creationId xmlns:a16="http://schemas.microsoft.com/office/drawing/2014/main" id="{BEE5FABA-BAFA-6D70-0A3C-7E928D17684A}"/>
                      </a:ext>
                    </a:extLst>
                  </p:cNvPr>
                  <p:cNvSpPr/>
                  <p:nvPr/>
                </p:nvSpPr>
                <p:spPr>
                  <a:xfrm>
                    <a:off x="11607052"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4 w 30759"/>
                      <a:gd name="connsiteY7" fmla="*/ 5318 h 75563"/>
                      <a:gd name="connsiteX8" fmla="*/ 8454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5" y="7598"/>
                          <a:pt x="27009" y="15955"/>
                          <a:pt x="27816" y="22034"/>
                        </a:cubicBezTo>
                        <a:cubicBezTo>
                          <a:pt x="28622" y="32671"/>
                          <a:pt x="18942" y="69140"/>
                          <a:pt x="7648" y="43308"/>
                        </a:cubicBezTo>
                        <a:cubicBezTo>
                          <a:pt x="4421" y="35710"/>
                          <a:pt x="6841" y="25073"/>
                          <a:pt x="7648" y="17475"/>
                        </a:cubicBezTo>
                        <a:cubicBezTo>
                          <a:pt x="7648" y="13676"/>
                          <a:pt x="8454" y="9117"/>
                          <a:pt x="8454" y="5318"/>
                        </a:cubicBezTo>
                        <a:lnTo>
                          <a:pt x="8454" y="5318"/>
                        </a:lnTo>
                        <a:cubicBezTo>
                          <a:pt x="7648" y="6078"/>
                          <a:pt x="-2032"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1453" name="Graphic 294">
                  <a:extLst>
                    <a:ext uri="{FF2B5EF4-FFF2-40B4-BE49-F238E27FC236}">
                      <a16:creationId xmlns:a16="http://schemas.microsoft.com/office/drawing/2014/main" id="{003FD31A-A9C0-E988-DEA7-BDFF983E853A}"/>
                    </a:ext>
                  </a:extLst>
                </p:cNvPr>
                <p:cNvGrpSpPr/>
                <p:nvPr/>
              </p:nvGrpSpPr>
              <p:grpSpPr>
                <a:xfrm>
                  <a:off x="11453503" y="2172506"/>
                  <a:ext cx="365251" cy="366230"/>
                  <a:chOff x="11453503" y="2172506"/>
                  <a:chExt cx="365251" cy="366230"/>
                </a:xfrm>
                <a:solidFill>
                  <a:srgbClr val="54BCE8"/>
                </a:solidFill>
              </p:grpSpPr>
              <p:sp>
                <p:nvSpPr>
                  <p:cNvPr id="1460" name="Free-form: Shape 1459">
                    <a:extLst>
                      <a:ext uri="{FF2B5EF4-FFF2-40B4-BE49-F238E27FC236}">
                        <a16:creationId xmlns:a16="http://schemas.microsoft.com/office/drawing/2014/main" id="{8C654C8D-0078-7C3B-9735-1C465D810531}"/>
                      </a:ext>
                    </a:extLst>
                  </p:cNvPr>
                  <p:cNvSpPr/>
                  <p:nvPr/>
                </p:nvSpPr>
                <p:spPr>
                  <a:xfrm>
                    <a:off x="11591254"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7" y="9159"/>
                          <a:pt x="8925"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1461" name="Free-form: Shape 1460">
                    <a:extLst>
                      <a:ext uri="{FF2B5EF4-FFF2-40B4-BE49-F238E27FC236}">
                        <a16:creationId xmlns:a16="http://schemas.microsoft.com/office/drawing/2014/main" id="{2AAEC677-0B15-7E80-BB2F-C1F44A0A1A0B}"/>
                      </a:ext>
                    </a:extLst>
                  </p:cNvPr>
                  <p:cNvSpPr/>
                  <p:nvPr/>
                </p:nvSpPr>
                <p:spPr>
                  <a:xfrm>
                    <a:off x="11453503" y="2401549"/>
                    <a:ext cx="51284" cy="43469"/>
                  </a:xfrm>
                  <a:custGeom>
                    <a:avLst/>
                    <a:gdLst>
                      <a:gd name="connsiteX0" fmla="*/ 38576 w 51284"/>
                      <a:gd name="connsiteY0" fmla="*/ 35668 h 43469"/>
                      <a:gd name="connsiteX1" fmla="*/ 3886 w 51284"/>
                      <a:gd name="connsiteY1" fmla="*/ 38707 h 43469"/>
                      <a:gd name="connsiteX2" fmla="*/ 15181 w 51284"/>
                      <a:gd name="connsiteY2" fmla="*/ 8316 h 43469"/>
                      <a:gd name="connsiteX3" fmla="*/ 49869 w 51284"/>
                      <a:gd name="connsiteY3" fmla="*/ 5277 h 43469"/>
                      <a:gd name="connsiteX4" fmla="*/ 38576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6" y="35668"/>
                        </a:moveTo>
                        <a:cubicBezTo>
                          <a:pt x="25667" y="46305"/>
                          <a:pt x="10340" y="44786"/>
                          <a:pt x="3886" y="38707"/>
                        </a:cubicBezTo>
                        <a:cubicBezTo>
                          <a:pt x="-4181" y="31110"/>
                          <a:pt x="659" y="17434"/>
                          <a:pt x="15181" y="8316"/>
                        </a:cubicBezTo>
                        <a:cubicBezTo>
                          <a:pt x="27281" y="-41"/>
                          <a:pt x="45029" y="-3840"/>
                          <a:pt x="49869" y="5277"/>
                        </a:cubicBezTo>
                        <a:cubicBezTo>
                          <a:pt x="53903"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1462" name="Free-form: Shape 1461">
                    <a:extLst>
                      <a:ext uri="{FF2B5EF4-FFF2-40B4-BE49-F238E27FC236}">
                        <a16:creationId xmlns:a16="http://schemas.microsoft.com/office/drawing/2014/main" id="{96618404-2095-A4C7-ACFA-5ABD9CE4DF1D}"/>
                      </a:ext>
                    </a:extLst>
                  </p:cNvPr>
                  <p:cNvSpPr/>
                  <p:nvPr/>
                </p:nvSpPr>
                <p:spPr>
                  <a:xfrm>
                    <a:off x="11462918"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9" y="45135"/>
                          <a:pt x="1732"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1463" name="Free-form: Shape 1462">
                    <a:extLst>
                      <a:ext uri="{FF2B5EF4-FFF2-40B4-BE49-F238E27FC236}">
                        <a16:creationId xmlns:a16="http://schemas.microsoft.com/office/drawing/2014/main" id="{026756D2-654D-8ACA-2776-83435A74C620}"/>
                      </a:ext>
                    </a:extLst>
                  </p:cNvPr>
                  <p:cNvSpPr/>
                  <p:nvPr/>
                </p:nvSpPr>
                <p:spPr>
                  <a:xfrm>
                    <a:off x="11612879" y="2376391"/>
                    <a:ext cx="30124" cy="29888"/>
                  </a:xfrm>
                  <a:custGeom>
                    <a:avLst/>
                    <a:gdLst>
                      <a:gd name="connsiteX0" fmla="*/ 14728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8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8" y="29676"/>
                        </a:moveTo>
                        <a:cubicBezTo>
                          <a:pt x="6661" y="28916"/>
                          <a:pt x="-1406" y="22838"/>
                          <a:pt x="208" y="14480"/>
                        </a:cubicBezTo>
                        <a:cubicBezTo>
                          <a:pt x="1821" y="7642"/>
                          <a:pt x="8275" y="804"/>
                          <a:pt x="15535" y="45"/>
                        </a:cubicBezTo>
                        <a:cubicBezTo>
                          <a:pt x="23602" y="-715"/>
                          <a:pt x="29250" y="8402"/>
                          <a:pt x="30056" y="15240"/>
                        </a:cubicBezTo>
                        <a:cubicBezTo>
                          <a:pt x="30863" y="24358"/>
                          <a:pt x="24410" y="31196"/>
                          <a:pt x="14728" y="29676"/>
                        </a:cubicBezTo>
                        <a:close/>
                      </a:path>
                    </a:pathLst>
                  </a:custGeom>
                  <a:solidFill>
                    <a:srgbClr val="54BCE8"/>
                  </a:solidFill>
                  <a:ln w="4185" cap="flat">
                    <a:noFill/>
                    <a:prstDash val="solid"/>
                    <a:miter/>
                  </a:ln>
                </p:spPr>
                <p:txBody>
                  <a:bodyPr rtlCol="0" anchor="ctr"/>
                  <a:lstStyle/>
                  <a:p>
                    <a:endParaRPr lang="en-GB" dirty="0"/>
                  </a:p>
                </p:txBody>
              </p:sp>
            </p:grpSp>
            <p:sp>
              <p:nvSpPr>
                <p:cNvPr id="1454" name="Free-form: Shape 1453">
                  <a:extLst>
                    <a:ext uri="{FF2B5EF4-FFF2-40B4-BE49-F238E27FC236}">
                      <a16:creationId xmlns:a16="http://schemas.microsoft.com/office/drawing/2014/main" id="{A0867C02-B2B7-8B91-B28D-648084827149}"/>
                    </a:ext>
                  </a:extLst>
                </p:cNvPr>
                <p:cNvSpPr/>
                <p:nvPr/>
              </p:nvSpPr>
              <p:spPr>
                <a:xfrm>
                  <a:off x="11428577" y="2106597"/>
                  <a:ext cx="130589" cy="35858"/>
                </a:xfrm>
                <a:custGeom>
                  <a:avLst/>
                  <a:gdLst>
                    <a:gd name="connsiteX0" fmla="*/ 129653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3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3" y="19871"/>
                      </a:moveTo>
                      <a:cubicBezTo>
                        <a:pt x="123198" y="25949"/>
                        <a:pt x="94963" y="30508"/>
                        <a:pt x="67535" y="34306"/>
                      </a:cubicBezTo>
                      <a:cubicBezTo>
                        <a:pt x="40913" y="38105"/>
                        <a:pt x="12678" y="35066"/>
                        <a:pt x="2190" y="23669"/>
                      </a:cubicBezTo>
                      <a:cubicBezTo>
                        <a:pt x="-8297" y="12273"/>
                        <a:pt x="19938" y="-1403"/>
                        <a:pt x="64308" y="116"/>
                      </a:cubicBezTo>
                      <a:cubicBezTo>
                        <a:pt x="108678" y="1636"/>
                        <a:pt x="136107" y="13792"/>
                        <a:pt x="129653" y="19871"/>
                      </a:cubicBezTo>
                      <a:close/>
                    </a:path>
                  </a:pathLst>
                </a:custGeom>
                <a:solidFill>
                  <a:srgbClr val="FFFFFF"/>
                </a:solidFill>
                <a:ln w="4185" cap="flat">
                  <a:noFill/>
                  <a:prstDash val="solid"/>
                  <a:miter/>
                </a:ln>
              </p:spPr>
              <p:txBody>
                <a:bodyPr rtlCol="0" anchor="ctr"/>
                <a:lstStyle/>
                <a:p>
                  <a:endParaRPr lang="en-GB" dirty="0"/>
                </a:p>
              </p:txBody>
            </p:sp>
            <p:sp>
              <p:nvSpPr>
                <p:cNvPr id="1455" name="Free-form: Shape 1454">
                  <a:extLst>
                    <a:ext uri="{FF2B5EF4-FFF2-40B4-BE49-F238E27FC236}">
                      <a16:creationId xmlns:a16="http://schemas.microsoft.com/office/drawing/2014/main" id="{9871745F-4EF4-C5C9-79CA-77799DE5487A}"/>
                    </a:ext>
                  </a:extLst>
                </p:cNvPr>
                <p:cNvSpPr/>
                <p:nvPr/>
              </p:nvSpPr>
              <p:spPr>
                <a:xfrm>
                  <a:off x="11581419" y="210891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59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9" y="6911"/>
                        <a:pt x="6658" y="-2966"/>
                        <a:pt x="18759" y="833"/>
                      </a:cubicBezTo>
                      <a:cubicBezTo>
                        <a:pt x="30860"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1456" name="Graphic 294">
                  <a:extLst>
                    <a:ext uri="{FF2B5EF4-FFF2-40B4-BE49-F238E27FC236}">
                      <a16:creationId xmlns:a16="http://schemas.microsoft.com/office/drawing/2014/main" id="{8E21F777-9872-112E-F38E-9515B0C0F9C0}"/>
                    </a:ext>
                  </a:extLst>
                </p:cNvPr>
                <p:cNvGrpSpPr/>
                <p:nvPr/>
              </p:nvGrpSpPr>
              <p:grpSpPr>
                <a:xfrm>
                  <a:off x="11463037" y="2253909"/>
                  <a:ext cx="272046" cy="163912"/>
                  <a:chOff x="11463037" y="2253909"/>
                  <a:chExt cx="272046" cy="163912"/>
                </a:xfrm>
              </p:grpSpPr>
              <p:sp>
                <p:nvSpPr>
                  <p:cNvPr id="1457" name="Free-form: Shape 1456">
                    <a:extLst>
                      <a:ext uri="{FF2B5EF4-FFF2-40B4-BE49-F238E27FC236}">
                        <a16:creationId xmlns:a16="http://schemas.microsoft.com/office/drawing/2014/main" id="{2F853211-347A-59C5-4561-5779F8388DD7}"/>
                      </a:ext>
                    </a:extLst>
                  </p:cNvPr>
                  <p:cNvSpPr/>
                  <p:nvPr/>
                </p:nvSpPr>
                <p:spPr>
                  <a:xfrm>
                    <a:off x="11463037"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8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4066" y="124805"/>
                          <a:pt x="70184" y="121766"/>
                        </a:cubicBezTo>
                        <a:cubicBezTo>
                          <a:pt x="43562" y="119487"/>
                          <a:pt x="11293" y="96693"/>
                          <a:pt x="1613" y="65542"/>
                        </a:cubicBezTo>
                        <a:cubicBezTo>
                          <a:pt x="-8875" y="29832"/>
                          <a:pt x="33882" y="2480"/>
                          <a:pt x="69378"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1458" name="Free-form: Shape 1457">
                    <a:extLst>
                      <a:ext uri="{FF2B5EF4-FFF2-40B4-BE49-F238E27FC236}">
                        <a16:creationId xmlns:a16="http://schemas.microsoft.com/office/drawing/2014/main" id="{7CEA4468-7BBD-3BB4-1B58-6EDC324A68F3}"/>
                      </a:ext>
                    </a:extLst>
                  </p:cNvPr>
                  <p:cNvSpPr/>
                  <p:nvPr/>
                </p:nvSpPr>
                <p:spPr>
                  <a:xfrm>
                    <a:off x="11482694" y="2280728"/>
                    <a:ext cx="49720" cy="32470"/>
                  </a:xfrm>
                  <a:custGeom>
                    <a:avLst/>
                    <a:gdLst>
                      <a:gd name="connsiteX0" fmla="*/ 49721 w 49720"/>
                      <a:gd name="connsiteY0" fmla="*/ 9092 h 32470"/>
                      <a:gd name="connsiteX1" fmla="*/ 31972 w 49720"/>
                      <a:gd name="connsiteY1" fmla="*/ 27327 h 32470"/>
                      <a:gd name="connsiteX2" fmla="*/ 4543 w 49720"/>
                      <a:gd name="connsiteY2" fmla="*/ 27327 h 32470"/>
                      <a:gd name="connsiteX3" fmla="*/ 17452 w 49720"/>
                      <a:gd name="connsiteY3" fmla="*/ 1494 h 32470"/>
                      <a:gd name="connsiteX4" fmla="*/ 49721 w 4972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 h="32470">
                        <a:moveTo>
                          <a:pt x="49721" y="9092"/>
                        </a:moveTo>
                        <a:cubicBezTo>
                          <a:pt x="49721" y="14410"/>
                          <a:pt x="40039" y="21248"/>
                          <a:pt x="31972" y="27327"/>
                        </a:cubicBezTo>
                        <a:cubicBezTo>
                          <a:pt x="23905" y="33405"/>
                          <a:pt x="12610" y="34924"/>
                          <a:pt x="4543" y="27327"/>
                        </a:cubicBezTo>
                        <a:cubicBezTo>
                          <a:pt x="-4331" y="19729"/>
                          <a:pt x="-297" y="5293"/>
                          <a:pt x="17452" y="1494"/>
                        </a:cubicBezTo>
                        <a:cubicBezTo>
                          <a:pt x="34393" y="-3065"/>
                          <a:pt x="49721" y="3773"/>
                          <a:pt x="49721" y="9092"/>
                        </a:cubicBezTo>
                        <a:close/>
                      </a:path>
                    </a:pathLst>
                  </a:custGeom>
                  <a:solidFill>
                    <a:srgbClr val="FFFFFF"/>
                  </a:solidFill>
                  <a:ln w="4185" cap="flat">
                    <a:noFill/>
                    <a:prstDash val="solid"/>
                    <a:miter/>
                  </a:ln>
                </p:spPr>
                <p:txBody>
                  <a:bodyPr rtlCol="0" anchor="ctr"/>
                  <a:lstStyle/>
                  <a:p>
                    <a:endParaRPr lang="en-GB" dirty="0"/>
                  </a:p>
                </p:txBody>
              </p:sp>
              <p:sp>
                <p:nvSpPr>
                  <p:cNvPr id="1459" name="Free-form: Shape 1458">
                    <a:extLst>
                      <a:ext uri="{FF2B5EF4-FFF2-40B4-BE49-F238E27FC236}">
                        <a16:creationId xmlns:a16="http://schemas.microsoft.com/office/drawing/2014/main" id="{EBCC9966-5D76-A9E6-0108-06F15C277381}"/>
                      </a:ext>
                    </a:extLst>
                  </p:cNvPr>
                  <p:cNvSpPr/>
                  <p:nvPr/>
                </p:nvSpPr>
                <p:spPr>
                  <a:xfrm>
                    <a:off x="11475944" y="2263228"/>
                    <a:ext cx="128236" cy="111889"/>
                  </a:xfrm>
                  <a:custGeom>
                    <a:avLst/>
                    <a:gdLst>
                      <a:gd name="connsiteX0" fmla="*/ 100840 w 128236"/>
                      <a:gd name="connsiteY0" fmla="*/ 0 h 111889"/>
                      <a:gd name="connsiteX1" fmla="*/ 103260 w 128236"/>
                      <a:gd name="connsiteY1" fmla="*/ 28112 h 111889"/>
                      <a:gd name="connsiteX2" fmla="*/ 34689 w 128236"/>
                      <a:gd name="connsiteY2" fmla="*/ 88135 h 111889"/>
                      <a:gd name="connsiteX3" fmla="*/ 0 w 128236"/>
                      <a:gd name="connsiteY3" fmla="*/ 76738 h 111889"/>
                      <a:gd name="connsiteX4" fmla="*/ 58084 w 128236"/>
                      <a:gd name="connsiteY4" fmla="*/ 111688 h 111889"/>
                      <a:gd name="connsiteX5" fmla="*/ 126655 w 128236"/>
                      <a:gd name="connsiteY5" fmla="*/ 53944 h 111889"/>
                      <a:gd name="connsiteX6" fmla="*/ 100840 w 128236"/>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6" h="111889">
                        <a:moveTo>
                          <a:pt x="100840" y="0"/>
                        </a:moveTo>
                        <a:cubicBezTo>
                          <a:pt x="104067" y="8358"/>
                          <a:pt x="105681" y="18235"/>
                          <a:pt x="103260" y="28112"/>
                        </a:cubicBezTo>
                        <a:cubicBezTo>
                          <a:pt x="96807" y="57743"/>
                          <a:pt x="70185" y="91174"/>
                          <a:pt x="34689" y="88135"/>
                        </a:cubicBezTo>
                        <a:cubicBezTo>
                          <a:pt x="23394" y="87375"/>
                          <a:pt x="11293" y="83576"/>
                          <a:pt x="0" y="76738"/>
                        </a:cubicBezTo>
                        <a:cubicBezTo>
                          <a:pt x="14520" y="96492"/>
                          <a:pt x="37109" y="110168"/>
                          <a:pt x="58084" y="111688"/>
                        </a:cubicBezTo>
                        <a:cubicBezTo>
                          <a:pt x="91159" y="114727"/>
                          <a:pt x="117781" y="82816"/>
                          <a:pt x="126655" y="53944"/>
                        </a:cubicBezTo>
                        <a:cubicBezTo>
                          <a:pt x="132302"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pic>
          <p:nvPicPr>
            <p:cNvPr id="565" name="Picture 564" descr="Icon&#10;&#10;Description automatically generated">
              <a:extLst>
                <a:ext uri="{FF2B5EF4-FFF2-40B4-BE49-F238E27FC236}">
                  <a16:creationId xmlns:a16="http://schemas.microsoft.com/office/drawing/2014/main" id="{B2300437-6B47-CF19-FC34-BBCCD6587EF0}"/>
                </a:ext>
              </a:extLst>
            </p:cNvPr>
            <p:cNvPicPr>
              <a:picLocks noChangeAspect="1"/>
            </p:cNvPicPr>
            <p:nvPr/>
          </p:nvPicPr>
          <p:blipFill>
            <a:blip r:embed="rId19"/>
            <a:stretch>
              <a:fillRect/>
            </a:stretch>
          </p:blipFill>
          <p:spPr>
            <a:xfrm>
              <a:off x="6654348" y="1699868"/>
              <a:ext cx="729984" cy="1066073"/>
            </a:xfrm>
            <a:prstGeom prst="rect">
              <a:avLst/>
            </a:prstGeom>
          </p:spPr>
        </p:pic>
      </p:grpSp>
    </p:spTree>
    <p:extLst>
      <p:ext uri="{BB962C8B-B14F-4D97-AF65-F5344CB8AC3E}">
        <p14:creationId xmlns:p14="http://schemas.microsoft.com/office/powerpoint/2010/main" val="290891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Freeform 3156">
            <a:extLst>
              <a:ext uri="{FF2B5EF4-FFF2-40B4-BE49-F238E27FC236}">
                <a16:creationId xmlns:a16="http://schemas.microsoft.com/office/drawing/2014/main" id="{72CD8832-D0DC-4BC1-44A2-8D2D1BED75ED}"/>
              </a:ext>
            </a:extLst>
          </p:cNvPr>
          <p:cNvSpPr/>
          <p:nvPr/>
        </p:nvSpPr>
        <p:spPr>
          <a:xfrm>
            <a:off x="4966181" y="2159276"/>
            <a:ext cx="1576951" cy="2631412"/>
          </a:xfrm>
          <a:custGeom>
            <a:avLst/>
            <a:gdLst>
              <a:gd name="connsiteX0" fmla="*/ 705162 w 1218470"/>
              <a:gd name="connsiteY0" fmla="*/ 25 h 2108627"/>
              <a:gd name="connsiteX1" fmla="*/ 1218470 w 1218470"/>
              <a:gd name="connsiteY1" fmla="*/ 2108628 h 2108627"/>
              <a:gd name="connsiteX2" fmla="*/ 0 w 1218470"/>
              <a:gd name="connsiteY2" fmla="*/ 2108628 h 2108627"/>
              <a:gd name="connsiteX3" fmla="*/ 705162 w 1218470"/>
              <a:gd name="connsiteY3" fmla="*/ 25 h 2108627"/>
            </a:gdLst>
            <a:ahLst/>
            <a:cxnLst>
              <a:cxn ang="0">
                <a:pos x="connsiteX0" y="connsiteY0"/>
              </a:cxn>
              <a:cxn ang="0">
                <a:pos x="connsiteX1" y="connsiteY1"/>
              </a:cxn>
              <a:cxn ang="0">
                <a:pos x="connsiteX2" y="connsiteY2"/>
              </a:cxn>
              <a:cxn ang="0">
                <a:pos x="connsiteX3" y="connsiteY3"/>
              </a:cxn>
            </a:cxnLst>
            <a:rect l="l" t="t" r="r" b="b"/>
            <a:pathLst>
              <a:path w="1218470" h="2108627">
                <a:moveTo>
                  <a:pt x="705162" y="25"/>
                </a:moveTo>
                <a:lnTo>
                  <a:pt x="1218470" y="2108628"/>
                </a:lnTo>
                <a:lnTo>
                  <a:pt x="0" y="2108628"/>
                </a:lnTo>
                <a:cubicBezTo>
                  <a:pt x="0" y="2108628"/>
                  <a:pt x="696692" y="-8435"/>
                  <a:pt x="705162" y="25"/>
                </a:cubicBezTo>
                <a:close/>
              </a:path>
            </a:pathLst>
          </a:custGeom>
          <a:gradFill>
            <a:gsLst>
              <a:gs pos="0">
                <a:srgbClr val="FFFFFF">
                  <a:alpha val="0"/>
                </a:srgbClr>
              </a:gs>
              <a:gs pos="13600">
                <a:srgbClr val="E3E3E3">
                  <a:alpha val="13333"/>
                </a:srgbClr>
              </a:gs>
              <a:gs pos="42580">
                <a:srgbClr val="AEAEAE">
                  <a:alpha val="42353"/>
                </a:srgbClr>
              </a:gs>
              <a:gs pos="67680">
                <a:srgbClr val="878787">
                  <a:alpha val="67451"/>
                </a:srgbClr>
              </a:gs>
              <a:gs pos="87640">
                <a:srgbClr val="6F6F6F">
                  <a:alpha val="87451"/>
                </a:srgbClr>
              </a:gs>
              <a:gs pos="99970">
                <a:srgbClr val="666666"/>
              </a:gs>
            </a:gsLst>
            <a:lin ang="16200000" scaled="1"/>
          </a:gradFill>
          <a:ln w="5919" cap="flat">
            <a:noFill/>
            <a:prstDash val="solid"/>
            <a:miter/>
          </a:ln>
        </p:spPr>
        <p:txBody>
          <a:bodyPr rtlCol="0" anchor="ctr"/>
          <a:lstStyle/>
          <a:p>
            <a:endParaRPr lang="en-GB" dirty="0"/>
          </a:p>
        </p:txBody>
      </p:sp>
      <p:pic>
        <p:nvPicPr>
          <p:cNvPr id="3228" name="Picture 3227" descr="Icon&#10;&#10;Description automatically generated">
            <a:extLst>
              <a:ext uri="{FF2B5EF4-FFF2-40B4-BE49-F238E27FC236}">
                <a16:creationId xmlns:a16="http://schemas.microsoft.com/office/drawing/2014/main" id="{58A401FC-68E8-1D54-C674-4EDF070DF859}"/>
              </a:ext>
            </a:extLst>
          </p:cNvPr>
          <p:cNvPicPr>
            <a:picLocks noChangeAspect="1"/>
          </p:cNvPicPr>
          <p:nvPr/>
        </p:nvPicPr>
        <p:blipFill>
          <a:blip r:embed="rId3"/>
          <a:stretch>
            <a:fillRect/>
          </a:stretch>
        </p:blipFill>
        <p:spPr>
          <a:xfrm>
            <a:off x="5544898" y="2563029"/>
            <a:ext cx="821492" cy="652331"/>
          </a:xfrm>
          <a:prstGeom prst="rect">
            <a:avLst/>
          </a:prstGeom>
        </p:spPr>
      </p:pic>
      <p:sp>
        <p:nvSpPr>
          <p:cNvPr id="17" name="TextBox 16">
            <a:extLst>
              <a:ext uri="{FF2B5EF4-FFF2-40B4-BE49-F238E27FC236}">
                <a16:creationId xmlns:a16="http://schemas.microsoft.com/office/drawing/2014/main" id="{F4477F78-DE0B-0027-50F8-6F51FBBC7A56}"/>
              </a:ext>
            </a:extLst>
          </p:cNvPr>
          <p:cNvSpPr txBox="1"/>
          <p:nvPr/>
        </p:nvSpPr>
        <p:spPr>
          <a:xfrm>
            <a:off x="5399925" y="3172540"/>
            <a:ext cx="820738" cy="184666"/>
          </a:xfrm>
          <a:prstGeom prst="rect">
            <a:avLst/>
          </a:prstGeom>
          <a:noFill/>
        </p:spPr>
        <p:txBody>
          <a:bodyPr wrap="none" lIns="0" tIns="0" rIns="0" bIns="0" rtlCol="0">
            <a:spAutoFit/>
          </a:bodyPr>
          <a:lstStyle/>
          <a:p>
            <a:pPr>
              <a:defRPr/>
            </a:pPr>
            <a:r>
              <a:rPr lang="en-GB" sz="1200" dirty="0">
                <a:solidFill>
                  <a:srgbClr val="656665">
                    <a:lumMod val="50000"/>
                  </a:srgbClr>
                </a:solidFill>
                <a:latin typeface="Calibri" panose="020F0502020204030204" pitchFamily="34" charset="0"/>
                <a:cs typeface="Calibri" panose="020F0502020204030204" pitchFamily="34" charset="0"/>
              </a:rPr>
              <a:t>Dendritic cell</a:t>
            </a:r>
          </a:p>
        </p:txBody>
      </p:sp>
      <p:sp>
        <p:nvSpPr>
          <p:cNvPr id="18" name="TextBox 17">
            <a:extLst>
              <a:ext uri="{FF2B5EF4-FFF2-40B4-BE49-F238E27FC236}">
                <a16:creationId xmlns:a16="http://schemas.microsoft.com/office/drawing/2014/main" id="{0073D683-A0F0-4B70-6AD8-1B99A5AAEE6E}"/>
              </a:ext>
            </a:extLst>
          </p:cNvPr>
          <p:cNvSpPr txBox="1"/>
          <p:nvPr/>
        </p:nvSpPr>
        <p:spPr>
          <a:xfrm>
            <a:off x="5530652" y="4421443"/>
            <a:ext cx="512227" cy="184666"/>
          </a:xfrm>
          <a:prstGeom prst="rect">
            <a:avLst/>
          </a:prstGeom>
          <a:noFill/>
        </p:spPr>
        <p:txBody>
          <a:bodyPr wrap="square" lIns="0" tIns="0" rIns="0" bIns="0" rtlCol="0">
            <a:spAutoFit/>
          </a:bodyPr>
          <a:lstStyle/>
          <a:p>
            <a:pPr algn="ctr">
              <a:defRPr/>
            </a:pPr>
            <a:r>
              <a:rPr lang="en-GB" sz="1200" dirty="0">
                <a:solidFill>
                  <a:srgbClr val="656665">
                    <a:lumMod val="50000"/>
                  </a:srgbClr>
                </a:solidFill>
                <a:latin typeface="Calibri" panose="020F0502020204030204" pitchFamily="34" charset="0"/>
                <a:cs typeface="Calibri" panose="020F0502020204030204" pitchFamily="34" charset="0"/>
              </a:rPr>
              <a:t>ILC1s</a:t>
            </a:r>
          </a:p>
        </p:txBody>
      </p:sp>
      <p:sp>
        <p:nvSpPr>
          <p:cNvPr id="19" name="TextBox 18">
            <a:extLst>
              <a:ext uri="{FF2B5EF4-FFF2-40B4-BE49-F238E27FC236}">
                <a16:creationId xmlns:a16="http://schemas.microsoft.com/office/drawing/2014/main" id="{8690129B-2DAC-6633-FCDC-1D6AF494C3A7}"/>
              </a:ext>
            </a:extLst>
          </p:cNvPr>
          <p:cNvSpPr txBox="1"/>
          <p:nvPr/>
        </p:nvSpPr>
        <p:spPr>
          <a:xfrm>
            <a:off x="5395642" y="3504607"/>
            <a:ext cx="310983" cy="184666"/>
          </a:xfrm>
          <a:prstGeom prst="rect">
            <a:avLst/>
          </a:prstGeom>
          <a:noFill/>
        </p:spPr>
        <p:txBody>
          <a:bodyPr wrap="none" lIns="0" tIns="0" rIns="0" bIns="0" rtlCol="0">
            <a:spAutoFit/>
          </a:bodyPr>
          <a:lstStyle/>
          <a:p>
            <a:pPr>
              <a:defRPr/>
            </a:pPr>
            <a:r>
              <a:rPr lang="en-GB" sz="1200" b="1" dirty="0">
                <a:solidFill>
                  <a:srgbClr val="656665"/>
                </a:solidFill>
                <a:latin typeface="Calibri" panose="020F0502020204030204" pitchFamily="34" charset="0"/>
                <a:cs typeface="Calibri" panose="020F0502020204030204" pitchFamily="34" charset="0"/>
              </a:rPr>
              <a:t>IL-12</a:t>
            </a:r>
          </a:p>
        </p:txBody>
      </p:sp>
      <p:sp>
        <p:nvSpPr>
          <p:cNvPr id="20" name="TextBox 19">
            <a:extLst>
              <a:ext uri="{FF2B5EF4-FFF2-40B4-BE49-F238E27FC236}">
                <a16:creationId xmlns:a16="http://schemas.microsoft.com/office/drawing/2014/main" id="{F06F11AD-88B0-63C7-AE40-14EFC36EA68C}"/>
              </a:ext>
            </a:extLst>
          </p:cNvPr>
          <p:cNvSpPr txBox="1"/>
          <p:nvPr/>
        </p:nvSpPr>
        <p:spPr>
          <a:xfrm>
            <a:off x="5380319" y="3701666"/>
            <a:ext cx="310983" cy="184666"/>
          </a:xfrm>
          <a:prstGeom prst="rect">
            <a:avLst/>
          </a:prstGeom>
          <a:noFill/>
        </p:spPr>
        <p:txBody>
          <a:bodyPr wrap="none" lIns="0" tIns="0" rIns="0" bIns="0" rtlCol="0">
            <a:spAutoFit/>
          </a:bodyPr>
          <a:lstStyle/>
          <a:p>
            <a:pPr>
              <a:defRPr/>
            </a:pPr>
            <a:r>
              <a:rPr lang="en-GB" sz="1200" b="1" dirty="0">
                <a:solidFill>
                  <a:srgbClr val="656665"/>
                </a:solidFill>
                <a:latin typeface="Calibri" panose="020F0502020204030204" pitchFamily="34" charset="0"/>
                <a:cs typeface="Calibri" panose="020F0502020204030204" pitchFamily="34" charset="0"/>
              </a:rPr>
              <a:t>IL-18</a:t>
            </a:r>
          </a:p>
        </p:txBody>
      </p:sp>
      <p:sp>
        <p:nvSpPr>
          <p:cNvPr id="21" name="TextBox 20">
            <a:extLst>
              <a:ext uri="{FF2B5EF4-FFF2-40B4-BE49-F238E27FC236}">
                <a16:creationId xmlns:a16="http://schemas.microsoft.com/office/drawing/2014/main" id="{810A13EC-441E-2170-5217-E61593284E09}"/>
              </a:ext>
            </a:extLst>
          </p:cNvPr>
          <p:cNvSpPr txBox="1"/>
          <p:nvPr/>
        </p:nvSpPr>
        <p:spPr>
          <a:xfrm>
            <a:off x="6296629" y="4514960"/>
            <a:ext cx="512227" cy="369332"/>
          </a:xfrm>
          <a:prstGeom prst="rect">
            <a:avLst/>
          </a:prstGeom>
          <a:noFill/>
        </p:spPr>
        <p:txBody>
          <a:bodyPr wrap="square" lIns="0" tIns="0" rIns="0" bIns="0" rtlCol="0">
            <a:spAutoFit/>
          </a:bodyPr>
          <a:lstStyle/>
          <a:p>
            <a:pPr algn="ctr">
              <a:defRPr/>
            </a:pPr>
            <a:r>
              <a:rPr lang="en-GB" sz="1200" b="1" dirty="0">
                <a:solidFill>
                  <a:srgbClr val="656665"/>
                </a:solidFill>
                <a:latin typeface="Calibri" panose="020F0502020204030204" pitchFamily="34" charset="0"/>
                <a:cs typeface="Calibri" panose="020F0502020204030204" pitchFamily="34" charset="0"/>
              </a:rPr>
              <a:t>IFN-γ</a:t>
            </a:r>
          </a:p>
          <a:p>
            <a:pPr algn="ctr">
              <a:defRPr/>
            </a:pPr>
            <a:r>
              <a:rPr lang="en-GB" sz="1200" b="1" dirty="0">
                <a:solidFill>
                  <a:srgbClr val="656665"/>
                </a:solidFill>
                <a:latin typeface="Calibri" panose="020F0502020204030204" pitchFamily="34" charset="0"/>
                <a:cs typeface="Calibri" panose="020F0502020204030204" pitchFamily="34" charset="0"/>
              </a:rPr>
              <a:t>TNF-α</a:t>
            </a:r>
          </a:p>
        </p:txBody>
      </p:sp>
      <p:grpSp>
        <p:nvGrpSpPr>
          <p:cNvPr id="12" name="Group 11">
            <a:extLst>
              <a:ext uri="{FF2B5EF4-FFF2-40B4-BE49-F238E27FC236}">
                <a16:creationId xmlns:a16="http://schemas.microsoft.com/office/drawing/2014/main" id="{129D8EBC-057A-F1EB-B1C0-959C1654CEFD}"/>
              </a:ext>
            </a:extLst>
          </p:cNvPr>
          <p:cNvGrpSpPr/>
          <p:nvPr/>
        </p:nvGrpSpPr>
        <p:grpSpPr>
          <a:xfrm>
            <a:off x="5776237" y="3354428"/>
            <a:ext cx="76428" cy="725914"/>
            <a:chOff x="1235522" y="3348337"/>
            <a:chExt cx="59054" cy="581696"/>
          </a:xfrm>
        </p:grpSpPr>
        <p:sp>
          <p:nvSpPr>
            <p:cNvPr id="15" name="Freeform 14">
              <a:extLst>
                <a:ext uri="{FF2B5EF4-FFF2-40B4-BE49-F238E27FC236}">
                  <a16:creationId xmlns:a16="http://schemas.microsoft.com/office/drawing/2014/main" id="{F5739305-725E-D5AA-BC14-CF6FFC88DC41}"/>
                </a:ext>
              </a:extLst>
            </p:cNvPr>
            <p:cNvSpPr/>
            <p:nvPr/>
          </p:nvSpPr>
          <p:spPr>
            <a:xfrm>
              <a:off x="1235522" y="3878917"/>
              <a:ext cx="59054" cy="51116"/>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3206" name="Freeform 3205">
              <a:extLst>
                <a:ext uri="{FF2B5EF4-FFF2-40B4-BE49-F238E27FC236}">
                  <a16:creationId xmlns:a16="http://schemas.microsoft.com/office/drawing/2014/main" id="{48A6EF16-6DC0-6E2C-C887-6850C3AC6FFC}"/>
                </a:ext>
              </a:extLst>
            </p:cNvPr>
            <p:cNvSpPr/>
            <p:nvPr/>
          </p:nvSpPr>
          <p:spPr>
            <a:xfrm>
              <a:off x="1263385" y="3348337"/>
              <a:ext cx="5923" cy="531809"/>
            </a:xfrm>
            <a:custGeom>
              <a:avLst/>
              <a:gdLst>
                <a:gd name="connsiteX0" fmla="*/ 0 w 5923"/>
                <a:gd name="connsiteY0" fmla="*/ 0 h 531809"/>
                <a:gd name="connsiteX1" fmla="*/ 0 w 5923"/>
                <a:gd name="connsiteY1" fmla="*/ 531809 h 531809"/>
              </a:gdLst>
              <a:ahLst/>
              <a:cxnLst>
                <a:cxn ang="0">
                  <a:pos x="connsiteX0" y="connsiteY0"/>
                </a:cxn>
                <a:cxn ang="0">
                  <a:pos x="connsiteX1" y="connsiteY1"/>
                </a:cxn>
              </a:cxnLst>
              <a:rect l="l" t="t" r="r" b="b"/>
              <a:pathLst>
                <a:path w="5923" h="531809">
                  <a:moveTo>
                    <a:pt x="0" y="0"/>
                  </a:moveTo>
                  <a:lnTo>
                    <a:pt x="0" y="531809"/>
                  </a:lnTo>
                </a:path>
              </a:pathLst>
            </a:custGeom>
            <a:ln w="12700" cap="flat">
              <a:solidFill>
                <a:srgbClr val="666666"/>
              </a:solidFill>
              <a:prstDash val="solid"/>
              <a:miter/>
            </a:ln>
          </p:spPr>
          <p:txBody>
            <a:bodyPr rtlCol="0" anchor="ctr"/>
            <a:lstStyle/>
            <a:p>
              <a:endParaRPr lang="en-GB" dirty="0"/>
            </a:p>
          </p:txBody>
        </p:sp>
      </p:grpSp>
      <p:grpSp>
        <p:nvGrpSpPr>
          <p:cNvPr id="3163" name="Graphic 12">
            <a:extLst>
              <a:ext uri="{FF2B5EF4-FFF2-40B4-BE49-F238E27FC236}">
                <a16:creationId xmlns:a16="http://schemas.microsoft.com/office/drawing/2014/main" id="{DF33F454-BB71-97BE-972E-374160A03789}"/>
              </a:ext>
            </a:extLst>
          </p:cNvPr>
          <p:cNvGrpSpPr/>
          <p:nvPr/>
        </p:nvGrpSpPr>
        <p:grpSpPr>
          <a:xfrm>
            <a:off x="5982634" y="4378304"/>
            <a:ext cx="371028" cy="292201"/>
            <a:chOff x="1395000" y="4405054"/>
            <a:chExt cx="286684" cy="234149"/>
          </a:xfrm>
          <a:solidFill>
            <a:srgbClr val="666666"/>
          </a:solidFill>
        </p:grpSpPr>
        <p:sp>
          <p:nvSpPr>
            <p:cNvPr id="3204" name="Freeform 3203">
              <a:extLst>
                <a:ext uri="{FF2B5EF4-FFF2-40B4-BE49-F238E27FC236}">
                  <a16:creationId xmlns:a16="http://schemas.microsoft.com/office/drawing/2014/main" id="{9DC7352D-F299-A01A-DC42-197191DFA7AF}"/>
                </a:ext>
              </a:extLst>
            </p:cNvPr>
            <p:cNvSpPr/>
            <p:nvPr/>
          </p:nvSpPr>
          <p:spPr>
            <a:xfrm>
              <a:off x="1395000" y="4405054"/>
              <a:ext cx="254225" cy="208132"/>
            </a:xfrm>
            <a:custGeom>
              <a:avLst/>
              <a:gdLst>
                <a:gd name="connsiteX0" fmla="*/ 0 w 254225"/>
                <a:gd name="connsiteY0" fmla="*/ 0 h 208132"/>
                <a:gd name="connsiteX1" fmla="*/ 254226 w 254225"/>
                <a:gd name="connsiteY1" fmla="*/ 208133 h 208132"/>
              </a:gdLst>
              <a:ahLst/>
              <a:cxnLst>
                <a:cxn ang="0">
                  <a:pos x="connsiteX0" y="connsiteY0"/>
                </a:cxn>
                <a:cxn ang="0">
                  <a:pos x="connsiteX1" y="connsiteY1"/>
                </a:cxn>
              </a:cxnLst>
              <a:rect l="l" t="t" r="r" b="b"/>
              <a:pathLst>
                <a:path w="254225" h="208132">
                  <a:moveTo>
                    <a:pt x="0" y="0"/>
                  </a:moveTo>
                  <a:lnTo>
                    <a:pt x="254226" y="208133"/>
                  </a:lnTo>
                </a:path>
              </a:pathLst>
            </a:custGeom>
            <a:ln w="12700" cap="flat">
              <a:solidFill>
                <a:srgbClr val="666666"/>
              </a:solidFill>
              <a:prstDash val="solid"/>
              <a:miter/>
            </a:ln>
          </p:spPr>
          <p:txBody>
            <a:bodyPr rtlCol="0" anchor="ctr"/>
            <a:lstStyle/>
            <a:p>
              <a:endParaRPr lang="en-GB" dirty="0"/>
            </a:p>
          </p:txBody>
        </p:sp>
        <p:sp>
          <p:nvSpPr>
            <p:cNvPr id="3205" name="Freeform 3204">
              <a:extLst>
                <a:ext uri="{FF2B5EF4-FFF2-40B4-BE49-F238E27FC236}">
                  <a16:creationId xmlns:a16="http://schemas.microsoft.com/office/drawing/2014/main" id="{7B1D5B7E-148D-3EDF-FA90-7D7A4483BA80}"/>
                </a:ext>
              </a:extLst>
            </p:cNvPr>
            <p:cNvSpPr/>
            <p:nvPr/>
          </p:nvSpPr>
          <p:spPr>
            <a:xfrm>
              <a:off x="1624111" y="4585203"/>
              <a:ext cx="57573" cy="54000"/>
            </a:xfrm>
            <a:custGeom>
              <a:avLst/>
              <a:gdLst>
                <a:gd name="connsiteX0" fmla="*/ 0 w 57573"/>
                <a:gd name="connsiteY0" fmla="*/ 45141 h 54606"/>
                <a:gd name="connsiteX1" fmla="*/ 57574 w 57573"/>
                <a:gd name="connsiteY1" fmla="*/ 54607 h 54606"/>
                <a:gd name="connsiteX2" fmla="*/ 37020 w 57573"/>
                <a:gd name="connsiteY2" fmla="*/ 0 h 54606"/>
              </a:gdLst>
              <a:ahLst/>
              <a:cxnLst>
                <a:cxn ang="0">
                  <a:pos x="connsiteX0" y="connsiteY0"/>
                </a:cxn>
                <a:cxn ang="0">
                  <a:pos x="connsiteX1" y="connsiteY1"/>
                </a:cxn>
                <a:cxn ang="0">
                  <a:pos x="connsiteX2" y="connsiteY2"/>
                </a:cxn>
              </a:cxnLst>
              <a:rect l="l" t="t" r="r" b="b"/>
              <a:pathLst>
                <a:path w="57573" h="54606">
                  <a:moveTo>
                    <a:pt x="0" y="45141"/>
                  </a:moveTo>
                  <a:lnTo>
                    <a:pt x="57574" y="54607"/>
                  </a:lnTo>
                  <a:lnTo>
                    <a:pt x="37020" y="0"/>
                  </a:lnTo>
                  <a:close/>
                </a:path>
              </a:pathLst>
            </a:custGeom>
            <a:solidFill>
              <a:srgbClr val="666666"/>
            </a:solidFill>
            <a:ln w="5919" cap="flat">
              <a:noFill/>
              <a:prstDash val="solid"/>
              <a:miter/>
            </a:ln>
          </p:spPr>
          <p:txBody>
            <a:bodyPr rtlCol="0" anchor="ctr"/>
            <a:lstStyle/>
            <a:p>
              <a:endParaRPr lang="en-GB" dirty="0"/>
            </a:p>
          </p:txBody>
        </p:sp>
      </p:grpSp>
      <p:grpSp>
        <p:nvGrpSpPr>
          <p:cNvPr id="3144" name="Graphic 3">
            <a:extLst>
              <a:ext uri="{FF2B5EF4-FFF2-40B4-BE49-F238E27FC236}">
                <a16:creationId xmlns:a16="http://schemas.microsoft.com/office/drawing/2014/main" id="{0C34C7AA-C261-6EF6-EDDD-CCC5B3F2AC3B}"/>
              </a:ext>
            </a:extLst>
          </p:cNvPr>
          <p:cNvGrpSpPr/>
          <p:nvPr/>
        </p:nvGrpSpPr>
        <p:grpSpPr>
          <a:xfrm>
            <a:off x="5636367" y="4108964"/>
            <a:ext cx="339136" cy="312822"/>
            <a:chOff x="5355681" y="1868871"/>
            <a:chExt cx="373379" cy="357179"/>
          </a:xfrm>
        </p:grpSpPr>
        <p:grpSp>
          <p:nvGrpSpPr>
            <p:cNvPr id="3145" name="Graphic 3">
              <a:extLst>
                <a:ext uri="{FF2B5EF4-FFF2-40B4-BE49-F238E27FC236}">
                  <a16:creationId xmlns:a16="http://schemas.microsoft.com/office/drawing/2014/main" id="{53226270-BA07-078A-27E2-9C49E3820CEB}"/>
                </a:ext>
              </a:extLst>
            </p:cNvPr>
            <p:cNvGrpSpPr/>
            <p:nvPr/>
          </p:nvGrpSpPr>
          <p:grpSpPr>
            <a:xfrm>
              <a:off x="5355681" y="1868871"/>
              <a:ext cx="373379" cy="357179"/>
              <a:chOff x="5355681" y="1868871"/>
              <a:chExt cx="373379" cy="357179"/>
            </a:xfrm>
          </p:grpSpPr>
          <p:sp>
            <p:nvSpPr>
              <p:cNvPr id="3230" name="Freeform 3229">
                <a:extLst>
                  <a:ext uri="{FF2B5EF4-FFF2-40B4-BE49-F238E27FC236}">
                    <a16:creationId xmlns:a16="http://schemas.microsoft.com/office/drawing/2014/main" id="{88C879A4-9F22-E0E6-1DD7-4F66E2C8DF4A}"/>
                  </a:ext>
                </a:extLst>
              </p:cNvPr>
              <p:cNvSpPr/>
              <p:nvPr/>
            </p:nvSpPr>
            <p:spPr>
              <a:xfrm>
                <a:off x="5355681" y="1868932"/>
                <a:ext cx="373379" cy="357118"/>
              </a:xfrm>
              <a:custGeom>
                <a:avLst/>
                <a:gdLst>
                  <a:gd name="connsiteX0" fmla="*/ 6531 w 373379"/>
                  <a:gd name="connsiteY0" fmla="*/ 209369 h 357118"/>
                  <a:gd name="connsiteX1" fmla="*/ 46662 w 373379"/>
                  <a:gd name="connsiteY1" fmla="*/ 272734 h 357118"/>
                  <a:gd name="connsiteX2" fmla="*/ 109141 w 373379"/>
                  <a:gd name="connsiteY2" fmla="*/ 335626 h 357118"/>
                  <a:gd name="connsiteX3" fmla="*/ 253307 w 373379"/>
                  <a:gd name="connsiteY3" fmla="*/ 350002 h 357118"/>
                  <a:gd name="connsiteX4" fmla="*/ 350781 w 373379"/>
                  <a:gd name="connsiteY4" fmla="*/ 273018 h 357118"/>
                  <a:gd name="connsiteX5" fmla="*/ 356772 w 373379"/>
                  <a:gd name="connsiteY5" fmla="*/ 260534 h 357118"/>
                  <a:gd name="connsiteX6" fmla="*/ 373129 w 373379"/>
                  <a:gd name="connsiteY6" fmla="*/ 194616 h 357118"/>
                  <a:gd name="connsiteX7" fmla="*/ 356962 w 373379"/>
                  <a:gd name="connsiteY7" fmla="*/ 115362 h 357118"/>
                  <a:gd name="connsiteX8" fmla="*/ 277842 w 373379"/>
                  <a:gd name="connsiteY8" fmla="*/ 14924 h 357118"/>
                  <a:gd name="connsiteX9" fmla="*/ 197295 w 373379"/>
                  <a:gd name="connsiteY9" fmla="*/ 265 h 357118"/>
                  <a:gd name="connsiteX10" fmla="*/ 132344 w 373379"/>
                  <a:gd name="connsiteY10" fmla="*/ 19464 h 357118"/>
                  <a:gd name="connsiteX11" fmla="*/ 69961 w 373379"/>
                  <a:gd name="connsiteY11" fmla="*/ 44148 h 357118"/>
                  <a:gd name="connsiteX12" fmla="*/ 26407 w 373379"/>
                  <a:gd name="connsiteY12" fmla="*/ 92854 h 357118"/>
                  <a:gd name="connsiteX13" fmla="*/ 6531 w 373379"/>
                  <a:gd name="connsiteY13" fmla="*/ 209369 h 3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379" h="357118">
                    <a:moveTo>
                      <a:pt x="6531" y="209369"/>
                    </a:moveTo>
                    <a:cubicBezTo>
                      <a:pt x="11096" y="223366"/>
                      <a:pt x="38864" y="260440"/>
                      <a:pt x="46662" y="272734"/>
                    </a:cubicBezTo>
                    <a:cubicBezTo>
                      <a:pt x="65206" y="301958"/>
                      <a:pt x="77664" y="320211"/>
                      <a:pt x="109141" y="335626"/>
                    </a:cubicBezTo>
                    <a:cubicBezTo>
                      <a:pt x="155548" y="358419"/>
                      <a:pt x="207851" y="362864"/>
                      <a:pt x="253307" y="350002"/>
                    </a:cubicBezTo>
                    <a:cubicBezTo>
                      <a:pt x="294484" y="338369"/>
                      <a:pt x="330145" y="312456"/>
                      <a:pt x="350781" y="273018"/>
                    </a:cubicBezTo>
                    <a:cubicBezTo>
                      <a:pt x="352873" y="268951"/>
                      <a:pt x="354870" y="264790"/>
                      <a:pt x="356772" y="260534"/>
                    </a:cubicBezTo>
                    <a:cubicBezTo>
                      <a:pt x="365711" y="239917"/>
                      <a:pt x="371227" y="217408"/>
                      <a:pt x="373129" y="194616"/>
                    </a:cubicBezTo>
                    <a:cubicBezTo>
                      <a:pt x="375221" y="169553"/>
                      <a:pt x="363714" y="139290"/>
                      <a:pt x="356962" y="115362"/>
                    </a:cubicBezTo>
                    <a:cubicBezTo>
                      <a:pt x="344029" y="69210"/>
                      <a:pt x="322537" y="34312"/>
                      <a:pt x="277842" y="14924"/>
                    </a:cubicBezTo>
                    <a:cubicBezTo>
                      <a:pt x="247506" y="1778"/>
                      <a:pt x="231340" y="-964"/>
                      <a:pt x="197295" y="265"/>
                    </a:cubicBezTo>
                    <a:cubicBezTo>
                      <a:pt x="172855" y="1116"/>
                      <a:pt x="146038" y="15208"/>
                      <a:pt x="132344" y="19464"/>
                    </a:cubicBezTo>
                    <a:cubicBezTo>
                      <a:pt x="107809" y="26935"/>
                      <a:pt x="89646" y="29205"/>
                      <a:pt x="69961" y="44148"/>
                    </a:cubicBezTo>
                    <a:cubicBezTo>
                      <a:pt x="52083" y="57672"/>
                      <a:pt x="37057" y="74128"/>
                      <a:pt x="26407" y="92854"/>
                    </a:cubicBezTo>
                    <a:cubicBezTo>
                      <a:pt x="3108" y="133521"/>
                      <a:pt x="-8018" y="165014"/>
                      <a:pt x="6531" y="209369"/>
                    </a:cubicBezTo>
                  </a:path>
                </a:pathLst>
              </a:custGeom>
              <a:solidFill>
                <a:srgbClr val="999999"/>
              </a:solidFill>
              <a:ln w="9502" cap="flat">
                <a:noFill/>
                <a:prstDash val="solid"/>
                <a:miter/>
              </a:ln>
            </p:spPr>
            <p:txBody>
              <a:bodyPr rtlCol="0" anchor="ctr"/>
              <a:lstStyle/>
              <a:p>
                <a:endParaRPr lang="en-GB" dirty="0"/>
              </a:p>
            </p:txBody>
          </p:sp>
          <p:sp>
            <p:nvSpPr>
              <p:cNvPr id="3231" name="Freeform 3230">
                <a:extLst>
                  <a:ext uri="{FF2B5EF4-FFF2-40B4-BE49-F238E27FC236}">
                    <a16:creationId xmlns:a16="http://schemas.microsoft.com/office/drawing/2014/main" id="{5DDB333B-C615-3F62-801F-C7A625F144F2}"/>
                  </a:ext>
                </a:extLst>
              </p:cNvPr>
              <p:cNvSpPr/>
              <p:nvPr/>
            </p:nvSpPr>
            <p:spPr>
              <a:xfrm>
                <a:off x="5374776" y="1869929"/>
                <a:ext cx="347411" cy="332411"/>
              </a:xfrm>
              <a:custGeom>
                <a:avLst/>
                <a:gdLst>
                  <a:gd name="connsiteX0" fmla="*/ 6076 w 347411"/>
                  <a:gd name="connsiteY0" fmla="*/ 194849 h 332411"/>
                  <a:gd name="connsiteX1" fmla="*/ 43449 w 347411"/>
                  <a:gd name="connsiteY1" fmla="*/ 253863 h 332411"/>
                  <a:gd name="connsiteX2" fmla="*/ 101553 w 347411"/>
                  <a:gd name="connsiteY2" fmla="*/ 312405 h 332411"/>
                  <a:gd name="connsiteX3" fmla="*/ 235734 w 347411"/>
                  <a:gd name="connsiteY3" fmla="*/ 325834 h 332411"/>
                  <a:gd name="connsiteX4" fmla="*/ 326456 w 347411"/>
                  <a:gd name="connsiteY4" fmla="*/ 254147 h 332411"/>
                  <a:gd name="connsiteX5" fmla="*/ 331972 w 347411"/>
                  <a:gd name="connsiteY5" fmla="*/ 242514 h 332411"/>
                  <a:gd name="connsiteX6" fmla="*/ 347187 w 347411"/>
                  <a:gd name="connsiteY6" fmla="*/ 181135 h 332411"/>
                  <a:gd name="connsiteX7" fmla="*/ 332162 w 347411"/>
                  <a:gd name="connsiteY7" fmla="*/ 107367 h 332411"/>
                  <a:gd name="connsiteX8" fmla="*/ 258462 w 347411"/>
                  <a:gd name="connsiteY8" fmla="*/ 13928 h 332411"/>
                  <a:gd name="connsiteX9" fmla="*/ 183526 w 347411"/>
                  <a:gd name="connsiteY9" fmla="*/ 214 h 332411"/>
                  <a:gd name="connsiteX10" fmla="*/ 123044 w 347411"/>
                  <a:gd name="connsiteY10" fmla="*/ 18089 h 332411"/>
                  <a:gd name="connsiteX11" fmla="*/ 65035 w 347411"/>
                  <a:gd name="connsiteY11" fmla="*/ 41071 h 332411"/>
                  <a:gd name="connsiteX12" fmla="*/ 24429 w 347411"/>
                  <a:gd name="connsiteY12" fmla="*/ 86372 h 332411"/>
                  <a:gd name="connsiteX13" fmla="*/ 6076 w 347411"/>
                  <a:gd name="connsiteY13" fmla="*/ 194849 h 33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411" h="332411">
                    <a:moveTo>
                      <a:pt x="6076" y="194849"/>
                    </a:moveTo>
                    <a:cubicBezTo>
                      <a:pt x="10355" y="207900"/>
                      <a:pt x="36221" y="242420"/>
                      <a:pt x="43449" y="253863"/>
                    </a:cubicBezTo>
                    <a:cubicBezTo>
                      <a:pt x="60661" y="281101"/>
                      <a:pt x="72358" y="298029"/>
                      <a:pt x="101553" y="312405"/>
                    </a:cubicBezTo>
                    <a:cubicBezTo>
                      <a:pt x="144727" y="333590"/>
                      <a:pt x="193416" y="337751"/>
                      <a:pt x="235734" y="325834"/>
                    </a:cubicBezTo>
                    <a:cubicBezTo>
                      <a:pt x="274058" y="314958"/>
                      <a:pt x="307247" y="290936"/>
                      <a:pt x="326456" y="254147"/>
                    </a:cubicBezTo>
                    <a:cubicBezTo>
                      <a:pt x="328453" y="250364"/>
                      <a:pt x="330260" y="246486"/>
                      <a:pt x="331972" y="242514"/>
                    </a:cubicBezTo>
                    <a:cubicBezTo>
                      <a:pt x="340340" y="223316"/>
                      <a:pt x="345475" y="202320"/>
                      <a:pt x="347187" y="181135"/>
                    </a:cubicBezTo>
                    <a:cubicBezTo>
                      <a:pt x="349089" y="157776"/>
                      <a:pt x="338438" y="129592"/>
                      <a:pt x="332162" y="107367"/>
                    </a:cubicBezTo>
                    <a:cubicBezTo>
                      <a:pt x="320085" y="64336"/>
                      <a:pt x="300114" y="31897"/>
                      <a:pt x="258462" y="13928"/>
                    </a:cubicBezTo>
                    <a:cubicBezTo>
                      <a:pt x="230218" y="1633"/>
                      <a:pt x="215098" y="-826"/>
                      <a:pt x="183526" y="214"/>
                    </a:cubicBezTo>
                    <a:cubicBezTo>
                      <a:pt x="160798" y="971"/>
                      <a:pt x="135787" y="14117"/>
                      <a:pt x="123044" y="18089"/>
                    </a:cubicBezTo>
                    <a:cubicBezTo>
                      <a:pt x="100221" y="25088"/>
                      <a:pt x="83294" y="27168"/>
                      <a:pt x="65035" y="41071"/>
                    </a:cubicBezTo>
                    <a:cubicBezTo>
                      <a:pt x="48394" y="53744"/>
                      <a:pt x="34414" y="68970"/>
                      <a:pt x="24429" y="86372"/>
                    </a:cubicBezTo>
                    <a:cubicBezTo>
                      <a:pt x="2842" y="124296"/>
                      <a:pt x="-7428" y="153520"/>
                      <a:pt x="6076" y="194849"/>
                    </a:cubicBezTo>
                  </a:path>
                </a:pathLst>
              </a:custGeom>
              <a:solidFill>
                <a:srgbClr val="B3B3B3"/>
              </a:solidFill>
              <a:ln w="9502" cap="flat">
                <a:noFill/>
                <a:prstDash val="solid"/>
                <a:miter/>
              </a:ln>
            </p:spPr>
            <p:txBody>
              <a:bodyPr rtlCol="0" anchor="ctr"/>
              <a:lstStyle/>
              <a:p>
                <a:endParaRPr lang="en-GB" dirty="0"/>
              </a:p>
            </p:txBody>
          </p:sp>
          <p:sp>
            <p:nvSpPr>
              <p:cNvPr id="3232" name="Freeform 3231">
                <a:extLst>
                  <a:ext uri="{FF2B5EF4-FFF2-40B4-BE49-F238E27FC236}">
                    <a16:creationId xmlns:a16="http://schemas.microsoft.com/office/drawing/2014/main" id="{4A7F4B3F-F7A2-15DB-6888-1567B73A2831}"/>
                  </a:ext>
                </a:extLst>
              </p:cNvPr>
              <p:cNvSpPr/>
              <p:nvPr/>
            </p:nvSpPr>
            <p:spPr>
              <a:xfrm>
                <a:off x="5446468" y="1868871"/>
                <a:ext cx="282592" cy="356966"/>
              </a:xfrm>
              <a:custGeom>
                <a:avLst/>
                <a:gdLst>
                  <a:gd name="connsiteX0" fmla="*/ 259994 w 282592"/>
                  <a:gd name="connsiteY0" fmla="*/ 273079 h 356966"/>
                  <a:gd name="connsiteX1" fmla="*/ 265985 w 282592"/>
                  <a:gd name="connsiteY1" fmla="*/ 260595 h 356966"/>
                  <a:gd name="connsiteX2" fmla="*/ 282342 w 282592"/>
                  <a:gd name="connsiteY2" fmla="*/ 194677 h 356966"/>
                  <a:gd name="connsiteX3" fmla="*/ 266176 w 282592"/>
                  <a:gd name="connsiteY3" fmla="*/ 115423 h 356966"/>
                  <a:gd name="connsiteX4" fmla="*/ 187055 w 282592"/>
                  <a:gd name="connsiteY4" fmla="*/ 14985 h 356966"/>
                  <a:gd name="connsiteX5" fmla="*/ 106508 w 282592"/>
                  <a:gd name="connsiteY5" fmla="*/ 232 h 356966"/>
                  <a:gd name="connsiteX6" fmla="*/ 41557 w 282592"/>
                  <a:gd name="connsiteY6" fmla="*/ 19430 h 356966"/>
                  <a:gd name="connsiteX7" fmla="*/ 0 w 282592"/>
                  <a:gd name="connsiteY7" fmla="*/ 32198 h 356966"/>
                  <a:gd name="connsiteX8" fmla="*/ 6847 w 282592"/>
                  <a:gd name="connsiteY8" fmla="*/ 31536 h 356966"/>
                  <a:gd name="connsiteX9" fmla="*/ 87394 w 282592"/>
                  <a:gd name="connsiteY9" fmla="*/ 46289 h 356966"/>
                  <a:gd name="connsiteX10" fmla="*/ 166514 w 282592"/>
                  <a:gd name="connsiteY10" fmla="*/ 146728 h 356966"/>
                  <a:gd name="connsiteX11" fmla="*/ 182681 w 282592"/>
                  <a:gd name="connsiteY11" fmla="*/ 225981 h 356966"/>
                  <a:gd name="connsiteX12" fmla="*/ 166324 w 282592"/>
                  <a:gd name="connsiteY12" fmla="*/ 291899 h 356966"/>
                  <a:gd name="connsiteX13" fmla="*/ 160333 w 282592"/>
                  <a:gd name="connsiteY13" fmla="*/ 304383 h 356966"/>
                  <a:gd name="connsiteX14" fmla="*/ 114021 w 282592"/>
                  <a:gd name="connsiteY14" fmla="*/ 356967 h 356966"/>
                  <a:gd name="connsiteX15" fmla="*/ 162520 w 282592"/>
                  <a:gd name="connsiteY15" fmla="*/ 350063 h 356966"/>
                  <a:gd name="connsiteX16" fmla="*/ 259994 w 282592"/>
                  <a:gd name="connsiteY16" fmla="*/ 273079 h 35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592" h="356966">
                    <a:moveTo>
                      <a:pt x="259994" y="273079"/>
                    </a:moveTo>
                    <a:cubicBezTo>
                      <a:pt x="262086" y="269012"/>
                      <a:pt x="264083" y="264851"/>
                      <a:pt x="265985" y="260595"/>
                    </a:cubicBezTo>
                    <a:cubicBezTo>
                      <a:pt x="274924" y="239978"/>
                      <a:pt x="280440" y="217469"/>
                      <a:pt x="282342" y="194677"/>
                    </a:cubicBezTo>
                    <a:cubicBezTo>
                      <a:pt x="284434" y="169615"/>
                      <a:pt x="272927" y="139351"/>
                      <a:pt x="266176" y="115423"/>
                    </a:cubicBezTo>
                    <a:cubicBezTo>
                      <a:pt x="253147" y="69271"/>
                      <a:pt x="231750" y="34373"/>
                      <a:pt x="187055" y="14985"/>
                    </a:cubicBezTo>
                    <a:cubicBezTo>
                      <a:pt x="156719" y="1839"/>
                      <a:pt x="140553" y="-903"/>
                      <a:pt x="106508" y="232"/>
                    </a:cubicBezTo>
                    <a:cubicBezTo>
                      <a:pt x="82068" y="1083"/>
                      <a:pt x="55251" y="15269"/>
                      <a:pt x="41557" y="19430"/>
                    </a:cubicBezTo>
                    <a:cubicBezTo>
                      <a:pt x="25771" y="24254"/>
                      <a:pt x="12553" y="26902"/>
                      <a:pt x="0" y="32198"/>
                    </a:cubicBezTo>
                    <a:cubicBezTo>
                      <a:pt x="2282" y="31914"/>
                      <a:pt x="4565" y="31630"/>
                      <a:pt x="6847" y="31536"/>
                    </a:cubicBezTo>
                    <a:cubicBezTo>
                      <a:pt x="40892" y="30401"/>
                      <a:pt x="57058" y="33049"/>
                      <a:pt x="87394" y="46289"/>
                    </a:cubicBezTo>
                    <a:cubicBezTo>
                      <a:pt x="132089" y="65677"/>
                      <a:pt x="153581" y="100481"/>
                      <a:pt x="166514" y="146728"/>
                    </a:cubicBezTo>
                    <a:cubicBezTo>
                      <a:pt x="173171" y="170560"/>
                      <a:pt x="184773" y="200824"/>
                      <a:pt x="182681" y="225981"/>
                    </a:cubicBezTo>
                    <a:cubicBezTo>
                      <a:pt x="180779" y="248773"/>
                      <a:pt x="175263" y="271282"/>
                      <a:pt x="166324" y="291899"/>
                    </a:cubicBezTo>
                    <a:cubicBezTo>
                      <a:pt x="164517" y="296155"/>
                      <a:pt x="162520" y="300317"/>
                      <a:pt x="160333" y="304383"/>
                    </a:cubicBezTo>
                    <a:cubicBezTo>
                      <a:pt x="148921" y="326135"/>
                      <a:pt x="132945" y="343632"/>
                      <a:pt x="114021" y="356967"/>
                    </a:cubicBezTo>
                    <a:cubicBezTo>
                      <a:pt x="130663" y="356683"/>
                      <a:pt x="147019" y="354413"/>
                      <a:pt x="162520" y="350063"/>
                    </a:cubicBezTo>
                    <a:cubicBezTo>
                      <a:pt x="203697" y="338430"/>
                      <a:pt x="239263" y="312517"/>
                      <a:pt x="259994" y="273079"/>
                    </a:cubicBezTo>
                  </a:path>
                </a:pathLst>
              </a:custGeom>
              <a:solidFill>
                <a:srgbClr val="CCCCCC"/>
              </a:solidFill>
              <a:ln w="9502" cap="flat">
                <a:noFill/>
                <a:prstDash val="solid"/>
                <a:miter/>
              </a:ln>
            </p:spPr>
            <p:txBody>
              <a:bodyPr rtlCol="0" anchor="ctr"/>
              <a:lstStyle/>
              <a:p>
                <a:endParaRPr lang="en-GB" dirty="0"/>
              </a:p>
            </p:txBody>
          </p:sp>
          <p:sp>
            <p:nvSpPr>
              <p:cNvPr id="3233" name="Freeform 3232">
                <a:extLst>
                  <a:ext uri="{FF2B5EF4-FFF2-40B4-BE49-F238E27FC236}">
                    <a16:creationId xmlns:a16="http://schemas.microsoft.com/office/drawing/2014/main" id="{4A3C5E33-B561-BE1D-A463-ADE9C3EFF4B1}"/>
                  </a:ext>
                </a:extLst>
              </p:cNvPr>
              <p:cNvSpPr/>
              <p:nvPr/>
            </p:nvSpPr>
            <p:spPr>
              <a:xfrm>
                <a:off x="5464110" y="1941061"/>
                <a:ext cx="179963" cy="210235"/>
              </a:xfrm>
              <a:custGeom>
                <a:avLst/>
                <a:gdLst>
                  <a:gd name="connsiteX0" fmla="*/ 87820 w 179963"/>
                  <a:gd name="connsiteY0" fmla="*/ 1243 h 210235"/>
                  <a:gd name="connsiteX1" fmla="*/ 146685 w 179963"/>
                  <a:gd name="connsiteY1" fmla="*/ 25926 h 210235"/>
                  <a:gd name="connsiteX2" fmla="*/ 179017 w 179963"/>
                  <a:gd name="connsiteY2" fmla="*/ 80023 h 210235"/>
                  <a:gd name="connsiteX3" fmla="*/ 163802 w 179963"/>
                  <a:gd name="connsiteY3" fmla="*/ 144807 h 210235"/>
                  <a:gd name="connsiteX4" fmla="*/ 115113 w 179963"/>
                  <a:gd name="connsiteY4" fmla="*/ 191905 h 210235"/>
                  <a:gd name="connsiteX5" fmla="*/ 55962 w 179963"/>
                  <a:gd name="connsiteY5" fmla="*/ 209401 h 210235"/>
                  <a:gd name="connsiteX6" fmla="*/ 10031 w 179963"/>
                  <a:gd name="connsiteY6" fmla="*/ 168261 h 210235"/>
                  <a:gd name="connsiteX7" fmla="*/ 141 w 179963"/>
                  <a:gd name="connsiteY7" fmla="*/ 105274 h 210235"/>
                  <a:gd name="connsiteX8" fmla="*/ 4325 w 179963"/>
                  <a:gd name="connsiteY8" fmla="*/ 52880 h 210235"/>
                  <a:gd name="connsiteX9" fmla="*/ 33139 w 179963"/>
                  <a:gd name="connsiteY9" fmla="*/ 10038 h 210235"/>
                  <a:gd name="connsiteX10" fmla="*/ 87820 w 179963"/>
                  <a:gd name="connsiteY10" fmla="*/ 1243 h 2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963" h="210235">
                    <a:moveTo>
                      <a:pt x="87820" y="1243"/>
                    </a:moveTo>
                    <a:cubicBezTo>
                      <a:pt x="109121" y="4269"/>
                      <a:pt x="130043" y="12308"/>
                      <a:pt x="146685" y="25926"/>
                    </a:cubicBezTo>
                    <a:cubicBezTo>
                      <a:pt x="163422" y="39545"/>
                      <a:pt x="175689" y="58838"/>
                      <a:pt x="179017" y="80023"/>
                    </a:cubicBezTo>
                    <a:cubicBezTo>
                      <a:pt x="182536" y="102437"/>
                      <a:pt x="175974" y="125703"/>
                      <a:pt x="163802" y="144807"/>
                    </a:cubicBezTo>
                    <a:cubicBezTo>
                      <a:pt x="151630" y="164005"/>
                      <a:pt x="134132" y="179326"/>
                      <a:pt x="115113" y="191905"/>
                    </a:cubicBezTo>
                    <a:cubicBezTo>
                      <a:pt x="97520" y="203537"/>
                      <a:pt x="76789" y="213184"/>
                      <a:pt x="55962" y="209401"/>
                    </a:cubicBezTo>
                    <a:cubicBezTo>
                      <a:pt x="34851" y="205523"/>
                      <a:pt x="18209" y="188027"/>
                      <a:pt x="10031" y="168261"/>
                    </a:cubicBezTo>
                    <a:cubicBezTo>
                      <a:pt x="1757" y="148495"/>
                      <a:pt x="616" y="126648"/>
                      <a:pt x="141" y="105274"/>
                    </a:cubicBezTo>
                    <a:cubicBezTo>
                      <a:pt x="-240" y="87684"/>
                      <a:pt x="-145" y="69904"/>
                      <a:pt x="4325" y="52880"/>
                    </a:cubicBezTo>
                    <a:cubicBezTo>
                      <a:pt x="8794" y="35857"/>
                      <a:pt x="18304" y="19590"/>
                      <a:pt x="33139" y="10038"/>
                    </a:cubicBezTo>
                    <a:cubicBezTo>
                      <a:pt x="49020" y="-176"/>
                      <a:pt x="69181" y="-1500"/>
                      <a:pt x="87820" y="1243"/>
                    </a:cubicBezTo>
                  </a:path>
                </a:pathLst>
              </a:custGeom>
              <a:solidFill>
                <a:srgbClr val="666666"/>
              </a:solidFill>
              <a:ln w="9502" cap="flat">
                <a:noFill/>
                <a:prstDash val="solid"/>
                <a:miter/>
              </a:ln>
            </p:spPr>
            <p:txBody>
              <a:bodyPr rtlCol="0" anchor="ctr"/>
              <a:lstStyle/>
              <a:p>
                <a:endParaRPr lang="en-GB" dirty="0"/>
              </a:p>
            </p:txBody>
          </p:sp>
        </p:grpSp>
        <p:sp>
          <p:nvSpPr>
            <p:cNvPr id="3219" name="Freeform 3218">
              <a:extLst>
                <a:ext uri="{FF2B5EF4-FFF2-40B4-BE49-F238E27FC236}">
                  <a16:creationId xmlns:a16="http://schemas.microsoft.com/office/drawing/2014/main" id="{B05A9C10-B88A-5AA2-ACA5-320FAC3FDBBF}"/>
                </a:ext>
              </a:extLst>
            </p:cNvPr>
            <p:cNvSpPr/>
            <p:nvPr/>
          </p:nvSpPr>
          <p:spPr>
            <a:xfrm rot="-2118194">
              <a:off x="5581284" y="1912702"/>
              <a:ext cx="77217" cy="97789"/>
            </a:xfrm>
            <a:custGeom>
              <a:avLst/>
              <a:gdLst>
                <a:gd name="connsiteX0" fmla="*/ 77218 w 77217"/>
                <a:gd name="connsiteY0" fmla="*/ 48895 h 97789"/>
                <a:gd name="connsiteX1" fmla="*/ 38609 w 77217"/>
                <a:gd name="connsiteY1" fmla="*/ 97789 h 97789"/>
                <a:gd name="connsiteX2" fmla="*/ 0 w 77217"/>
                <a:gd name="connsiteY2" fmla="*/ 48895 h 97789"/>
                <a:gd name="connsiteX3" fmla="*/ 38609 w 77217"/>
                <a:gd name="connsiteY3" fmla="*/ 0 h 97789"/>
                <a:gd name="connsiteX4" fmla="*/ 77218 w 77217"/>
                <a:gd name="connsiteY4" fmla="*/ 48895 h 9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7" h="97789">
                  <a:moveTo>
                    <a:pt x="77218" y="48895"/>
                  </a:moveTo>
                  <a:cubicBezTo>
                    <a:pt x="77218" y="75898"/>
                    <a:pt x="59932" y="97789"/>
                    <a:pt x="38609" y="97789"/>
                  </a:cubicBezTo>
                  <a:cubicBezTo>
                    <a:pt x="17286" y="97789"/>
                    <a:pt x="0" y="75898"/>
                    <a:pt x="0" y="48895"/>
                  </a:cubicBezTo>
                  <a:cubicBezTo>
                    <a:pt x="0" y="21891"/>
                    <a:pt x="17286" y="0"/>
                    <a:pt x="38609" y="0"/>
                  </a:cubicBezTo>
                  <a:cubicBezTo>
                    <a:pt x="59932" y="0"/>
                    <a:pt x="77218" y="21891"/>
                    <a:pt x="77218" y="48895"/>
                  </a:cubicBezTo>
                  <a:close/>
                </a:path>
              </a:pathLst>
            </a:custGeom>
            <a:solidFill>
              <a:srgbClr val="E6E6E6"/>
            </a:solidFill>
            <a:ln w="9502" cap="flat">
              <a:noFill/>
              <a:prstDash val="solid"/>
              <a:miter/>
            </a:ln>
          </p:spPr>
          <p:txBody>
            <a:bodyPr rtlCol="0" anchor="ctr"/>
            <a:lstStyle/>
            <a:p>
              <a:endParaRPr lang="en-GB" dirty="0"/>
            </a:p>
          </p:txBody>
        </p:sp>
        <p:sp>
          <p:nvSpPr>
            <p:cNvPr id="3229" name="Freeform 3228">
              <a:extLst>
                <a:ext uri="{FF2B5EF4-FFF2-40B4-BE49-F238E27FC236}">
                  <a16:creationId xmlns:a16="http://schemas.microsoft.com/office/drawing/2014/main" id="{B79DBCD5-A67F-B2D7-8F16-13D74E3A1AB9}"/>
                </a:ext>
              </a:extLst>
            </p:cNvPr>
            <p:cNvSpPr/>
            <p:nvPr/>
          </p:nvSpPr>
          <p:spPr>
            <a:xfrm rot="-2118194">
              <a:off x="5598496" y="1934548"/>
              <a:ext cx="42793" cy="54096"/>
            </a:xfrm>
            <a:custGeom>
              <a:avLst/>
              <a:gdLst>
                <a:gd name="connsiteX0" fmla="*/ 42793 w 42793"/>
                <a:gd name="connsiteY0" fmla="*/ 27048 h 54096"/>
                <a:gd name="connsiteX1" fmla="*/ 21397 w 42793"/>
                <a:gd name="connsiteY1" fmla="*/ 54096 h 54096"/>
                <a:gd name="connsiteX2" fmla="*/ 0 w 42793"/>
                <a:gd name="connsiteY2" fmla="*/ 27048 h 54096"/>
                <a:gd name="connsiteX3" fmla="*/ 21397 w 42793"/>
                <a:gd name="connsiteY3" fmla="*/ 0 h 54096"/>
                <a:gd name="connsiteX4" fmla="*/ 42793 w 42793"/>
                <a:gd name="connsiteY4" fmla="*/ 27048 h 5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3" h="54096">
                  <a:moveTo>
                    <a:pt x="42793" y="27048"/>
                  </a:moveTo>
                  <a:cubicBezTo>
                    <a:pt x="42793" y="41986"/>
                    <a:pt x="33214" y="54096"/>
                    <a:pt x="21397" y="54096"/>
                  </a:cubicBezTo>
                  <a:cubicBezTo>
                    <a:pt x="9580" y="54096"/>
                    <a:pt x="0" y="41986"/>
                    <a:pt x="0" y="27048"/>
                  </a:cubicBezTo>
                  <a:cubicBezTo>
                    <a:pt x="0" y="12110"/>
                    <a:pt x="9580" y="0"/>
                    <a:pt x="21397" y="0"/>
                  </a:cubicBezTo>
                  <a:cubicBezTo>
                    <a:pt x="33214" y="0"/>
                    <a:pt x="42793" y="12110"/>
                    <a:pt x="42793" y="27048"/>
                  </a:cubicBezTo>
                  <a:close/>
                </a:path>
              </a:pathLst>
            </a:custGeom>
            <a:solidFill>
              <a:srgbClr val="FFFFFF"/>
            </a:solidFill>
            <a:ln w="9502" cap="flat">
              <a:noFill/>
              <a:prstDash val="solid"/>
              <a:miter/>
            </a:ln>
          </p:spPr>
          <p:txBody>
            <a:bodyPr rtlCol="0" anchor="ctr"/>
            <a:lstStyle/>
            <a:p>
              <a:endParaRPr lang="en-GB" dirty="0"/>
            </a:p>
          </p:txBody>
        </p:sp>
      </p:grpSp>
      <p:pic>
        <p:nvPicPr>
          <p:cNvPr id="257" name="Picture 256">
            <a:extLst>
              <a:ext uri="{FF2B5EF4-FFF2-40B4-BE49-F238E27FC236}">
                <a16:creationId xmlns:a16="http://schemas.microsoft.com/office/drawing/2014/main" id="{2902C4E1-AE71-21A0-FFFE-9D2185E09C20}"/>
              </a:ext>
            </a:extLst>
          </p:cNvPr>
          <p:cNvPicPr>
            <a:picLocks noChangeAspect="1"/>
          </p:cNvPicPr>
          <p:nvPr/>
        </p:nvPicPr>
        <p:blipFill>
          <a:blip r:embed="rId4"/>
          <a:stretch>
            <a:fillRect/>
          </a:stretch>
        </p:blipFill>
        <p:spPr>
          <a:xfrm>
            <a:off x="6405864" y="1536402"/>
            <a:ext cx="523500" cy="442653"/>
          </a:xfrm>
          <a:prstGeom prst="rect">
            <a:avLst/>
          </a:prstGeom>
        </p:spPr>
      </p:pic>
      <p:sp>
        <p:nvSpPr>
          <p:cNvPr id="258" name="TextBox 257">
            <a:extLst>
              <a:ext uri="{FF2B5EF4-FFF2-40B4-BE49-F238E27FC236}">
                <a16:creationId xmlns:a16="http://schemas.microsoft.com/office/drawing/2014/main" id="{6C0EED1F-7F7E-F2CE-43E1-466C234A70F3}"/>
              </a:ext>
            </a:extLst>
          </p:cNvPr>
          <p:cNvSpPr txBox="1"/>
          <p:nvPr/>
        </p:nvSpPr>
        <p:spPr>
          <a:xfrm>
            <a:off x="6414413" y="1315365"/>
            <a:ext cx="453650"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pic>
        <p:nvPicPr>
          <p:cNvPr id="259" name="Picture 258" descr="A planet in space&#10;&#10;Description automatically generated with low confidence">
            <a:extLst>
              <a:ext uri="{FF2B5EF4-FFF2-40B4-BE49-F238E27FC236}">
                <a16:creationId xmlns:a16="http://schemas.microsoft.com/office/drawing/2014/main" id="{49C70114-286B-4CB8-E082-9F48E67BA459}"/>
              </a:ext>
            </a:extLst>
          </p:cNvPr>
          <p:cNvPicPr>
            <a:picLocks noChangeAspect="1"/>
          </p:cNvPicPr>
          <p:nvPr/>
        </p:nvPicPr>
        <p:blipFill>
          <a:blip r:embed="rId5"/>
          <a:stretch>
            <a:fillRect/>
          </a:stretch>
        </p:blipFill>
        <p:spPr>
          <a:xfrm>
            <a:off x="5462096" y="1594933"/>
            <a:ext cx="749007" cy="326166"/>
          </a:xfrm>
          <a:prstGeom prst="rect">
            <a:avLst/>
          </a:prstGeom>
        </p:spPr>
      </p:pic>
      <p:sp>
        <p:nvSpPr>
          <p:cNvPr id="260" name="TextBox 259">
            <a:extLst>
              <a:ext uri="{FF2B5EF4-FFF2-40B4-BE49-F238E27FC236}">
                <a16:creationId xmlns:a16="http://schemas.microsoft.com/office/drawing/2014/main" id="{80DB969E-F4BC-0F62-282D-6D444F522F8E}"/>
              </a:ext>
            </a:extLst>
          </p:cNvPr>
          <p:cNvSpPr txBox="1"/>
          <p:nvPr/>
        </p:nvSpPr>
        <p:spPr>
          <a:xfrm>
            <a:off x="5443523" y="1315365"/>
            <a:ext cx="512961"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pic>
        <p:nvPicPr>
          <p:cNvPr id="26" name="Picture 25">
            <a:extLst>
              <a:ext uri="{FF2B5EF4-FFF2-40B4-BE49-F238E27FC236}">
                <a16:creationId xmlns:a16="http://schemas.microsoft.com/office/drawing/2014/main" id="{6DB66613-D3DD-92CE-456A-392EC5BCD813}"/>
              </a:ext>
            </a:extLst>
          </p:cNvPr>
          <p:cNvPicPr>
            <a:picLocks noChangeAspect="1"/>
          </p:cNvPicPr>
          <p:nvPr/>
        </p:nvPicPr>
        <p:blipFill rotWithShape="1">
          <a:blip r:embed="rId6">
            <a:extLst>
              <a:ext uri="{28A0092B-C50C-407E-A947-70E740481C1C}">
                <a14:useLocalDpi xmlns:a14="http://schemas.microsoft.com/office/drawing/2010/main" val="0"/>
              </a:ext>
            </a:extLst>
          </a:blip>
          <a:srcRect t="-104884" r="81571"/>
          <a:stretch/>
        </p:blipFill>
        <p:spPr>
          <a:xfrm>
            <a:off x="4847365" y="4529722"/>
            <a:ext cx="2756082" cy="939872"/>
          </a:xfrm>
          <a:prstGeom prst="rect">
            <a:avLst/>
          </a:prstGeom>
        </p:spPr>
      </p:pic>
      <p:sp>
        <p:nvSpPr>
          <p:cNvPr id="13" name="Title 12">
            <a:extLst>
              <a:ext uri="{FF2B5EF4-FFF2-40B4-BE49-F238E27FC236}">
                <a16:creationId xmlns:a16="http://schemas.microsoft.com/office/drawing/2014/main" id="{1470F880-9AAB-3B2F-DF9A-791E9841CCAC}"/>
              </a:ext>
            </a:extLst>
          </p:cNvPr>
          <p:cNvSpPr>
            <a:spLocks noGrp="1"/>
          </p:cNvSpPr>
          <p:nvPr>
            <p:ph type="title"/>
          </p:nvPr>
        </p:nvSpPr>
        <p:spPr/>
        <p:txBody>
          <a:bodyPr/>
          <a:lstStyle/>
          <a:p>
            <a:r>
              <a:rPr lang="en-GB" dirty="0"/>
              <a:t>CRSsNP has historically been</a:t>
            </a:r>
            <a:r>
              <a:rPr lang="en-GB" dirty="0">
                <a:solidFill>
                  <a:srgbClr val="FF0000"/>
                </a:solidFill>
              </a:rPr>
              <a:t> </a:t>
            </a:r>
            <a:r>
              <a:rPr lang="en-GB" dirty="0"/>
              <a:t>characterised by T1 inflammation but is now considered to include a range of endotypes</a:t>
            </a:r>
            <a:r>
              <a:rPr lang="en-GB" baseline="30000" dirty="0">
                <a:ea typeface="Cambria"/>
              </a:rPr>
              <a:t>1</a:t>
            </a:r>
            <a:r>
              <a:rPr lang="en-GB" baseline="30000" dirty="0"/>
              <a:t>–4</a:t>
            </a:r>
            <a:endParaRPr lang="en-GB" baseline="30000" dirty="0">
              <a:ea typeface="Cambria"/>
            </a:endParaRPr>
          </a:p>
        </p:txBody>
      </p:sp>
      <p:sp>
        <p:nvSpPr>
          <p:cNvPr id="3" name="Text Placeholder 2">
            <a:extLst>
              <a:ext uri="{FF2B5EF4-FFF2-40B4-BE49-F238E27FC236}">
                <a16:creationId xmlns:a16="http://schemas.microsoft.com/office/drawing/2014/main" id="{0CFBE39D-12D4-65A1-C629-C40E7E5A8CF6}"/>
              </a:ext>
            </a:extLst>
          </p:cNvPr>
          <p:cNvSpPr txBox="1">
            <a:spLocks/>
          </p:cNvSpPr>
          <p:nvPr/>
        </p:nvSpPr>
        <p:spPr>
          <a:xfrm>
            <a:off x="653146" y="5812229"/>
            <a:ext cx="10043604" cy="769738"/>
          </a:xfrm>
          <a:prstGeom prst="rect">
            <a:avLst/>
          </a:prstGeom>
        </p:spPr>
        <p:txBody>
          <a:bodyPr vert="horz" lIns="0" tIns="0" rIns="0" bIns="0" rtlCol="0" anchor="b">
            <a:noAutofit/>
          </a:bodyPr>
          <a:lstStyle>
            <a:lvl1pPr marL="228600" indent="-228600" algn="l" defTabSz="914400" rtl="0" eaLnBrk="1" latinLnBrk="0" hangingPunct="1">
              <a:lnSpc>
                <a:spcPct val="100000"/>
              </a:lnSpc>
              <a:spcBef>
                <a:spcPts val="1000"/>
              </a:spcBef>
              <a:buFontTx/>
              <a:buBlip>
                <a:blip r:embed="rId7"/>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kumimoji="0" lang="en-GB" sz="1100" b="1" i="0" u="none" strike="noStrike" kern="1200" cap="none" spc="20" normalizeH="0" baseline="0" dirty="0">
                <a:ln>
                  <a:noFill/>
                </a:ln>
                <a:solidFill>
                  <a:srgbClr val="656665"/>
                </a:solidFill>
                <a:effectLst/>
                <a:uLnTx/>
                <a:uFillTx/>
                <a:latin typeface="+mn-lt"/>
                <a:ea typeface="+mn-ea"/>
                <a:cs typeface="+mn-cs"/>
              </a:rPr>
              <a:t>CRSsNP was historically characterised by T1 inflammation, </a:t>
            </a:r>
            <a:r>
              <a:rPr kumimoji="0" lang="en-GB" sz="1100" b="1" i="0" u="none" strike="noStrike" kern="1200" cap="none" spc="20" normalizeH="0" baseline="0" dirty="0">
                <a:ln>
                  <a:noFill/>
                </a:ln>
                <a:effectLst/>
                <a:uLnTx/>
                <a:uFillTx/>
                <a:latin typeface="+mn-lt"/>
                <a:ea typeface="+mn-ea"/>
                <a:cs typeface="+mn-cs"/>
              </a:rPr>
              <a:t>but there is now evidence that T2 inflammation may be the predominant endotype albeit with lower levels of T2 cytokines and eosinophils compared with CRSwNP.</a:t>
            </a:r>
            <a:r>
              <a:rPr kumimoji="0" lang="en-GB" sz="1100" b="1" i="0" u="none" strike="noStrike" kern="1200" cap="none" spc="20" normalizeH="0" baseline="30000" dirty="0">
                <a:ln>
                  <a:noFill/>
                </a:ln>
                <a:effectLst/>
                <a:uLnTx/>
                <a:uFillTx/>
                <a:latin typeface="+mn-lt"/>
                <a:ea typeface="+mn-ea"/>
                <a:cs typeface="+mn-cs"/>
              </a:rPr>
              <a:t>1,3 </a:t>
            </a:r>
            <a:r>
              <a:rPr kumimoji="0" lang="en-GB" sz="1100" b="1" i="0" u="none" strike="noStrike" kern="1200" cap="none" spc="20" normalizeH="0" baseline="0" dirty="0">
                <a:ln>
                  <a:noFill/>
                </a:ln>
                <a:effectLst/>
                <a:uLnTx/>
                <a:uFillTx/>
                <a:latin typeface="+mn-lt"/>
                <a:ea typeface="+mn-ea"/>
                <a:cs typeface="+mn-cs"/>
              </a:rPr>
              <a:t>Common triggers of CRSsNP include bacteria, viruses and pollution,</a:t>
            </a:r>
            <a:r>
              <a:rPr kumimoji="0" lang="en-GB" sz="1100" b="1" i="0" u="none" strike="noStrike" kern="1200" cap="none" spc="20" normalizeH="0" baseline="30000" dirty="0">
                <a:ln>
                  <a:noFill/>
                </a:ln>
                <a:effectLst/>
                <a:uLnTx/>
                <a:uFillTx/>
                <a:latin typeface="+mn-lt"/>
                <a:ea typeface="+mn-ea"/>
                <a:cs typeface="+mn-cs"/>
              </a:rPr>
              <a:t>4</a:t>
            </a:r>
            <a:r>
              <a:rPr kumimoji="0" lang="en-GB" sz="1100" b="1" i="0" u="none" strike="noStrike" kern="1200" cap="none" spc="20" normalizeH="0" baseline="0" dirty="0">
                <a:ln>
                  <a:noFill/>
                </a:ln>
                <a:effectLst/>
                <a:uLnTx/>
                <a:uFillTx/>
                <a:latin typeface="+mn-lt"/>
                <a:ea typeface="+mn-ea"/>
                <a:cs typeface="+mn-cs"/>
              </a:rPr>
              <a:t> and in those patients with a T1 endotype, dendritic cells produce IL-12 and IL-18 which act on ILC1s to release IFN-</a:t>
            </a:r>
            <a:r>
              <a:rPr lang="el-GR" sz="1100" b="1" i="0" dirty="0">
                <a:effectLst/>
                <a:latin typeface="+mn-lt"/>
              </a:rPr>
              <a:t>γ </a:t>
            </a:r>
            <a:r>
              <a:rPr lang="en-GB" sz="1100" b="1" i="0" dirty="0">
                <a:effectLst/>
                <a:latin typeface="+mn-lt"/>
              </a:rPr>
              <a:t>and TNF-</a:t>
            </a:r>
            <a:r>
              <a:rPr lang="el-GR" sz="1100" b="1" i="0" dirty="0">
                <a:effectLst/>
                <a:latin typeface="+mn-lt"/>
              </a:rPr>
              <a:t>α</a:t>
            </a:r>
            <a:r>
              <a:rPr lang="en-GB" sz="1100" b="1" i="0" dirty="0">
                <a:effectLst/>
                <a:latin typeface="+mn-lt"/>
              </a:rPr>
              <a:t> most often in response to pathogens</a:t>
            </a:r>
            <a:r>
              <a:rPr lang="en-GB" sz="1100" b="1" baseline="30000" dirty="0">
                <a:latin typeface="+mn-lt"/>
              </a:rPr>
              <a:t>4</a:t>
            </a:r>
            <a:br>
              <a:rPr lang="en-GB" sz="1000" b="1" i="0" dirty="0">
                <a:solidFill>
                  <a:srgbClr val="666666"/>
                </a:solidFill>
                <a:effectLst/>
                <a:latin typeface="+mn-lt"/>
              </a:rPr>
            </a:br>
            <a:endParaRPr lang="en-GB" sz="1000" b="1" spc="20" dirty="0">
              <a:solidFill>
                <a:srgbClr val="656665"/>
              </a:solidFill>
              <a:latin typeface="+mn-lt"/>
              <a:ea typeface="Roboto"/>
              <a:cs typeface="Calibri"/>
            </a:endParaRPr>
          </a:p>
          <a:p>
            <a:pPr marL="0" indent="0">
              <a:spcBef>
                <a:spcPts val="0"/>
              </a:spcBef>
              <a:buFontTx/>
              <a:buNone/>
            </a:pPr>
            <a:r>
              <a:rPr lang="en-GB" sz="800" spc="20" dirty="0">
                <a:solidFill>
                  <a:srgbClr val="656665"/>
                </a:solidFill>
                <a:latin typeface="Calibri"/>
                <a:ea typeface="Roboto"/>
                <a:cs typeface="Calibri"/>
              </a:rPr>
              <a:t>CRSsNP, chronic rhinosinusitis without nasal polyps; CRSwNP, chronic rhinosinusitis with nasal polyps; IFN, interferon; IL, interleukin; ILC1, Type 1 innate lymphoid cell; T1, Type 1; T2, Type 2; TNF, tumour necrosis factor</a:t>
            </a:r>
          </a:p>
          <a:p>
            <a:pPr marL="0" indent="0">
              <a:spcBef>
                <a:spcPts val="0"/>
              </a:spcBef>
              <a:buNone/>
            </a:pPr>
            <a:r>
              <a:rPr lang="en-GB" sz="800" spc="20" dirty="0">
                <a:solidFill>
                  <a:srgbClr val="656665"/>
                </a:solidFill>
                <a:latin typeface="Calibri"/>
                <a:ea typeface="Roboto"/>
                <a:cs typeface="Calibri"/>
              </a:rPr>
              <a:t>1. Staudacher AG, et al. Ann Allergy Asthma Immunol 2020;124:318–325; 2. Wang X, et al. J Allergy Clin Immunol 2016;138:1344–1353; 3. Cho SH, et al. J Allergy Clin Immunol Pract 2016;4:575–582; 4. Fokkens WJ, et al. Rhinology 2020;58(Suppl. S29):1–464</a:t>
            </a:r>
            <a:endParaRPr lang="en-GB" sz="800" b="1" spc="20" dirty="0"/>
          </a:p>
        </p:txBody>
      </p:sp>
      <p:grpSp>
        <p:nvGrpSpPr>
          <p:cNvPr id="3597" name="Graphic 294">
            <a:extLst>
              <a:ext uri="{FF2B5EF4-FFF2-40B4-BE49-F238E27FC236}">
                <a16:creationId xmlns:a16="http://schemas.microsoft.com/office/drawing/2014/main" id="{8236CD89-C10C-2B33-8DAE-04011CCED0E8}"/>
              </a:ext>
            </a:extLst>
          </p:cNvPr>
          <p:cNvGrpSpPr/>
          <p:nvPr/>
        </p:nvGrpSpPr>
        <p:grpSpPr>
          <a:xfrm>
            <a:off x="4316261" y="1975381"/>
            <a:ext cx="610785" cy="738861"/>
            <a:chOff x="3702460" y="1971850"/>
            <a:chExt cx="611501" cy="687949"/>
          </a:xfrm>
        </p:grpSpPr>
        <p:sp>
          <p:nvSpPr>
            <p:cNvPr id="4109" name="Free-form: Shape 4108">
              <a:extLst>
                <a:ext uri="{FF2B5EF4-FFF2-40B4-BE49-F238E27FC236}">
                  <a16:creationId xmlns:a16="http://schemas.microsoft.com/office/drawing/2014/main" id="{9CB4B70E-46CD-5E77-CF33-5C7F4BB05B5C}"/>
                </a:ext>
              </a:extLst>
            </p:cNvPr>
            <p:cNvSpPr/>
            <p:nvPr/>
          </p:nvSpPr>
          <p:spPr>
            <a:xfrm>
              <a:off x="3702460"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110" name="Free-form: Shape 4109">
              <a:extLst>
                <a:ext uri="{FF2B5EF4-FFF2-40B4-BE49-F238E27FC236}">
                  <a16:creationId xmlns:a16="http://schemas.microsoft.com/office/drawing/2014/main" id="{EAF3339F-D4E9-9C92-D303-2BAEE3073A0B}"/>
                </a:ext>
              </a:extLst>
            </p:cNvPr>
            <p:cNvSpPr/>
            <p:nvPr/>
          </p:nvSpPr>
          <p:spPr>
            <a:xfrm>
              <a:off x="3706386"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4111" name="Graphic 294">
              <a:extLst>
                <a:ext uri="{FF2B5EF4-FFF2-40B4-BE49-F238E27FC236}">
                  <a16:creationId xmlns:a16="http://schemas.microsoft.com/office/drawing/2014/main" id="{E9E1E5C3-B009-1F0F-87C5-65ADE91E454D}"/>
                </a:ext>
              </a:extLst>
            </p:cNvPr>
            <p:cNvGrpSpPr/>
            <p:nvPr/>
          </p:nvGrpSpPr>
          <p:grpSpPr>
            <a:xfrm>
              <a:off x="3758823" y="1975271"/>
              <a:ext cx="378852" cy="148519"/>
              <a:chOff x="3758823" y="1975271"/>
              <a:chExt cx="378852" cy="148519"/>
            </a:xfrm>
            <a:solidFill>
              <a:srgbClr val="F19C67"/>
            </a:solidFill>
          </p:grpSpPr>
          <p:sp>
            <p:nvSpPr>
              <p:cNvPr id="4123" name="Free-form: Shape 4122">
                <a:extLst>
                  <a:ext uri="{FF2B5EF4-FFF2-40B4-BE49-F238E27FC236}">
                    <a16:creationId xmlns:a16="http://schemas.microsoft.com/office/drawing/2014/main" id="{4F82485E-8E42-D1EC-CEF5-95F6A0772066}"/>
                  </a:ext>
                </a:extLst>
              </p:cNvPr>
              <p:cNvSpPr/>
              <p:nvPr/>
            </p:nvSpPr>
            <p:spPr>
              <a:xfrm>
                <a:off x="3758823"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124" name="Free-form: Shape 4123">
                <a:extLst>
                  <a:ext uri="{FF2B5EF4-FFF2-40B4-BE49-F238E27FC236}">
                    <a16:creationId xmlns:a16="http://schemas.microsoft.com/office/drawing/2014/main" id="{60855CFA-C7B3-EDD4-6057-AD5C4D98FD29}"/>
                  </a:ext>
                </a:extLst>
              </p:cNvPr>
              <p:cNvSpPr/>
              <p:nvPr/>
            </p:nvSpPr>
            <p:spPr>
              <a:xfrm>
                <a:off x="379915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4125" name="Free-form: Shape 4124">
                <a:extLst>
                  <a:ext uri="{FF2B5EF4-FFF2-40B4-BE49-F238E27FC236}">
                    <a16:creationId xmlns:a16="http://schemas.microsoft.com/office/drawing/2014/main" id="{858CBBA0-465B-755F-D5C7-C213FB7B8620}"/>
                  </a:ext>
                </a:extLst>
              </p:cNvPr>
              <p:cNvSpPr/>
              <p:nvPr/>
            </p:nvSpPr>
            <p:spPr>
              <a:xfrm>
                <a:off x="3845232"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4126" name="Free-form: Shape 4125">
                <a:extLst>
                  <a:ext uri="{FF2B5EF4-FFF2-40B4-BE49-F238E27FC236}">
                    <a16:creationId xmlns:a16="http://schemas.microsoft.com/office/drawing/2014/main" id="{1EAF66DF-7A78-5F91-82CF-670E888E0670}"/>
                  </a:ext>
                </a:extLst>
              </p:cNvPr>
              <p:cNvSpPr/>
              <p:nvPr/>
            </p:nvSpPr>
            <p:spPr>
              <a:xfrm>
                <a:off x="3878992"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4127" name="Free-form: Shape 4126">
                <a:extLst>
                  <a:ext uri="{FF2B5EF4-FFF2-40B4-BE49-F238E27FC236}">
                    <a16:creationId xmlns:a16="http://schemas.microsoft.com/office/drawing/2014/main" id="{ED021BD0-4985-0D0B-70BF-B1FE1F4DD3C7}"/>
                  </a:ext>
                </a:extLst>
              </p:cNvPr>
              <p:cNvSpPr/>
              <p:nvPr/>
            </p:nvSpPr>
            <p:spPr>
              <a:xfrm>
                <a:off x="3924812"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2" y="27352"/>
                      <a:pt x="24397" y="0"/>
                    </a:cubicBezTo>
                    <a:lnTo>
                      <a:pt x="24397" y="0"/>
                    </a:lnTo>
                    <a:cubicBezTo>
                      <a:pt x="25204" y="7598"/>
                      <a:pt x="26818" y="15955"/>
                      <a:pt x="27624" y="22034"/>
                    </a:cubicBezTo>
                    <a:cubicBezTo>
                      <a:pt x="28431" y="32671"/>
                      <a:pt x="18750" y="69140"/>
                      <a:pt x="7456" y="43308"/>
                    </a:cubicBezTo>
                    <a:cubicBezTo>
                      <a:pt x="4229" y="35710"/>
                      <a:pt x="6650"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4112" name="Graphic 294">
              <a:extLst>
                <a:ext uri="{FF2B5EF4-FFF2-40B4-BE49-F238E27FC236}">
                  <a16:creationId xmlns:a16="http://schemas.microsoft.com/office/drawing/2014/main" id="{5AF52125-12F9-5588-386F-057A011A6D7F}"/>
                </a:ext>
              </a:extLst>
            </p:cNvPr>
            <p:cNvGrpSpPr/>
            <p:nvPr/>
          </p:nvGrpSpPr>
          <p:grpSpPr>
            <a:xfrm>
              <a:off x="3771071" y="2172506"/>
              <a:ext cx="366793" cy="366230"/>
              <a:chOff x="3771071" y="2172506"/>
              <a:chExt cx="366793" cy="366230"/>
            </a:xfrm>
            <a:solidFill>
              <a:srgbClr val="54BCE8"/>
            </a:solidFill>
          </p:grpSpPr>
          <p:sp>
            <p:nvSpPr>
              <p:cNvPr id="4119" name="Free-form: Shape 4118">
                <a:extLst>
                  <a:ext uri="{FF2B5EF4-FFF2-40B4-BE49-F238E27FC236}">
                    <a16:creationId xmlns:a16="http://schemas.microsoft.com/office/drawing/2014/main" id="{FEB460F0-AD7A-9A05-1876-7CAFA666BDE1}"/>
                  </a:ext>
                </a:extLst>
              </p:cNvPr>
              <p:cNvSpPr/>
              <p:nvPr/>
            </p:nvSpPr>
            <p:spPr>
              <a:xfrm>
                <a:off x="3908822"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4120" name="Free-form: Shape 4119">
                <a:extLst>
                  <a:ext uri="{FF2B5EF4-FFF2-40B4-BE49-F238E27FC236}">
                    <a16:creationId xmlns:a16="http://schemas.microsoft.com/office/drawing/2014/main" id="{27869EC0-6B16-3DFF-68D1-255030887C9F}"/>
                  </a:ext>
                </a:extLst>
              </p:cNvPr>
              <p:cNvSpPr/>
              <p:nvPr/>
            </p:nvSpPr>
            <p:spPr>
              <a:xfrm>
                <a:off x="3771071"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4121" name="Free-form: Shape 4120">
                <a:extLst>
                  <a:ext uri="{FF2B5EF4-FFF2-40B4-BE49-F238E27FC236}">
                    <a16:creationId xmlns:a16="http://schemas.microsoft.com/office/drawing/2014/main" id="{CE9458FC-E07F-FD44-6F72-F784F333814B}"/>
                  </a:ext>
                </a:extLst>
              </p:cNvPr>
              <p:cNvSpPr/>
              <p:nvPr/>
            </p:nvSpPr>
            <p:spPr>
              <a:xfrm>
                <a:off x="3781293"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4122" name="Free-form: Shape 4121">
                <a:extLst>
                  <a:ext uri="{FF2B5EF4-FFF2-40B4-BE49-F238E27FC236}">
                    <a16:creationId xmlns:a16="http://schemas.microsoft.com/office/drawing/2014/main" id="{903019C0-6991-EB3D-186D-D212168DA1C0}"/>
                  </a:ext>
                </a:extLst>
              </p:cNvPr>
              <p:cNvSpPr/>
              <p:nvPr/>
            </p:nvSpPr>
            <p:spPr>
              <a:xfrm>
                <a:off x="3931254"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4113" name="Free-form: Shape 4112">
              <a:extLst>
                <a:ext uri="{FF2B5EF4-FFF2-40B4-BE49-F238E27FC236}">
                  <a16:creationId xmlns:a16="http://schemas.microsoft.com/office/drawing/2014/main" id="{B808DE04-C112-0DA6-DC53-685905D06F1D}"/>
                </a:ext>
              </a:extLst>
            </p:cNvPr>
            <p:cNvSpPr/>
            <p:nvPr/>
          </p:nvSpPr>
          <p:spPr>
            <a:xfrm>
              <a:off x="3746908" y="2106597"/>
              <a:ext cx="130025" cy="35858"/>
            </a:xfrm>
            <a:custGeom>
              <a:avLst/>
              <a:gdLst>
                <a:gd name="connsiteX0" fmla="*/ 128890 w 130025"/>
                <a:gd name="connsiteY0" fmla="*/ 19871 h 35858"/>
                <a:gd name="connsiteX1" fmla="*/ 67579 w 130025"/>
                <a:gd name="connsiteY1" fmla="*/ 34306 h 35858"/>
                <a:gd name="connsiteX2" fmla="*/ 2235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4114" name="Free-form: Shape 4113">
              <a:extLst>
                <a:ext uri="{FF2B5EF4-FFF2-40B4-BE49-F238E27FC236}">
                  <a16:creationId xmlns:a16="http://schemas.microsoft.com/office/drawing/2014/main" id="{FF6B62BB-04C4-E516-9048-802D97207CA0}"/>
                </a:ext>
              </a:extLst>
            </p:cNvPr>
            <p:cNvSpPr/>
            <p:nvPr/>
          </p:nvSpPr>
          <p:spPr>
            <a:xfrm>
              <a:off x="3899809"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4115" name="Graphic 294">
              <a:extLst>
                <a:ext uri="{FF2B5EF4-FFF2-40B4-BE49-F238E27FC236}">
                  <a16:creationId xmlns:a16="http://schemas.microsoft.com/office/drawing/2014/main" id="{25556DD6-7617-DCA1-56AD-1CD64DDEB897}"/>
                </a:ext>
              </a:extLst>
            </p:cNvPr>
            <p:cNvGrpSpPr/>
            <p:nvPr/>
          </p:nvGrpSpPr>
          <p:grpSpPr>
            <a:xfrm>
              <a:off x="3781412" y="2253909"/>
              <a:ext cx="271088" cy="163912"/>
              <a:chOff x="3781412" y="2253909"/>
              <a:chExt cx="271088" cy="163912"/>
            </a:xfrm>
          </p:grpSpPr>
          <p:sp>
            <p:nvSpPr>
              <p:cNvPr id="4116" name="Free-form: Shape 4115">
                <a:extLst>
                  <a:ext uri="{FF2B5EF4-FFF2-40B4-BE49-F238E27FC236}">
                    <a16:creationId xmlns:a16="http://schemas.microsoft.com/office/drawing/2014/main" id="{2B835578-7725-691E-BA8B-F5DD612D088E}"/>
                  </a:ext>
                </a:extLst>
              </p:cNvPr>
              <p:cNvSpPr/>
              <p:nvPr/>
            </p:nvSpPr>
            <p:spPr>
              <a:xfrm>
                <a:off x="3781412"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7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5361"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4117" name="Free-form: Shape 4116">
                <a:extLst>
                  <a:ext uri="{FF2B5EF4-FFF2-40B4-BE49-F238E27FC236}">
                    <a16:creationId xmlns:a16="http://schemas.microsoft.com/office/drawing/2014/main" id="{D160D6BB-3E19-47D5-1806-4370380521E3}"/>
                  </a:ext>
                </a:extLst>
              </p:cNvPr>
              <p:cNvSpPr/>
              <p:nvPr/>
            </p:nvSpPr>
            <p:spPr>
              <a:xfrm>
                <a:off x="3800263"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4118" name="Free-form: Shape 4117">
                <a:extLst>
                  <a:ext uri="{FF2B5EF4-FFF2-40B4-BE49-F238E27FC236}">
                    <a16:creationId xmlns:a16="http://schemas.microsoft.com/office/drawing/2014/main" id="{4FECCDCF-E3FC-2C8A-083E-DB9136C80879}"/>
                  </a:ext>
                </a:extLst>
              </p:cNvPr>
              <p:cNvSpPr/>
              <p:nvPr/>
            </p:nvSpPr>
            <p:spPr>
              <a:xfrm>
                <a:off x="3794319" y="2263228"/>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598" name="Graphic 294">
            <a:extLst>
              <a:ext uri="{FF2B5EF4-FFF2-40B4-BE49-F238E27FC236}">
                <a16:creationId xmlns:a16="http://schemas.microsoft.com/office/drawing/2014/main" id="{D4503575-47C6-B8E5-2D31-9395A566C5A6}"/>
              </a:ext>
            </a:extLst>
          </p:cNvPr>
          <p:cNvGrpSpPr/>
          <p:nvPr/>
        </p:nvGrpSpPr>
        <p:grpSpPr>
          <a:xfrm>
            <a:off x="4615186" y="1971454"/>
            <a:ext cx="629493" cy="766947"/>
            <a:chOff x="4001737" y="1968194"/>
            <a:chExt cx="630232" cy="714100"/>
          </a:xfrm>
        </p:grpSpPr>
        <p:sp>
          <p:nvSpPr>
            <p:cNvPr id="4090" name="Free-form: Shape 4089">
              <a:extLst>
                <a:ext uri="{FF2B5EF4-FFF2-40B4-BE49-F238E27FC236}">
                  <a16:creationId xmlns:a16="http://schemas.microsoft.com/office/drawing/2014/main" id="{5896600E-EAA8-45FE-A316-114A4790A66B}"/>
                </a:ext>
              </a:extLst>
            </p:cNvPr>
            <p:cNvSpPr/>
            <p:nvPr/>
          </p:nvSpPr>
          <p:spPr>
            <a:xfrm>
              <a:off x="4001737" y="1968194"/>
              <a:ext cx="326977" cy="528322"/>
            </a:xfrm>
            <a:custGeom>
              <a:avLst/>
              <a:gdLst>
                <a:gd name="connsiteX0" fmla="*/ 285490 w 326977"/>
                <a:gd name="connsiteY0" fmla="*/ 88373 h 528322"/>
                <a:gd name="connsiteX1" fmla="*/ 273390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1 w 326977"/>
                <a:gd name="connsiteY12" fmla="*/ 59502 h 528322"/>
                <a:gd name="connsiteX13" fmla="*/ 158835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8 w 326977"/>
                <a:gd name="connsiteY27" fmla="*/ 121044 h 528322"/>
                <a:gd name="connsiteX28" fmla="*/ 15238 w 326977"/>
                <a:gd name="connsiteY28" fmla="*/ 295034 h 528322"/>
                <a:gd name="connsiteX29" fmla="*/ 36212 w 326977"/>
                <a:gd name="connsiteY29" fmla="*/ 501694 h 528322"/>
                <a:gd name="connsiteX30" fmla="*/ 141087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90" y="51144"/>
                  </a:cubicBezTo>
                  <a:cubicBezTo>
                    <a:pt x="274196" y="29870"/>
                    <a:pt x="278230" y="1758"/>
                    <a:pt x="255641" y="5557"/>
                  </a:cubicBezTo>
                  <a:cubicBezTo>
                    <a:pt x="233053" y="9356"/>
                    <a:pt x="245961" y="32909"/>
                    <a:pt x="248381" y="54943"/>
                  </a:cubicBezTo>
                  <a:cubicBezTo>
                    <a:pt x="249994" y="67100"/>
                    <a:pt x="241121" y="100530"/>
                    <a:pt x="228213" y="73178"/>
                  </a:cubicBezTo>
                  <a:cubicBezTo>
                    <a:pt x="224179" y="65580"/>
                    <a:pt x="226599" y="52664"/>
                    <a:pt x="226599" y="44306"/>
                  </a:cubicBezTo>
                  <a:cubicBezTo>
                    <a:pt x="226599" y="23792"/>
                    <a:pt x="229826" y="-2800"/>
                    <a:pt x="210465" y="239"/>
                  </a:cubicBezTo>
                  <a:cubicBezTo>
                    <a:pt x="191104" y="3278"/>
                    <a:pt x="199171"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6734" y="239"/>
                    <a:pt x="156415" y="36708"/>
                    <a:pt x="159641" y="59502"/>
                  </a:cubicBezTo>
                  <a:cubicBezTo>
                    <a:pt x="160448" y="66340"/>
                    <a:pt x="160448" y="74697"/>
                    <a:pt x="158835"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6" y="87614"/>
                    <a:pt x="120112" y="94452"/>
                  </a:cubicBezTo>
                  <a:cubicBezTo>
                    <a:pt x="107204" y="116485"/>
                    <a:pt x="100750" y="74697"/>
                    <a:pt x="101557" y="67859"/>
                  </a:cubicBezTo>
                  <a:cubicBezTo>
                    <a:pt x="102364" y="50384"/>
                    <a:pt x="106398" y="16954"/>
                    <a:pt x="87036" y="16194"/>
                  </a:cubicBezTo>
                  <a:cubicBezTo>
                    <a:pt x="67675" y="15434"/>
                    <a:pt x="78969" y="59502"/>
                    <a:pt x="82196" y="79256"/>
                  </a:cubicBezTo>
                  <a:cubicBezTo>
                    <a:pt x="83003" y="83815"/>
                    <a:pt x="86229" y="95971"/>
                    <a:pt x="82196" y="99770"/>
                  </a:cubicBezTo>
                  <a:cubicBezTo>
                    <a:pt x="76549" y="105848"/>
                    <a:pt x="69288"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4" y="349738"/>
                    <a:pt x="-14611" y="469024"/>
                    <a:pt x="36212" y="501694"/>
                  </a:cubicBezTo>
                  <a:cubicBezTo>
                    <a:pt x="59608" y="516130"/>
                    <a:pt x="112045" y="513851"/>
                    <a:pt x="141087" y="520689"/>
                  </a:cubicBezTo>
                  <a:cubicBezTo>
                    <a:pt x="182230" y="530566"/>
                    <a:pt x="244347" y="534365"/>
                    <a:pt x="281457" y="510052"/>
                  </a:cubicBezTo>
                  <a:cubicBezTo>
                    <a:pt x="283877" y="508533"/>
                    <a:pt x="285490" y="507013"/>
                    <a:pt x="287104" y="504734"/>
                  </a:cubicBezTo>
                  <a:cubicBezTo>
                    <a:pt x="311305"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4091" name="Free-form: Shape 4090">
              <a:extLst>
                <a:ext uri="{FF2B5EF4-FFF2-40B4-BE49-F238E27FC236}">
                  <a16:creationId xmlns:a16="http://schemas.microsoft.com/office/drawing/2014/main" id="{0FF5FE36-E525-6D69-8948-1D719FE2B318}"/>
                </a:ext>
              </a:extLst>
            </p:cNvPr>
            <p:cNvSpPr/>
            <p:nvPr/>
          </p:nvSpPr>
          <p:spPr>
            <a:xfrm>
              <a:off x="4004507"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1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299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1"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9728" y="165632"/>
                    <a:pt x="10047" y="155755"/>
                    <a:pt x="366" y="147398"/>
                  </a:cubicBezTo>
                  <a:cubicBezTo>
                    <a:pt x="4400" y="169431"/>
                    <a:pt x="8434" y="192225"/>
                    <a:pt x="8434" y="209700"/>
                  </a:cubicBezTo>
                  <a:cubicBezTo>
                    <a:pt x="9240" y="264404"/>
                    <a:pt x="-21415" y="383690"/>
                    <a:pt x="29408" y="416360"/>
                  </a:cubicBezTo>
                  <a:cubicBezTo>
                    <a:pt x="52803" y="430796"/>
                    <a:pt x="105241" y="428517"/>
                    <a:pt x="134282" y="435355"/>
                  </a:cubicBezTo>
                  <a:cubicBezTo>
                    <a:pt x="175425" y="445232"/>
                    <a:pt x="237543" y="449031"/>
                    <a:pt x="274653" y="424718"/>
                  </a:cubicBezTo>
                  <a:cubicBezTo>
                    <a:pt x="277073" y="423198"/>
                    <a:pt x="278686" y="421679"/>
                    <a:pt x="280299"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4092" name="Graphic 294">
              <a:extLst>
                <a:ext uri="{FF2B5EF4-FFF2-40B4-BE49-F238E27FC236}">
                  <a16:creationId xmlns:a16="http://schemas.microsoft.com/office/drawing/2014/main" id="{1712B550-4B02-5EAE-1428-F72CB3C617A9}"/>
                </a:ext>
              </a:extLst>
            </p:cNvPr>
            <p:cNvGrpSpPr/>
            <p:nvPr/>
          </p:nvGrpSpPr>
          <p:grpSpPr>
            <a:xfrm>
              <a:off x="4045982" y="1983628"/>
              <a:ext cx="401711" cy="138083"/>
              <a:chOff x="4045982" y="1983628"/>
              <a:chExt cx="401711" cy="138083"/>
            </a:xfrm>
            <a:solidFill>
              <a:srgbClr val="F19C67"/>
            </a:solidFill>
          </p:grpSpPr>
          <p:sp>
            <p:nvSpPr>
              <p:cNvPr id="4104" name="Free-form: Shape 4103">
                <a:extLst>
                  <a:ext uri="{FF2B5EF4-FFF2-40B4-BE49-F238E27FC236}">
                    <a16:creationId xmlns:a16="http://schemas.microsoft.com/office/drawing/2014/main" id="{153B215A-71CA-CC6E-97D3-B0760B61223A}"/>
                  </a:ext>
                </a:extLst>
              </p:cNvPr>
              <p:cNvSpPr/>
              <p:nvPr/>
            </p:nvSpPr>
            <p:spPr>
              <a:xfrm>
                <a:off x="4045982"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3429"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4105" name="Free-form: Shape 4104">
                <a:extLst>
                  <a:ext uri="{FF2B5EF4-FFF2-40B4-BE49-F238E27FC236}">
                    <a16:creationId xmlns:a16="http://schemas.microsoft.com/office/drawing/2014/main" id="{E3B6A634-7CA3-03AB-3FC5-064090224006}"/>
                  </a:ext>
                </a:extLst>
              </p:cNvPr>
              <p:cNvSpPr/>
              <p:nvPr/>
            </p:nvSpPr>
            <p:spPr>
              <a:xfrm>
                <a:off x="4087159" y="1985148"/>
                <a:ext cx="37985" cy="101228"/>
              </a:xfrm>
              <a:custGeom>
                <a:avLst/>
                <a:gdLst>
                  <a:gd name="connsiteX0" fmla="*/ 8874 w 37985"/>
                  <a:gd name="connsiteY0" fmla="*/ 41788 h 101228"/>
                  <a:gd name="connsiteX1" fmla="*/ 30656 w 37985"/>
                  <a:gd name="connsiteY1" fmla="*/ 99531 h 101228"/>
                  <a:gd name="connsiteX2" fmla="*/ 35496 w 37985"/>
                  <a:gd name="connsiteY2" fmla="*/ 50905 h 101228"/>
                  <a:gd name="connsiteX3" fmla="*/ 33076 w 37985"/>
                  <a:gd name="connsiteY3" fmla="*/ 78257 h 101228"/>
                  <a:gd name="connsiteX4" fmla="*/ 14521 w 37985"/>
                  <a:gd name="connsiteY4" fmla="*/ 51665 h 101228"/>
                  <a:gd name="connsiteX5" fmla="*/ 0 w 37985"/>
                  <a:gd name="connsiteY5" fmla="*/ 0 h 101228"/>
                  <a:gd name="connsiteX6" fmla="*/ 8874 w 37985"/>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 h="101228">
                    <a:moveTo>
                      <a:pt x="8874" y="41788"/>
                    </a:moveTo>
                    <a:cubicBezTo>
                      <a:pt x="3227" y="68380"/>
                      <a:pt x="17748" y="110168"/>
                      <a:pt x="30656" y="99531"/>
                    </a:cubicBezTo>
                    <a:cubicBezTo>
                      <a:pt x="43563" y="88894"/>
                      <a:pt x="35496" y="50905"/>
                      <a:pt x="35496" y="50905"/>
                    </a:cubicBezTo>
                    <a:cubicBezTo>
                      <a:pt x="36303" y="57743"/>
                      <a:pt x="37109" y="71419"/>
                      <a:pt x="33076" y="78257"/>
                    </a:cubicBezTo>
                    <a:cubicBezTo>
                      <a:pt x="20168" y="100291"/>
                      <a:pt x="13714" y="58503"/>
                      <a:pt x="14521" y="51665"/>
                    </a:cubicBezTo>
                    <a:cubicBezTo>
                      <a:pt x="15328" y="34190"/>
                      <a:pt x="19361" y="760"/>
                      <a:pt x="0" y="0"/>
                    </a:cubicBezTo>
                    <a:cubicBezTo>
                      <a:pt x="0" y="760"/>
                      <a:pt x="14521" y="15196"/>
                      <a:pt x="8874" y="41788"/>
                    </a:cubicBezTo>
                    <a:close/>
                  </a:path>
                </a:pathLst>
              </a:custGeom>
              <a:solidFill>
                <a:srgbClr val="F19C67"/>
              </a:solidFill>
              <a:ln w="4185" cap="flat">
                <a:noFill/>
                <a:prstDash val="solid"/>
                <a:miter/>
              </a:ln>
            </p:spPr>
            <p:txBody>
              <a:bodyPr rtlCol="0" anchor="ctr"/>
              <a:lstStyle/>
              <a:p>
                <a:endParaRPr lang="en-GB" dirty="0"/>
              </a:p>
            </p:txBody>
          </p:sp>
          <p:sp>
            <p:nvSpPr>
              <p:cNvPr id="4106" name="Free-form: Shape 4105">
                <a:extLst>
                  <a:ext uri="{FF2B5EF4-FFF2-40B4-BE49-F238E27FC236}">
                    <a16:creationId xmlns:a16="http://schemas.microsoft.com/office/drawing/2014/main" id="{79A38E59-4744-B484-BCC0-D1A5BEFADFB3}"/>
                  </a:ext>
                </a:extLst>
              </p:cNvPr>
              <p:cNvSpPr/>
              <p:nvPr/>
            </p:nvSpPr>
            <p:spPr>
              <a:xfrm>
                <a:off x="4140716"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8"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4107" name="Free-form: Shape 4106">
                <a:extLst>
                  <a:ext uri="{FF2B5EF4-FFF2-40B4-BE49-F238E27FC236}">
                    <a16:creationId xmlns:a16="http://schemas.microsoft.com/office/drawing/2014/main" id="{A8AF25F7-EBD8-2806-1BD4-70F8B1460CB1}"/>
                  </a:ext>
                </a:extLst>
              </p:cNvPr>
              <p:cNvSpPr/>
              <p:nvPr/>
            </p:nvSpPr>
            <p:spPr>
              <a:xfrm>
                <a:off x="4175562"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8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2" y="63062"/>
                      <a:pt x="26959" y="65341"/>
                    </a:cubicBezTo>
                    <a:cubicBezTo>
                      <a:pt x="18892" y="75218"/>
                      <a:pt x="11631" y="65341"/>
                      <a:pt x="9211" y="56984"/>
                    </a:cubicBezTo>
                    <a:cubicBezTo>
                      <a:pt x="7598" y="50146"/>
                      <a:pt x="8404" y="41788"/>
                      <a:pt x="8404" y="34190"/>
                    </a:cubicBezTo>
                    <a:cubicBezTo>
                      <a:pt x="8404" y="24313"/>
                      <a:pt x="10018" y="22034"/>
                      <a:pt x="7598" y="10637"/>
                    </a:cubicBezTo>
                    <a:cubicBezTo>
                      <a:pt x="5984" y="6078"/>
                      <a:pt x="5177" y="3799"/>
                      <a:pt x="2757" y="0"/>
                    </a:cubicBezTo>
                    <a:lnTo>
                      <a:pt x="2757" y="0"/>
                    </a:lnTo>
                    <a:cubicBezTo>
                      <a:pt x="2757" y="1520"/>
                      <a:pt x="5177" y="25073"/>
                      <a:pt x="1144" y="48626"/>
                    </a:cubicBezTo>
                    <a:cubicBezTo>
                      <a:pt x="-3697" y="71419"/>
                      <a:pt x="7598"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4108" name="Free-form: Shape 4107">
                <a:extLst>
                  <a:ext uri="{FF2B5EF4-FFF2-40B4-BE49-F238E27FC236}">
                    <a16:creationId xmlns:a16="http://schemas.microsoft.com/office/drawing/2014/main" id="{B84A8942-5CFF-B12E-4950-6197144C0C67}"/>
                  </a:ext>
                </a:extLst>
              </p:cNvPr>
              <p:cNvSpPr/>
              <p:nvPr/>
            </p:nvSpPr>
            <p:spPr>
              <a:xfrm>
                <a:off x="4223039" y="2010980"/>
                <a:ext cx="31359" cy="63671"/>
              </a:xfrm>
              <a:custGeom>
                <a:avLst/>
                <a:gdLst>
                  <a:gd name="connsiteX0" fmla="*/ 457 w 31359"/>
                  <a:gd name="connsiteY0" fmla="*/ 38749 h 63671"/>
                  <a:gd name="connsiteX1" fmla="*/ 24658 w 31359"/>
                  <a:gd name="connsiteY1" fmla="*/ 63062 h 63671"/>
                  <a:gd name="connsiteX2" fmla="*/ 22238 w 31359"/>
                  <a:gd name="connsiteY2" fmla="*/ 0 h 63671"/>
                  <a:gd name="connsiteX3" fmla="*/ 22238 w 31359"/>
                  <a:gd name="connsiteY3" fmla="*/ 0 h 63671"/>
                  <a:gd name="connsiteX4" fmla="*/ 26272 w 31359"/>
                  <a:gd name="connsiteY4" fmla="*/ 12157 h 63671"/>
                  <a:gd name="connsiteX5" fmla="*/ 6104 w 31359"/>
                  <a:gd name="connsiteY5" fmla="*/ 30391 h 63671"/>
                  <a:gd name="connsiteX6" fmla="*/ 4490 w 31359"/>
                  <a:gd name="connsiteY6" fmla="*/ 1520 h 63671"/>
                  <a:gd name="connsiteX7" fmla="*/ 4490 w 31359"/>
                  <a:gd name="connsiteY7" fmla="*/ 0 h 63671"/>
                  <a:gd name="connsiteX8" fmla="*/ 4490 w 31359"/>
                  <a:gd name="connsiteY8" fmla="*/ 0 h 63671"/>
                  <a:gd name="connsiteX9" fmla="*/ 457 w 31359"/>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9" h="63671">
                    <a:moveTo>
                      <a:pt x="457" y="38749"/>
                    </a:moveTo>
                    <a:cubicBezTo>
                      <a:pt x="3684" y="57743"/>
                      <a:pt x="18205" y="66101"/>
                      <a:pt x="24658" y="63062"/>
                    </a:cubicBezTo>
                    <a:cubicBezTo>
                      <a:pt x="31112" y="60023"/>
                      <a:pt x="36759" y="28112"/>
                      <a:pt x="22238" y="0"/>
                    </a:cubicBezTo>
                    <a:lnTo>
                      <a:pt x="22238" y="0"/>
                    </a:lnTo>
                    <a:cubicBezTo>
                      <a:pt x="23852" y="8358"/>
                      <a:pt x="25465" y="5318"/>
                      <a:pt x="26272" y="12157"/>
                    </a:cubicBezTo>
                    <a:cubicBezTo>
                      <a:pt x="27885" y="24313"/>
                      <a:pt x="19011" y="57743"/>
                      <a:pt x="6104" y="30391"/>
                    </a:cubicBezTo>
                    <a:cubicBezTo>
                      <a:pt x="2070" y="22793"/>
                      <a:pt x="4490" y="9877"/>
                      <a:pt x="4490" y="1520"/>
                    </a:cubicBezTo>
                    <a:cubicBezTo>
                      <a:pt x="4490" y="-2279"/>
                      <a:pt x="4490" y="4559"/>
                      <a:pt x="4490" y="0"/>
                    </a:cubicBezTo>
                    <a:lnTo>
                      <a:pt x="4490" y="0"/>
                    </a:lnTo>
                    <a:cubicBezTo>
                      <a:pt x="6104" y="0"/>
                      <a:pt x="-1964" y="18995"/>
                      <a:pt x="457" y="38749"/>
                    </a:cubicBezTo>
                    <a:close/>
                  </a:path>
                </a:pathLst>
              </a:custGeom>
              <a:solidFill>
                <a:srgbClr val="F19C67"/>
              </a:solidFill>
              <a:ln w="4185" cap="flat">
                <a:noFill/>
                <a:prstDash val="solid"/>
                <a:miter/>
              </a:ln>
            </p:spPr>
            <p:txBody>
              <a:bodyPr rtlCol="0" anchor="ctr"/>
              <a:lstStyle/>
              <a:p>
                <a:endParaRPr lang="en-GB" dirty="0"/>
              </a:p>
            </p:txBody>
          </p:sp>
        </p:grpSp>
        <p:grpSp>
          <p:nvGrpSpPr>
            <p:cNvPr id="4093" name="Graphic 294">
              <a:extLst>
                <a:ext uri="{FF2B5EF4-FFF2-40B4-BE49-F238E27FC236}">
                  <a16:creationId xmlns:a16="http://schemas.microsoft.com/office/drawing/2014/main" id="{E4B58B3C-996B-76FB-17B9-5D14EBE7ED50}"/>
                </a:ext>
              </a:extLst>
            </p:cNvPr>
            <p:cNvGrpSpPr/>
            <p:nvPr/>
          </p:nvGrpSpPr>
          <p:grpSpPr>
            <a:xfrm>
              <a:off x="4068496" y="2176063"/>
              <a:ext cx="359396" cy="367391"/>
              <a:chOff x="4068496" y="2176063"/>
              <a:chExt cx="359396" cy="367391"/>
            </a:xfrm>
            <a:solidFill>
              <a:srgbClr val="54BCE8"/>
            </a:solidFill>
          </p:grpSpPr>
          <p:sp>
            <p:nvSpPr>
              <p:cNvPr id="4100" name="Free-form: Shape 4099">
                <a:extLst>
                  <a:ext uri="{FF2B5EF4-FFF2-40B4-BE49-F238E27FC236}">
                    <a16:creationId xmlns:a16="http://schemas.microsoft.com/office/drawing/2014/main" id="{3DB01C46-C41B-C300-0D72-A08F096A383A}"/>
                  </a:ext>
                </a:extLst>
              </p:cNvPr>
              <p:cNvSpPr/>
              <p:nvPr/>
            </p:nvSpPr>
            <p:spPr>
              <a:xfrm>
                <a:off x="4210537" y="2212185"/>
                <a:ext cx="38817" cy="39693"/>
              </a:xfrm>
              <a:custGeom>
                <a:avLst/>
                <a:gdLst>
                  <a:gd name="connsiteX0" fmla="*/ 38774 w 38817"/>
                  <a:gd name="connsiteY0" fmla="*/ 19892 h 39693"/>
                  <a:gd name="connsiteX1" fmla="*/ 19412 w 38817"/>
                  <a:gd name="connsiteY1" fmla="*/ 39646 h 39693"/>
                  <a:gd name="connsiteX2" fmla="*/ 51 w 38817"/>
                  <a:gd name="connsiteY2" fmla="*/ 19892 h 39693"/>
                  <a:gd name="connsiteX3" fmla="*/ 19412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0" y="31288"/>
                      <a:pt x="29093" y="38886"/>
                      <a:pt x="19412" y="39646"/>
                    </a:cubicBezTo>
                    <a:cubicBezTo>
                      <a:pt x="8118" y="40406"/>
                      <a:pt x="-756" y="32048"/>
                      <a:pt x="51" y="19892"/>
                    </a:cubicBezTo>
                    <a:cubicBezTo>
                      <a:pt x="857" y="10014"/>
                      <a:pt x="8925" y="-1382"/>
                      <a:pt x="19412"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4101" name="Free-form: Shape 4100">
                <a:extLst>
                  <a:ext uri="{FF2B5EF4-FFF2-40B4-BE49-F238E27FC236}">
                    <a16:creationId xmlns:a16="http://schemas.microsoft.com/office/drawing/2014/main" id="{ECFDEB55-D8D3-C2DE-79EE-0BD692EAC3DE}"/>
                  </a:ext>
                </a:extLst>
              </p:cNvPr>
              <p:cNvSpPr/>
              <p:nvPr/>
            </p:nvSpPr>
            <p:spPr>
              <a:xfrm>
                <a:off x="4068496" y="2408058"/>
                <a:ext cx="50954" cy="41382"/>
              </a:xfrm>
              <a:custGeom>
                <a:avLst/>
                <a:gdLst>
                  <a:gd name="connsiteX0" fmla="*/ 37218 w 50954"/>
                  <a:gd name="connsiteY0" fmla="*/ 35998 h 41382"/>
                  <a:gd name="connsiteX1" fmla="*/ 3336 w 50954"/>
                  <a:gd name="connsiteY1" fmla="*/ 34478 h 41382"/>
                  <a:gd name="connsiteX2" fmla="*/ 15437 w 50954"/>
                  <a:gd name="connsiteY2" fmla="*/ 5607 h 41382"/>
                  <a:gd name="connsiteX3" fmla="*/ 49319 w 50954"/>
                  <a:gd name="connsiteY3" fmla="*/ 6367 h 41382"/>
                  <a:gd name="connsiteX4" fmla="*/ 37218 w 50954"/>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4" h="41382">
                    <a:moveTo>
                      <a:pt x="37218" y="35998"/>
                    </a:moveTo>
                    <a:cubicBezTo>
                      <a:pt x="24311" y="45115"/>
                      <a:pt x="9789" y="41316"/>
                      <a:pt x="3336" y="34478"/>
                    </a:cubicBezTo>
                    <a:cubicBezTo>
                      <a:pt x="-3925" y="26121"/>
                      <a:pt x="916" y="13205"/>
                      <a:pt x="15437" y="5607"/>
                    </a:cubicBezTo>
                    <a:cubicBezTo>
                      <a:pt x="27537" y="-1231"/>
                      <a:pt x="44479" y="-2751"/>
                      <a:pt x="49319" y="6367"/>
                    </a:cubicBezTo>
                    <a:cubicBezTo>
                      <a:pt x="54159"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4102" name="Free-form: Shape 4101">
                <a:extLst>
                  <a:ext uri="{FF2B5EF4-FFF2-40B4-BE49-F238E27FC236}">
                    <a16:creationId xmlns:a16="http://schemas.microsoft.com/office/drawing/2014/main" id="{4D903819-F923-872D-0D7C-D628410E2C00}"/>
                  </a:ext>
                </a:extLst>
              </p:cNvPr>
              <p:cNvSpPr/>
              <p:nvPr/>
            </p:nvSpPr>
            <p:spPr>
              <a:xfrm>
                <a:off x="4082075" y="2176063"/>
                <a:ext cx="51211" cy="47135"/>
              </a:xfrm>
              <a:custGeom>
                <a:avLst/>
                <a:gdLst>
                  <a:gd name="connsiteX0" fmla="*/ 51067 w 51211"/>
                  <a:gd name="connsiteY0" fmla="*/ 22583 h 47135"/>
                  <a:gd name="connsiteX1" fmla="*/ 26059 w 51211"/>
                  <a:gd name="connsiteY1" fmla="*/ 46896 h 47135"/>
                  <a:gd name="connsiteX2" fmla="*/ 244 w 51211"/>
                  <a:gd name="connsiteY2" fmla="*/ 24862 h 47135"/>
                  <a:gd name="connsiteX3" fmla="*/ 25252 w 51211"/>
                  <a:gd name="connsiteY3" fmla="*/ 549 h 47135"/>
                  <a:gd name="connsiteX4" fmla="*/ 51067 w 51211"/>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1" h="47135">
                    <a:moveTo>
                      <a:pt x="51067" y="22583"/>
                    </a:moveTo>
                    <a:cubicBezTo>
                      <a:pt x="50261" y="34740"/>
                      <a:pt x="39773" y="49175"/>
                      <a:pt x="26059" y="46896"/>
                    </a:cubicBezTo>
                    <a:cubicBezTo>
                      <a:pt x="13958" y="45376"/>
                      <a:pt x="1857" y="35499"/>
                      <a:pt x="244" y="24862"/>
                    </a:cubicBezTo>
                    <a:cubicBezTo>
                      <a:pt x="-2176" y="11946"/>
                      <a:pt x="13958" y="2829"/>
                      <a:pt x="25252" y="549"/>
                    </a:cubicBezTo>
                    <a:cubicBezTo>
                      <a:pt x="40580" y="-2490"/>
                      <a:pt x="52681" y="7387"/>
                      <a:pt x="51067" y="22583"/>
                    </a:cubicBezTo>
                    <a:close/>
                  </a:path>
                </a:pathLst>
              </a:custGeom>
              <a:solidFill>
                <a:srgbClr val="54BCE8"/>
              </a:solidFill>
              <a:ln w="4185" cap="flat">
                <a:noFill/>
                <a:prstDash val="solid"/>
                <a:miter/>
              </a:ln>
            </p:spPr>
            <p:txBody>
              <a:bodyPr rtlCol="0" anchor="ctr"/>
              <a:lstStyle/>
              <a:p>
                <a:endParaRPr lang="en-GB" dirty="0"/>
              </a:p>
            </p:txBody>
          </p:sp>
          <p:sp>
            <p:nvSpPr>
              <p:cNvPr id="4103" name="Free-form: Shape 4102">
                <a:extLst>
                  <a:ext uri="{FF2B5EF4-FFF2-40B4-BE49-F238E27FC236}">
                    <a16:creationId xmlns:a16="http://schemas.microsoft.com/office/drawing/2014/main" id="{33DA3BF7-0451-D874-159A-4995F02A65D3}"/>
                  </a:ext>
                </a:extLst>
              </p:cNvPr>
              <p:cNvSpPr/>
              <p:nvPr/>
            </p:nvSpPr>
            <p:spPr>
              <a:xfrm>
                <a:off x="4225478"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4094" name="Free-form: Shape 4093">
              <a:extLst>
                <a:ext uri="{FF2B5EF4-FFF2-40B4-BE49-F238E27FC236}">
                  <a16:creationId xmlns:a16="http://schemas.microsoft.com/office/drawing/2014/main" id="{A4CA4040-F194-F7FD-7B2D-83448AA0FB9B}"/>
                </a:ext>
              </a:extLst>
            </p:cNvPr>
            <p:cNvSpPr/>
            <p:nvPr/>
          </p:nvSpPr>
          <p:spPr>
            <a:xfrm>
              <a:off x="4043937" y="2107917"/>
              <a:ext cx="97348" cy="39599"/>
            </a:xfrm>
            <a:custGeom>
              <a:avLst/>
              <a:gdLst>
                <a:gd name="connsiteX0" fmla="*/ 466 w 97348"/>
                <a:gd name="connsiteY0" fmla="*/ 26908 h 39599"/>
                <a:gd name="connsiteX1" fmla="*/ 44835 w 97348"/>
                <a:gd name="connsiteY1" fmla="*/ 4874 h 39599"/>
                <a:gd name="connsiteX2" fmla="*/ 94852 w 97348"/>
                <a:gd name="connsiteY2" fmla="*/ 7154 h 39599"/>
                <a:gd name="connsiteX3" fmla="*/ 52096 w 97348"/>
                <a:gd name="connsiteY3" fmla="*/ 38305 h 39599"/>
                <a:gd name="connsiteX4" fmla="*/ 466 w 97348"/>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8" h="39599">
                  <a:moveTo>
                    <a:pt x="466" y="26908"/>
                  </a:moveTo>
                  <a:cubicBezTo>
                    <a:pt x="4499" y="20070"/>
                    <a:pt x="25474" y="11712"/>
                    <a:pt x="44835" y="4874"/>
                  </a:cubicBezTo>
                  <a:cubicBezTo>
                    <a:pt x="64197" y="-1964"/>
                    <a:pt x="85172" y="-1964"/>
                    <a:pt x="94852" y="7154"/>
                  </a:cubicBezTo>
                  <a:cubicBezTo>
                    <a:pt x="104533" y="16271"/>
                    <a:pt x="85172" y="33746"/>
                    <a:pt x="52096" y="38305"/>
                  </a:cubicBezTo>
                  <a:cubicBezTo>
                    <a:pt x="19020" y="42863"/>
                    <a:pt x="-3568" y="34506"/>
                    <a:pt x="466" y="26908"/>
                  </a:cubicBezTo>
                  <a:close/>
                </a:path>
              </a:pathLst>
            </a:custGeom>
            <a:solidFill>
              <a:srgbClr val="FFFFFF"/>
            </a:solidFill>
            <a:ln w="4185" cap="flat">
              <a:noFill/>
              <a:prstDash val="solid"/>
              <a:miter/>
            </a:ln>
          </p:spPr>
          <p:txBody>
            <a:bodyPr rtlCol="0" anchor="ctr"/>
            <a:lstStyle/>
            <a:p>
              <a:endParaRPr lang="en-GB" dirty="0"/>
            </a:p>
          </p:txBody>
        </p:sp>
        <p:sp>
          <p:nvSpPr>
            <p:cNvPr id="4095" name="Free-form: Shape 4094">
              <a:extLst>
                <a:ext uri="{FF2B5EF4-FFF2-40B4-BE49-F238E27FC236}">
                  <a16:creationId xmlns:a16="http://schemas.microsoft.com/office/drawing/2014/main" id="{4EB84D93-64BF-C3B9-4CBE-8016AC106F23}"/>
                </a:ext>
              </a:extLst>
            </p:cNvPr>
            <p:cNvSpPr/>
            <p:nvPr/>
          </p:nvSpPr>
          <p:spPr>
            <a:xfrm>
              <a:off x="4156138" y="2103147"/>
              <a:ext cx="37201" cy="31554"/>
            </a:xfrm>
            <a:custGeom>
              <a:avLst/>
              <a:gdLst>
                <a:gd name="connsiteX0" fmla="*/ 36702 w 37201"/>
                <a:gd name="connsiteY0" fmla="*/ 20281 h 31554"/>
                <a:gd name="connsiteX1" fmla="*/ 18147 w 37201"/>
                <a:gd name="connsiteY1" fmla="*/ 30918 h 31554"/>
                <a:gd name="connsiteX2" fmla="*/ 399 w 37201"/>
                <a:gd name="connsiteY2" fmla="*/ 18762 h 31554"/>
                <a:gd name="connsiteX3" fmla="*/ 18954 w 37201"/>
                <a:gd name="connsiteY3" fmla="*/ 527 h 31554"/>
                <a:gd name="connsiteX4" fmla="*/ 36702 w 37201"/>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2668"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4096" name="Graphic 294">
              <a:extLst>
                <a:ext uri="{FF2B5EF4-FFF2-40B4-BE49-F238E27FC236}">
                  <a16:creationId xmlns:a16="http://schemas.microsoft.com/office/drawing/2014/main" id="{1B93D8E2-B21F-3940-86DD-ADBF173E3245}"/>
                </a:ext>
              </a:extLst>
            </p:cNvPr>
            <p:cNvGrpSpPr/>
            <p:nvPr/>
          </p:nvGrpSpPr>
          <p:grpSpPr>
            <a:xfrm>
              <a:off x="4097923" y="2266916"/>
              <a:ext cx="228693" cy="157447"/>
              <a:chOff x="4097923" y="2266916"/>
              <a:chExt cx="228693" cy="157447"/>
            </a:xfrm>
          </p:grpSpPr>
          <p:sp>
            <p:nvSpPr>
              <p:cNvPr id="4097" name="Free-form: Shape 4096">
                <a:extLst>
                  <a:ext uri="{FF2B5EF4-FFF2-40B4-BE49-F238E27FC236}">
                    <a16:creationId xmlns:a16="http://schemas.microsoft.com/office/drawing/2014/main" id="{5274D489-FC5F-305D-D59D-8F69881C8C60}"/>
                  </a:ext>
                </a:extLst>
              </p:cNvPr>
              <p:cNvSpPr/>
              <p:nvPr/>
            </p:nvSpPr>
            <p:spPr>
              <a:xfrm>
                <a:off x="4097923" y="2266916"/>
                <a:ext cx="118651" cy="117157"/>
              </a:xfrm>
              <a:custGeom>
                <a:avLst/>
                <a:gdLst>
                  <a:gd name="connsiteX0" fmla="*/ 116698 w 118651"/>
                  <a:gd name="connsiteY0" fmla="*/ 64692 h 117157"/>
                  <a:gd name="connsiteX1" fmla="*/ 57001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1"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4098" name="Free-form: Shape 4097">
                <a:extLst>
                  <a:ext uri="{FF2B5EF4-FFF2-40B4-BE49-F238E27FC236}">
                    <a16:creationId xmlns:a16="http://schemas.microsoft.com/office/drawing/2014/main" id="{AAF48721-2238-469C-C02A-A891E9387FFA}"/>
                  </a:ext>
                </a:extLst>
              </p:cNvPr>
              <p:cNvSpPr/>
              <p:nvPr/>
            </p:nvSpPr>
            <p:spPr>
              <a:xfrm>
                <a:off x="4114109" y="2290923"/>
                <a:ext cx="42428" cy="30337"/>
              </a:xfrm>
              <a:custGeom>
                <a:avLst/>
                <a:gdLst>
                  <a:gd name="connsiteX0" fmla="*/ 42428 w 42428"/>
                  <a:gd name="connsiteY0" fmla="*/ 10294 h 30337"/>
                  <a:gd name="connsiteX1" fmla="*/ 27101 w 42428"/>
                  <a:gd name="connsiteY1" fmla="*/ 26250 h 30337"/>
                  <a:gd name="connsiteX2" fmla="*/ 3706 w 42428"/>
                  <a:gd name="connsiteY2" fmla="*/ 24730 h 30337"/>
                  <a:gd name="connsiteX3" fmla="*/ 15000 w 42428"/>
                  <a:gd name="connsiteY3" fmla="*/ 417 h 30337"/>
                  <a:gd name="connsiteX4" fmla="*/ 42428 w 42428"/>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 h="30337">
                    <a:moveTo>
                      <a:pt x="42428" y="10294"/>
                    </a:moveTo>
                    <a:cubicBezTo>
                      <a:pt x="42428" y="15613"/>
                      <a:pt x="34361" y="20931"/>
                      <a:pt x="27101" y="26250"/>
                    </a:cubicBezTo>
                    <a:cubicBezTo>
                      <a:pt x="19840" y="31568"/>
                      <a:pt x="10966" y="32328"/>
                      <a:pt x="3706" y="24730"/>
                    </a:cubicBezTo>
                    <a:cubicBezTo>
                      <a:pt x="-3555" y="17132"/>
                      <a:pt x="-328" y="3456"/>
                      <a:pt x="15000" y="417"/>
                    </a:cubicBezTo>
                    <a:cubicBezTo>
                      <a:pt x="29521" y="-1862"/>
                      <a:pt x="42428"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4099" name="Free-form: Shape 4098">
                <a:extLst>
                  <a:ext uri="{FF2B5EF4-FFF2-40B4-BE49-F238E27FC236}">
                    <a16:creationId xmlns:a16="http://schemas.microsoft.com/office/drawing/2014/main" id="{AD37B4A3-36F8-D779-453B-CE8082FD45EF}"/>
                  </a:ext>
                </a:extLst>
              </p:cNvPr>
              <p:cNvSpPr/>
              <p:nvPr/>
            </p:nvSpPr>
            <p:spPr>
              <a:xfrm>
                <a:off x="4107327" y="2276904"/>
                <a:ext cx="108809" cy="107169"/>
              </a:xfrm>
              <a:custGeom>
                <a:avLst/>
                <a:gdLst>
                  <a:gd name="connsiteX0" fmla="*/ 87933 w 108809"/>
                  <a:gd name="connsiteY0" fmla="*/ 0 h 107169"/>
                  <a:gd name="connsiteX1" fmla="*/ 88740 w 108809"/>
                  <a:gd name="connsiteY1" fmla="*/ 28112 h 107169"/>
                  <a:gd name="connsiteX2" fmla="*/ 29042 w 108809"/>
                  <a:gd name="connsiteY2" fmla="*/ 82056 h 107169"/>
                  <a:gd name="connsiteX3" fmla="*/ 0 w 108809"/>
                  <a:gd name="connsiteY3" fmla="*/ 69140 h 107169"/>
                  <a:gd name="connsiteX4" fmla="*/ 46790 w 108809"/>
                  <a:gd name="connsiteY4" fmla="*/ 106369 h 107169"/>
                  <a:gd name="connsiteX5" fmla="*/ 106488 w 108809"/>
                  <a:gd name="connsiteY5" fmla="*/ 54704 h 107169"/>
                  <a:gd name="connsiteX6" fmla="*/ 87933 w 108809"/>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09" h="107169">
                    <a:moveTo>
                      <a:pt x="87933" y="0"/>
                    </a:moveTo>
                    <a:cubicBezTo>
                      <a:pt x="91160" y="8358"/>
                      <a:pt x="91160"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933"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599" name="Graphic 294">
            <a:extLst>
              <a:ext uri="{FF2B5EF4-FFF2-40B4-BE49-F238E27FC236}">
                <a16:creationId xmlns:a16="http://schemas.microsoft.com/office/drawing/2014/main" id="{27FC3FBA-9169-4973-7070-A3C3C953D037}"/>
              </a:ext>
            </a:extLst>
          </p:cNvPr>
          <p:cNvGrpSpPr/>
          <p:nvPr/>
        </p:nvGrpSpPr>
        <p:grpSpPr>
          <a:xfrm>
            <a:off x="4906895" y="1975381"/>
            <a:ext cx="611308" cy="738861"/>
            <a:chOff x="4293788" y="1971850"/>
            <a:chExt cx="612025" cy="687949"/>
          </a:xfrm>
        </p:grpSpPr>
        <p:sp>
          <p:nvSpPr>
            <p:cNvPr id="4071" name="Free-form: Shape 4070">
              <a:extLst>
                <a:ext uri="{FF2B5EF4-FFF2-40B4-BE49-F238E27FC236}">
                  <a16:creationId xmlns:a16="http://schemas.microsoft.com/office/drawing/2014/main" id="{3EAC1123-91D4-9412-36A9-5BAEED6F519F}"/>
                </a:ext>
              </a:extLst>
            </p:cNvPr>
            <p:cNvSpPr/>
            <p:nvPr/>
          </p:nvSpPr>
          <p:spPr>
            <a:xfrm>
              <a:off x="4293788"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9"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1" y="82438"/>
                  </a:cubicBezTo>
                  <a:cubicBezTo>
                    <a:pt x="158010" y="89276"/>
                    <a:pt x="154784" y="95354"/>
                    <a:pt x="149136"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072" name="Free-form: Shape 4071">
              <a:extLst>
                <a:ext uri="{FF2B5EF4-FFF2-40B4-BE49-F238E27FC236}">
                  <a16:creationId xmlns:a16="http://schemas.microsoft.com/office/drawing/2014/main" id="{18E35375-F1ED-C3D6-FB7B-EB3CB9A2443E}"/>
                </a:ext>
              </a:extLst>
            </p:cNvPr>
            <p:cNvSpPr/>
            <p:nvPr/>
          </p:nvSpPr>
          <p:spPr>
            <a:xfrm>
              <a:off x="4297714"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4073" name="Graphic 294">
              <a:extLst>
                <a:ext uri="{FF2B5EF4-FFF2-40B4-BE49-F238E27FC236}">
                  <a16:creationId xmlns:a16="http://schemas.microsoft.com/office/drawing/2014/main" id="{9CD1CE8F-FC29-C770-9EAC-489583916119}"/>
                </a:ext>
              </a:extLst>
            </p:cNvPr>
            <p:cNvGrpSpPr/>
            <p:nvPr/>
          </p:nvGrpSpPr>
          <p:grpSpPr>
            <a:xfrm>
              <a:off x="4350958" y="1975271"/>
              <a:ext cx="378852" cy="148519"/>
              <a:chOff x="4350958" y="1975271"/>
              <a:chExt cx="378852" cy="148519"/>
            </a:xfrm>
            <a:solidFill>
              <a:srgbClr val="F19C67"/>
            </a:solidFill>
          </p:grpSpPr>
          <p:sp>
            <p:nvSpPr>
              <p:cNvPr id="4085" name="Free-form: Shape 4084">
                <a:extLst>
                  <a:ext uri="{FF2B5EF4-FFF2-40B4-BE49-F238E27FC236}">
                    <a16:creationId xmlns:a16="http://schemas.microsoft.com/office/drawing/2014/main" id="{FCCFA96E-B8A4-4AA3-10C8-61543573AEF7}"/>
                  </a:ext>
                </a:extLst>
              </p:cNvPr>
              <p:cNvSpPr/>
              <p:nvPr/>
            </p:nvSpPr>
            <p:spPr>
              <a:xfrm>
                <a:off x="4350958"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086" name="Free-form: Shape 4085">
                <a:extLst>
                  <a:ext uri="{FF2B5EF4-FFF2-40B4-BE49-F238E27FC236}">
                    <a16:creationId xmlns:a16="http://schemas.microsoft.com/office/drawing/2014/main" id="{166A84BA-24D7-4FF0-FE12-A45B9124DFD8}"/>
                  </a:ext>
                </a:extLst>
              </p:cNvPr>
              <p:cNvSpPr/>
              <p:nvPr/>
            </p:nvSpPr>
            <p:spPr>
              <a:xfrm>
                <a:off x="4391294" y="198286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4087" name="Free-form: Shape 4086">
                <a:extLst>
                  <a:ext uri="{FF2B5EF4-FFF2-40B4-BE49-F238E27FC236}">
                    <a16:creationId xmlns:a16="http://schemas.microsoft.com/office/drawing/2014/main" id="{508DCB5B-045D-C248-78DA-DEDE02E31F02}"/>
                  </a:ext>
                </a:extLst>
              </p:cNvPr>
              <p:cNvSpPr/>
              <p:nvPr/>
            </p:nvSpPr>
            <p:spPr>
              <a:xfrm>
                <a:off x="4436561"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4088" name="Free-form: Shape 4087">
                <a:extLst>
                  <a:ext uri="{FF2B5EF4-FFF2-40B4-BE49-F238E27FC236}">
                    <a16:creationId xmlns:a16="http://schemas.microsoft.com/office/drawing/2014/main" id="{57A9C876-4690-FF91-311A-356AE97C0375}"/>
                  </a:ext>
                </a:extLst>
              </p:cNvPr>
              <p:cNvSpPr/>
              <p:nvPr/>
            </p:nvSpPr>
            <p:spPr>
              <a:xfrm>
                <a:off x="4470694"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4089" name="Free-form: Shape 4088">
                <a:extLst>
                  <a:ext uri="{FF2B5EF4-FFF2-40B4-BE49-F238E27FC236}">
                    <a16:creationId xmlns:a16="http://schemas.microsoft.com/office/drawing/2014/main" id="{46C96ADF-E575-5734-7DD3-9EE7F227CAEB}"/>
                  </a:ext>
                </a:extLst>
              </p:cNvPr>
              <p:cNvSpPr/>
              <p:nvPr/>
            </p:nvSpPr>
            <p:spPr>
              <a:xfrm>
                <a:off x="4516756"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4074" name="Graphic 294">
              <a:extLst>
                <a:ext uri="{FF2B5EF4-FFF2-40B4-BE49-F238E27FC236}">
                  <a16:creationId xmlns:a16="http://schemas.microsoft.com/office/drawing/2014/main" id="{9CCBD517-C37B-3C8C-7FBC-87D5BD097FBD}"/>
                </a:ext>
              </a:extLst>
            </p:cNvPr>
            <p:cNvGrpSpPr/>
            <p:nvPr/>
          </p:nvGrpSpPr>
          <p:grpSpPr>
            <a:xfrm>
              <a:off x="4363206" y="2172506"/>
              <a:ext cx="365251" cy="366230"/>
              <a:chOff x="4363206" y="2172506"/>
              <a:chExt cx="365251" cy="366230"/>
            </a:xfrm>
            <a:solidFill>
              <a:srgbClr val="54BCE8"/>
            </a:solidFill>
          </p:grpSpPr>
          <p:sp>
            <p:nvSpPr>
              <p:cNvPr id="4081" name="Free-form: Shape 4080">
                <a:extLst>
                  <a:ext uri="{FF2B5EF4-FFF2-40B4-BE49-F238E27FC236}">
                    <a16:creationId xmlns:a16="http://schemas.microsoft.com/office/drawing/2014/main" id="{5BC790B6-6B85-E130-52EF-677AC0AABE68}"/>
                  </a:ext>
                </a:extLst>
              </p:cNvPr>
              <p:cNvSpPr/>
              <p:nvPr/>
            </p:nvSpPr>
            <p:spPr>
              <a:xfrm>
                <a:off x="4500958"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7" y="9159"/>
                      <a:pt x="8118" y="-719"/>
                      <a:pt x="19412" y="41"/>
                    </a:cubicBezTo>
                    <a:cubicBezTo>
                      <a:pt x="28286"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4082" name="Free-form: Shape 4081">
                <a:extLst>
                  <a:ext uri="{FF2B5EF4-FFF2-40B4-BE49-F238E27FC236}">
                    <a16:creationId xmlns:a16="http://schemas.microsoft.com/office/drawing/2014/main" id="{E5800160-7785-5C11-953D-25E1C4AFCF98}"/>
                  </a:ext>
                </a:extLst>
              </p:cNvPr>
              <p:cNvSpPr/>
              <p:nvPr/>
            </p:nvSpPr>
            <p:spPr>
              <a:xfrm>
                <a:off x="4363206" y="240154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4083" name="Free-form: Shape 4082">
                <a:extLst>
                  <a:ext uri="{FF2B5EF4-FFF2-40B4-BE49-F238E27FC236}">
                    <a16:creationId xmlns:a16="http://schemas.microsoft.com/office/drawing/2014/main" id="{C4E71A63-3276-1A4B-8E60-C31C2BF85293}"/>
                  </a:ext>
                </a:extLst>
              </p:cNvPr>
              <p:cNvSpPr/>
              <p:nvPr/>
            </p:nvSpPr>
            <p:spPr>
              <a:xfrm>
                <a:off x="437262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4084" name="Free-form: Shape 4083">
                <a:extLst>
                  <a:ext uri="{FF2B5EF4-FFF2-40B4-BE49-F238E27FC236}">
                    <a16:creationId xmlns:a16="http://schemas.microsoft.com/office/drawing/2014/main" id="{12F6D2E4-FDE8-481B-C6DF-ECC048874CA1}"/>
                  </a:ext>
                </a:extLst>
              </p:cNvPr>
              <p:cNvSpPr/>
              <p:nvPr/>
            </p:nvSpPr>
            <p:spPr>
              <a:xfrm>
                <a:off x="4522583"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6" y="22838"/>
                      <a:pt x="208" y="14480"/>
                    </a:cubicBezTo>
                    <a:cubicBezTo>
                      <a:pt x="1821" y="7642"/>
                      <a:pt x="8275" y="804"/>
                      <a:pt x="15535" y="45"/>
                    </a:cubicBezTo>
                    <a:cubicBezTo>
                      <a:pt x="23603"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4075" name="Free-form: Shape 4074">
              <a:extLst>
                <a:ext uri="{FF2B5EF4-FFF2-40B4-BE49-F238E27FC236}">
                  <a16:creationId xmlns:a16="http://schemas.microsoft.com/office/drawing/2014/main" id="{57E644CD-1B09-3ACA-CF1A-2D7FC768E23E}"/>
                </a:ext>
              </a:extLst>
            </p:cNvPr>
            <p:cNvSpPr/>
            <p:nvPr/>
          </p:nvSpPr>
          <p:spPr>
            <a:xfrm>
              <a:off x="4337360" y="2105953"/>
              <a:ext cx="100167" cy="35741"/>
            </a:xfrm>
            <a:custGeom>
              <a:avLst/>
              <a:gdLst>
                <a:gd name="connsiteX0" fmla="*/ 99917 w 100167"/>
                <a:gd name="connsiteY0" fmla="*/ 19754 h 35741"/>
                <a:gd name="connsiteX1" fmla="*/ 68455 w 100167"/>
                <a:gd name="connsiteY1" fmla="*/ 34190 h 35741"/>
                <a:gd name="connsiteX2" fmla="*/ 3110 w 100167"/>
                <a:gd name="connsiteY2" fmla="*/ 23553 h 35741"/>
                <a:gd name="connsiteX3" fmla="*/ 62808 w 100167"/>
                <a:gd name="connsiteY3" fmla="*/ 0 h 35741"/>
                <a:gd name="connsiteX4" fmla="*/ 99917 w 100167"/>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7" h="35741">
                  <a:moveTo>
                    <a:pt x="99917" y="19754"/>
                  </a:moveTo>
                  <a:cubicBezTo>
                    <a:pt x="98304" y="25833"/>
                    <a:pt x="88623" y="31911"/>
                    <a:pt x="68455" y="34190"/>
                  </a:cubicBezTo>
                  <a:cubicBezTo>
                    <a:pt x="41833" y="37989"/>
                    <a:pt x="13598" y="34950"/>
                    <a:pt x="3110" y="23553"/>
                  </a:cubicBezTo>
                  <a:cubicBezTo>
                    <a:pt x="-15444" y="4559"/>
                    <a:pt x="54741" y="0"/>
                    <a:pt x="62808" y="0"/>
                  </a:cubicBezTo>
                  <a:cubicBezTo>
                    <a:pt x="87010" y="1520"/>
                    <a:pt x="102337" y="11397"/>
                    <a:pt x="99917"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4076" name="Free-form: Shape 4075">
              <a:extLst>
                <a:ext uri="{FF2B5EF4-FFF2-40B4-BE49-F238E27FC236}">
                  <a16:creationId xmlns:a16="http://schemas.microsoft.com/office/drawing/2014/main" id="{20A782F5-8042-50B5-08AC-F5DDEF8410B5}"/>
                </a:ext>
              </a:extLst>
            </p:cNvPr>
            <p:cNvSpPr/>
            <p:nvPr/>
          </p:nvSpPr>
          <p:spPr>
            <a:xfrm>
              <a:off x="449113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4" y="26665"/>
                    <a:pt x="190" y="16788"/>
                  </a:cubicBezTo>
                  <a:cubicBezTo>
                    <a:pt x="-1424" y="6911"/>
                    <a:pt x="7450" y="-2966"/>
                    <a:pt x="18745" y="833"/>
                  </a:cubicBezTo>
                  <a:cubicBezTo>
                    <a:pt x="30845" y="4631"/>
                    <a:pt x="37299" y="16028"/>
                    <a:pt x="34879"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4077" name="Graphic 294">
              <a:extLst>
                <a:ext uri="{FF2B5EF4-FFF2-40B4-BE49-F238E27FC236}">
                  <a16:creationId xmlns:a16="http://schemas.microsoft.com/office/drawing/2014/main" id="{55CBFB07-74B1-1771-CC77-97A30C2A0ECD}"/>
                </a:ext>
              </a:extLst>
            </p:cNvPr>
            <p:cNvGrpSpPr/>
            <p:nvPr/>
          </p:nvGrpSpPr>
          <p:grpSpPr>
            <a:xfrm>
              <a:off x="4391865" y="2265838"/>
              <a:ext cx="232502" cy="150928"/>
              <a:chOff x="4391865" y="2265838"/>
              <a:chExt cx="232502" cy="150928"/>
            </a:xfrm>
          </p:grpSpPr>
          <p:sp>
            <p:nvSpPr>
              <p:cNvPr id="4078" name="Free-form: Shape 4077">
                <a:extLst>
                  <a:ext uri="{FF2B5EF4-FFF2-40B4-BE49-F238E27FC236}">
                    <a16:creationId xmlns:a16="http://schemas.microsoft.com/office/drawing/2014/main" id="{0D70C99E-790E-47F6-A1FD-399296AD6ADC}"/>
                  </a:ext>
                </a:extLst>
              </p:cNvPr>
              <p:cNvSpPr/>
              <p:nvPr/>
            </p:nvSpPr>
            <p:spPr>
              <a:xfrm>
                <a:off x="4391865"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4"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4079" name="Free-form: Shape 4078">
                <a:extLst>
                  <a:ext uri="{FF2B5EF4-FFF2-40B4-BE49-F238E27FC236}">
                    <a16:creationId xmlns:a16="http://schemas.microsoft.com/office/drawing/2014/main" id="{B3D0D70A-35E1-0BA5-32A4-E7DAA91F7CEA}"/>
                  </a:ext>
                </a:extLst>
              </p:cNvPr>
              <p:cNvSpPr/>
              <p:nvPr/>
            </p:nvSpPr>
            <p:spPr>
              <a:xfrm>
                <a:off x="4408572" y="2293729"/>
                <a:ext cx="36850" cy="32034"/>
              </a:xfrm>
              <a:custGeom>
                <a:avLst/>
                <a:gdLst>
                  <a:gd name="connsiteX0" fmla="*/ 36773 w 36850"/>
                  <a:gd name="connsiteY0" fmla="*/ 5969 h 32034"/>
                  <a:gd name="connsiteX1" fmla="*/ 25479 w 36850"/>
                  <a:gd name="connsiteY1" fmla="*/ 24963 h 32034"/>
                  <a:gd name="connsiteX2" fmla="*/ 2891 w 36850"/>
                  <a:gd name="connsiteY2" fmla="*/ 28762 h 32034"/>
                  <a:gd name="connsiteX3" fmla="*/ 12571 w 36850"/>
                  <a:gd name="connsiteY3" fmla="*/ 2930 h 32034"/>
                  <a:gd name="connsiteX4" fmla="*/ 36773 w 36850"/>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034">
                    <a:moveTo>
                      <a:pt x="36773" y="5969"/>
                    </a:moveTo>
                    <a:cubicBezTo>
                      <a:pt x="37580" y="10527"/>
                      <a:pt x="31933" y="18125"/>
                      <a:pt x="25479" y="24963"/>
                    </a:cubicBezTo>
                    <a:cubicBezTo>
                      <a:pt x="19025" y="31801"/>
                      <a:pt x="9344"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4080" name="Free-form: Shape 4079">
                <a:extLst>
                  <a:ext uri="{FF2B5EF4-FFF2-40B4-BE49-F238E27FC236}">
                    <a16:creationId xmlns:a16="http://schemas.microsoft.com/office/drawing/2014/main" id="{3095E086-6B7E-62B9-D210-1D9D02C6BC03}"/>
                  </a:ext>
                </a:extLst>
              </p:cNvPr>
              <p:cNvSpPr/>
              <p:nvPr/>
            </p:nvSpPr>
            <p:spPr>
              <a:xfrm>
                <a:off x="4398555"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09"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00" name="Graphic 294">
            <a:extLst>
              <a:ext uri="{FF2B5EF4-FFF2-40B4-BE49-F238E27FC236}">
                <a16:creationId xmlns:a16="http://schemas.microsoft.com/office/drawing/2014/main" id="{69CCEFDA-A362-0D79-02FF-D26EF4467167}"/>
              </a:ext>
            </a:extLst>
          </p:cNvPr>
          <p:cNvGrpSpPr/>
          <p:nvPr/>
        </p:nvGrpSpPr>
        <p:grpSpPr>
          <a:xfrm>
            <a:off x="5211480" y="1975381"/>
            <a:ext cx="610152" cy="738861"/>
            <a:chOff x="4598730" y="1971850"/>
            <a:chExt cx="610868" cy="687949"/>
          </a:xfrm>
        </p:grpSpPr>
        <p:sp>
          <p:nvSpPr>
            <p:cNvPr id="4052" name="Free-form: Shape 4051">
              <a:extLst>
                <a:ext uri="{FF2B5EF4-FFF2-40B4-BE49-F238E27FC236}">
                  <a16:creationId xmlns:a16="http://schemas.microsoft.com/office/drawing/2014/main" id="{EA0EF064-F635-27C5-044E-CEEE2DFB3754}"/>
                </a:ext>
              </a:extLst>
            </p:cNvPr>
            <p:cNvSpPr/>
            <p:nvPr/>
          </p:nvSpPr>
          <p:spPr>
            <a:xfrm>
              <a:off x="4598730" y="1971850"/>
              <a:ext cx="316931" cy="510383"/>
            </a:xfrm>
            <a:custGeom>
              <a:avLst/>
              <a:gdLst>
                <a:gd name="connsiteX0" fmla="*/ 283859 w 316931"/>
                <a:gd name="connsiteY0" fmla="*/ 101432 h 510383"/>
                <a:gd name="connsiteX1" fmla="*/ 273372 w 316931"/>
                <a:gd name="connsiteY1" fmla="*/ 60404 h 510383"/>
                <a:gd name="connsiteX2" fmla="*/ 258851 w 316931"/>
                <a:gd name="connsiteY2" fmla="*/ 7219 h 510383"/>
                <a:gd name="connsiteX3" fmla="*/ 249170 w 316931"/>
                <a:gd name="connsiteY3" fmla="*/ 60404 h 510383"/>
                <a:gd name="connsiteX4" fmla="*/ 229002 w 316931"/>
                <a:gd name="connsiteY4" fmla="*/ 81678 h 510383"/>
                <a:gd name="connsiteX5" fmla="*/ 229002 w 316931"/>
                <a:gd name="connsiteY5" fmla="*/ 55845 h 510383"/>
                <a:gd name="connsiteX6" fmla="*/ 216901 w 316931"/>
                <a:gd name="connsiteY6" fmla="*/ 2661 h 510383"/>
                <a:gd name="connsiteX7" fmla="*/ 204800 w 316931"/>
                <a:gd name="connsiteY7" fmla="*/ 64203 h 510383"/>
                <a:gd name="connsiteX8" fmla="*/ 201573 w 316931"/>
                <a:gd name="connsiteY8" fmla="*/ 84717 h 510383"/>
                <a:gd name="connsiteX9" fmla="*/ 184632 w 316931"/>
                <a:gd name="connsiteY9" fmla="*/ 74840 h 510383"/>
                <a:gd name="connsiteX10" fmla="*/ 185439 w 316931"/>
                <a:gd name="connsiteY10" fmla="*/ 53566 h 510383"/>
                <a:gd name="connsiteX11" fmla="*/ 174145 w 316931"/>
                <a:gd name="connsiteY11" fmla="*/ 1141 h 510383"/>
                <a:gd name="connsiteX12" fmla="*/ 162851 w 316931"/>
                <a:gd name="connsiteY12" fmla="*/ 61164 h 510383"/>
                <a:gd name="connsiteX13" fmla="*/ 160431 w 316931"/>
                <a:gd name="connsiteY13" fmla="*/ 82438 h 510383"/>
                <a:gd name="connsiteX14" fmla="*/ 149136 w 316931"/>
                <a:gd name="connsiteY14" fmla="*/ 90036 h 510383"/>
                <a:gd name="connsiteX15" fmla="*/ 146716 w 316931"/>
                <a:gd name="connsiteY15" fmla="*/ 55086 h 510383"/>
                <a:gd name="connsiteX16" fmla="*/ 137035 w 316931"/>
                <a:gd name="connsiteY16" fmla="*/ 1901 h 510383"/>
                <a:gd name="connsiteX17" fmla="*/ 127355 w 316931"/>
                <a:gd name="connsiteY17" fmla="*/ 63443 h 510383"/>
                <a:gd name="connsiteX18" fmla="*/ 123321 w 316931"/>
                <a:gd name="connsiteY18" fmla="*/ 90036 h 510383"/>
                <a:gd name="connsiteX19" fmla="*/ 107187 w 316931"/>
                <a:gd name="connsiteY19" fmla="*/ 61924 h 510383"/>
                <a:gd name="connsiteX20" fmla="*/ 97506 w 316931"/>
                <a:gd name="connsiteY20" fmla="*/ 9499 h 510383"/>
                <a:gd name="connsiteX21" fmla="*/ 87825 w 316931"/>
                <a:gd name="connsiteY21" fmla="*/ 71801 h 510383"/>
                <a:gd name="connsiteX22" fmla="*/ 86212 w 316931"/>
                <a:gd name="connsiteY22" fmla="*/ 92315 h 510383"/>
                <a:gd name="connsiteX23" fmla="*/ 71691 w 316931"/>
                <a:gd name="connsiteY23" fmla="*/ 80918 h 510383"/>
                <a:gd name="connsiteX24" fmla="*/ 71691 w 316931"/>
                <a:gd name="connsiteY24" fmla="*/ 55845 h 510383"/>
                <a:gd name="connsiteX25" fmla="*/ 57170 w 316931"/>
                <a:gd name="connsiteY25" fmla="*/ 2661 h 510383"/>
                <a:gd name="connsiteX26" fmla="*/ 42649 w 316931"/>
                <a:gd name="connsiteY26" fmla="*/ 64203 h 510383"/>
                <a:gd name="connsiteX27" fmla="*/ 27321 w 316931"/>
                <a:gd name="connsiteY27" fmla="*/ 108270 h 510383"/>
                <a:gd name="connsiteX28" fmla="*/ 9573 w 316931"/>
                <a:gd name="connsiteY28" fmla="*/ 290618 h 510383"/>
                <a:gd name="connsiteX29" fmla="*/ 35388 w 316931"/>
                <a:gd name="connsiteY29" fmla="*/ 504116 h 510383"/>
                <a:gd name="connsiteX30" fmla="*/ 145909 w 316931"/>
                <a:gd name="connsiteY30" fmla="*/ 504876 h 510383"/>
                <a:gd name="connsiteX31" fmla="*/ 292733 w 316931"/>
                <a:gd name="connsiteY31" fmla="*/ 495759 h 510383"/>
                <a:gd name="connsiteX32" fmla="*/ 298380 w 316931"/>
                <a:gd name="connsiteY32" fmla="*/ 490440 h 510383"/>
                <a:gd name="connsiteX33" fmla="*/ 307254 w 316931"/>
                <a:gd name="connsiteY33" fmla="*/ 388630 h 510383"/>
                <a:gd name="connsiteX34" fmla="*/ 283859 w 3169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931"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137"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053" name="Free-form: Shape 4052">
              <a:extLst>
                <a:ext uri="{FF2B5EF4-FFF2-40B4-BE49-F238E27FC236}">
                  <a16:creationId xmlns:a16="http://schemas.microsoft.com/office/drawing/2014/main" id="{9838F195-1700-A22F-A7FA-AE001A71D6E3}"/>
                </a:ext>
              </a:extLst>
            </p:cNvPr>
            <p:cNvSpPr/>
            <p:nvPr/>
          </p:nvSpPr>
          <p:spPr>
            <a:xfrm>
              <a:off x="4601849"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4054" name="Graphic 294">
              <a:extLst>
                <a:ext uri="{FF2B5EF4-FFF2-40B4-BE49-F238E27FC236}">
                  <a16:creationId xmlns:a16="http://schemas.microsoft.com/office/drawing/2014/main" id="{049DB8C7-3C6B-BD0A-6D3E-39CF676B7A3C}"/>
                </a:ext>
              </a:extLst>
            </p:cNvPr>
            <p:cNvGrpSpPr/>
            <p:nvPr/>
          </p:nvGrpSpPr>
          <p:grpSpPr>
            <a:xfrm>
              <a:off x="4655093" y="1975271"/>
              <a:ext cx="378853" cy="148519"/>
              <a:chOff x="4655093" y="1975271"/>
              <a:chExt cx="378853" cy="148519"/>
            </a:xfrm>
            <a:solidFill>
              <a:srgbClr val="F19C67"/>
            </a:solidFill>
          </p:grpSpPr>
          <p:sp>
            <p:nvSpPr>
              <p:cNvPr id="4066" name="Free-form: Shape 4065">
                <a:extLst>
                  <a:ext uri="{FF2B5EF4-FFF2-40B4-BE49-F238E27FC236}">
                    <a16:creationId xmlns:a16="http://schemas.microsoft.com/office/drawing/2014/main" id="{8CB2ABDC-DDD8-DC6E-04E0-037F45EB48A8}"/>
                  </a:ext>
                </a:extLst>
              </p:cNvPr>
              <p:cNvSpPr/>
              <p:nvPr/>
            </p:nvSpPr>
            <p:spPr>
              <a:xfrm>
                <a:off x="4655093" y="1975271"/>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067" name="Free-form: Shape 4066">
                <a:extLst>
                  <a:ext uri="{FF2B5EF4-FFF2-40B4-BE49-F238E27FC236}">
                    <a16:creationId xmlns:a16="http://schemas.microsoft.com/office/drawing/2014/main" id="{3B87589D-184E-87E0-8C9E-ECBD7158E757}"/>
                  </a:ext>
                </a:extLst>
              </p:cNvPr>
              <p:cNvSpPr/>
              <p:nvPr/>
            </p:nvSpPr>
            <p:spPr>
              <a:xfrm>
                <a:off x="469542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4068" name="Free-form: Shape 4067">
                <a:extLst>
                  <a:ext uri="{FF2B5EF4-FFF2-40B4-BE49-F238E27FC236}">
                    <a16:creationId xmlns:a16="http://schemas.microsoft.com/office/drawing/2014/main" id="{A5D4A518-D866-A0CD-B857-964BF6A7D0D2}"/>
                  </a:ext>
                </a:extLst>
              </p:cNvPr>
              <p:cNvSpPr/>
              <p:nvPr/>
            </p:nvSpPr>
            <p:spPr>
              <a:xfrm>
                <a:off x="4741143"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4069" name="Free-form: Shape 4068">
                <a:extLst>
                  <a:ext uri="{FF2B5EF4-FFF2-40B4-BE49-F238E27FC236}">
                    <a16:creationId xmlns:a16="http://schemas.microsoft.com/office/drawing/2014/main" id="{A2AB4557-1B68-27F1-3481-A6D94CBEBA60}"/>
                  </a:ext>
                </a:extLst>
              </p:cNvPr>
              <p:cNvSpPr/>
              <p:nvPr/>
            </p:nvSpPr>
            <p:spPr>
              <a:xfrm>
                <a:off x="4775263"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4070" name="Free-form: Shape 4069">
                <a:extLst>
                  <a:ext uri="{FF2B5EF4-FFF2-40B4-BE49-F238E27FC236}">
                    <a16:creationId xmlns:a16="http://schemas.microsoft.com/office/drawing/2014/main" id="{18C1398B-7711-F21C-55F5-373825847E25}"/>
                  </a:ext>
                </a:extLst>
              </p:cNvPr>
              <p:cNvSpPr/>
              <p:nvPr/>
            </p:nvSpPr>
            <p:spPr>
              <a:xfrm>
                <a:off x="482089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4055" name="Graphic 294">
              <a:extLst>
                <a:ext uri="{FF2B5EF4-FFF2-40B4-BE49-F238E27FC236}">
                  <a16:creationId xmlns:a16="http://schemas.microsoft.com/office/drawing/2014/main" id="{7F1E0DA7-5324-7228-F1F4-C65E3D62F079}"/>
                </a:ext>
              </a:extLst>
            </p:cNvPr>
            <p:cNvGrpSpPr/>
            <p:nvPr/>
          </p:nvGrpSpPr>
          <p:grpSpPr>
            <a:xfrm>
              <a:off x="4667341" y="2172506"/>
              <a:ext cx="365554" cy="366230"/>
              <a:chOff x="4667341" y="2172506"/>
              <a:chExt cx="365554" cy="366230"/>
            </a:xfrm>
            <a:solidFill>
              <a:srgbClr val="54BCE8"/>
            </a:solidFill>
          </p:grpSpPr>
          <p:sp>
            <p:nvSpPr>
              <p:cNvPr id="4062" name="Free-form: Shape 4061">
                <a:extLst>
                  <a:ext uri="{FF2B5EF4-FFF2-40B4-BE49-F238E27FC236}">
                    <a16:creationId xmlns:a16="http://schemas.microsoft.com/office/drawing/2014/main" id="{BE95D9CD-DAEC-0155-1F5E-49E3A71B6B79}"/>
                  </a:ext>
                </a:extLst>
              </p:cNvPr>
              <p:cNvSpPr/>
              <p:nvPr/>
            </p:nvSpPr>
            <p:spPr>
              <a:xfrm>
                <a:off x="4805093"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4063" name="Free-form: Shape 4062">
                <a:extLst>
                  <a:ext uri="{FF2B5EF4-FFF2-40B4-BE49-F238E27FC236}">
                    <a16:creationId xmlns:a16="http://schemas.microsoft.com/office/drawing/2014/main" id="{7EB16CF4-885B-B45E-20DF-0949BA62AB49}"/>
                  </a:ext>
                </a:extLst>
              </p:cNvPr>
              <p:cNvSpPr/>
              <p:nvPr/>
            </p:nvSpPr>
            <p:spPr>
              <a:xfrm>
                <a:off x="4667341" y="2401549"/>
                <a:ext cx="51621" cy="43469"/>
              </a:xfrm>
              <a:custGeom>
                <a:avLst/>
                <a:gdLst>
                  <a:gd name="connsiteX0" fmla="*/ 38576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6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4064" name="Free-form: Shape 4063">
                <a:extLst>
                  <a:ext uri="{FF2B5EF4-FFF2-40B4-BE49-F238E27FC236}">
                    <a16:creationId xmlns:a16="http://schemas.microsoft.com/office/drawing/2014/main" id="{FBE4D635-B78C-E24C-6FD3-6099C096CC99}"/>
                  </a:ext>
                </a:extLst>
              </p:cNvPr>
              <p:cNvSpPr/>
              <p:nvPr/>
            </p:nvSpPr>
            <p:spPr>
              <a:xfrm>
                <a:off x="4676757"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1261"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4065" name="Free-form: Shape 4064">
                <a:extLst>
                  <a:ext uri="{FF2B5EF4-FFF2-40B4-BE49-F238E27FC236}">
                    <a16:creationId xmlns:a16="http://schemas.microsoft.com/office/drawing/2014/main" id="{4B89645A-20D1-3426-1BF2-9C36C19C5710}"/>
                  </a:ext>
                </a:extLst>
              </p:cNvPr>
              <p:cNvSpPr/>
              <p:nvPr/>
            </p:nvSpPr>
            <p:spPr>
              <a:xfrm>
                <a:off x="4826718" y="2376391"/>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3"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4056" name="Free-form: Shape 4055">
              <a:extLst>
                <a:ext uri="{FF2B5EF4-FFF2-40B4-BE49-F238E27FC236}">
                  <a16:creationId xmlns:a16="http://schemas.microsoft.com/office/drawing/2014/main" id="{DAECB415-B5BA-AE81-45D5-DB56608CEE56}"/>
                </a:ext>
              </a:extLst>
            </p:cNvPr>
            <p:cNvSpPr/>
            <p:nvPr/>
          </p:nvSpPr>
          <p:spPr>
            <a:xfrm>
              <a:off x="4643178" y="2106597"/>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4057" name="Free-form: Shape 4056">
              <a:extLst>
                <a:ext uri="{FF2B5EF4-FFF2-40B4-BE49-F238E27FC236}">
                  <a16:creationId xmlns:a16="http://schemas.microsoft.com/office/drawing/2014/main" id="{4405DEE6-21AF-8C8C-E0A3-8AC8C3C47DEC}"/>
                </a:ext>
              </a:extLst>
            </p:cNvPr>
            <p:cNvSpPr/>
            <p:nvPr/>
          </p:nvSpPr>
          <p:spPr>
            <a:xfrm>
              <a:off x="4795273"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4058" name="Graphic 294">
              <a:extLst>
                <a:ext uri="{FF2B5EF4-FFF2-40B4-BE49-F238E27FC236}">
                  <a16:creationId xmlns:a16="http://schemas.microsoft.com/office/drawing/2014/main" id="{BDB9B0AF-25A0-8BB7-DD6C-06E810E33131}"/>
                </a:ext>
              </a:extLst>
            </p:cNvPr>
            <p:cNvGrpSpPr/>
            <p:nvPr/>
          </p:nvGrpSpPr>
          <p:grpSpPr>
            <a:xfrm>
              <a:off x="4676875" y="2253909"/>
              <a:ext cx="272055" cy="163912"/>
              <a:chOff x="4676875" y="2253909"/>
              <a:chExt cx="272055" cy="163912"/>
            </a:xfrm>
          </p:grpSpPr>
          <p:sp>
            <p:nvSpPr>
              <p:cNvPr id="4059" name="Free-form: Shape 4058">
                <a:extLst>
                  <a:ext uri="{FF2B5EF4-FFF2-40B4-BE49-F238E27FC236}">
                    <a16:creationId xmlns:a16="http://schemas.microsoft.com/office/drawing/2014/main" id="{ED2D6724-1398-76BC-53BD-9C9857E93F00}"/>
                  </a:ext>
                </a:extLst>
              </p:cNvPr>
              <p:cNvSpPr/>
              <p:nvPr/>
            </p:nvSpPr>
            <p:spPr>
              <a:xfrm>
                <a:off x="4676875" y="2253909"/>
                <a:ext cx="140704" cy="121967"/>
              </a:xfrm>
              <a:custGeom>
                <a:avLst/>
                <a:gdLst>
                  <a:gd name="connsiteX0" fmla="*/ 138756 w 140704"/>
                  <a:gd name="connsiteY0" fmla="*/ 64023 h 121967"/>
                  <a:gd name="connsiteX1" fmla="*/ 70184 w 140704"/>
                  <a:gd name="connsiteY1" fmla="*/ 121766 h 121967"/>
                  <a:gd name="connsiteX2" fmla="*/ 1613 w 140704"/>
                  <a:gd name="connsiteY2" fmla="*/ 65542 h 121967"/>
                  <a:gd name="connsiteX3" fmla="*/ 69377 w 140704"/>
                  <a:gd name="connsiteY3" fmla="*/ 201 h 121967"/>
                  <a:gd name="connsiteX4" fmla="*/ 138756 w 140704"/>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9243"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4060" name="Free-form: Shape 4059">
                <a:extLst>
                  <a:ext uri="{FF2B5EF4-FFF2-40B4-BE49-F238E27FC236}">
                    <a16:creationId xmlns:a16="http://schemas.microsoft.com/office/drawing/2014/main" id="{7DC17207-8199-2DD1-3A7D-EEF89D121C92}"/>
                  </a:ext>
                </a:extLst>
              </p:cNvPr>
              <p:cNvSpPr/>
              <p:nvPr/>
            </p:nvSpPr>
            <p:spPr>
              <a:xfrm>
                <a:off x="4695726" y="228072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4061" name="Free-form: Shape 4060">
                <a:extLst>
                  <a:ext uri="{FF2B5EF4-FFF2-40B4-BE49-F238E27FC236}">
                    <a16:creationId xmlns:a16="http://schemas.microsoft.com/office/drawing/2014/main" id="{746325E9-6ADA-DF95-F2A1-36FD918F4128}"/>
                  </a:ext>
                </a:extLst>
              </p:cNvPr>
              <p:cNvSpPr/>
              <p:nvPr/>
            </p:nvSpPr>
            <p:spPr>
              <a:xfrm>
                <a:off x="4690589" y="2263228"/>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01" name="Graphic 294">
            <a:extLst>
              <a:ext uri="{FF2B5EF4-FFF2-40B4-BE49-F238E27FC236}">
                <a16:creationId xmlns:a16="http://schemas.microsoft.com/office/drawing/2014/main" id="{6010071F-78F5-3810-4EAE-C2333C12AB6B}"/>
              </a:ext>
            </a:extLst>
          </p:cNvPr>
          <p:cNvGrpSpPr/>
          <p:nvPr/>
        </p:nvGrpSpPr>
        <p:grpSpPr>
          <a:xfrm>
            <a:off x="5512842" y="1977829"/>
            <a:ext cx="611308" cy="738861"/>
            <a:chOff x="4900445" y="1974129"/>
            <a:chExt cx="612025" cy="687949"/>
          </a:xfrm>
        </p:grpSpPr>
        <p:sp>
          <p:nvSpPr>
            <p:cNvPr id="4036" name="Free-form: Shape 4035">
              <a:extLst>
                <a:ext uri="{FF2B5EF4-FFF2-40B4-BE49-F238E27FC236}">
                  <a16:creationId xmlns:a16="http://schemas.microsoft.com/office/drawing/2014/main" id="{3F13FA43-085F-6BBF-E835-CCA06E35A54C}"/>
                </a:ext>
              </a:extLst>
            </p:cNvPr>
            <p:cNvSpPr/>
            <p:nvPr/>
          </p:nvSpPr>
          <p:spPr>
            <a:xfrm>
              <a:off x="4900445" y="1974129"/>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037" name="Free-form: Shape 4036">
              <a:extLst>
                <a:ext uri="{FF2B5EF4-FFF2-40B4-BE49-F238E27FC236}">
                  <a16:creationId xmlns:a16="http://schemas.microsoft.com/office/drawing/2014/main" id="{73B70E85-1586-90CC-6B9A-450829822605}"/>
                </a:ext>
              </a:extLst>
            </p:cNvPr>
            <p:cNvSpPr/>
            <p:nvPr/>
          </p:nvSpPr>
          <p:spPr>
            <a:xfrm>
              <a:off x="4986657" y="2255515"/>
              <a:ext cx="140445" cy="121881"/>
            </a:xfrm>
            <a:custGeom>
              <a:avLst/>
              <a:gdLst>
                <a:gd name="connsiteX0" fmla="*/ 138756 w 140445"/>
                <a:gd name="connsiteY0" fmla="*/ 63937 h 121881"/>
                <a:gd name="connsiteX1" fmla="*/ 70184 w 140445"/>
                <a:gd name="connsiteY1" fmla="*/ 121680 h 121881"/>
                <a:gd name="connsiteX2" fmla="*/ 1613 w 140445"/>
                <a:gd name="connsiteY2" fmla="*/ 65456 h 121881"/>
                <a:gd name="connsiteX3" fmla="*/ 69377 w 140445"/>
                <a:gd name="connsiteY3" fmla="*/ 115 h 121881"/>
                <a:gd name="connsiteX4" fmla="*/ 138756 w 14044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881">
                  <a:moveTo>
                    <a:pt x="138756" y="63937"/>
                  </a:moveTo>
                  <a:cubicBezTo>
                    <a:pt x="130688" y="92808"/>
                    <a:pt x="103260" y="124719"/>
                    <a:pt x="70184" y="121680"/>
                  </a:cubicBezTo>
                  <a:cubicBezTo>
                    <a:pt x="43562" y="119401"/>
                    <a:pt x="11293" y="96607"/>
                    <a:pt x="1613" y="65456"/>
                  </a:cubicBezTo>
                  <a:cubicBezTo>
                    <a:pt x="-8875" y="29747"/>
                    <a:pt x="33882" y="2395"/>
                    <a:pt x="69377" y="115"/>
                  </a:cubicBezTo>
                  <a:cubicBezTo>
                    <a:pt x="115361"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4038" name="Free-form: Shape 4037">
              <a:extLst>
                <a:ext uri="{FF2B5EF4-FFF2-40B4-BE49-F238E27FC236}">
                  <a16:creationId xmlns:a16="http://schemas.microsoft.com/office/drawing/2014/main" id="{4B29D745-75A3-C238-0692-2041F43E9124}"/>
                </a:ext>
              </a:extLst>
            </p:cNvPr>
            <p:cNvSpPr/>
            <p:nvPr/>
          </p:nvSpPr>
          <p:spPr>
            <a:xfrm>
              <a:off x="5004701" y="228224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4039" name="Free-form: Shape 4038">
              <a:extLst>
                <a:ext uri="{FF2B5EF4-FFF2-40B4-BE49-F238E27FC236}">
                  <a16:creationId xmlns:a16="http://schemas.microsoft.com/office/drawing/2014/main" id="{8C500746-2ECD-1CD7-6753-F337FB6AEFD3}"/>
                </a:ext>
              </a:extLst>
            </p:cNvPr>
            <p:cNvSpPr/>
            <p:nvPr/>
          </p:nvSpPr>
          <p:spPr>
            <a:xfrm>
              <a:off x="4999564" y="2265507"/>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sp>
          <p:nvSpPr>
            <p:cNvPr id="4040" name="Free-form: Shape 4039">
              <a:extLst>
                <a:ext uri="{FF2B5EF4-FFF2-40B4-BE49-F238E27FC236}">
                  <a16:creationId xmlns:a16="http://schemas.microsoft.com/office/drawing/2014/main" id="{679D4572-BC32-D9E4-2062-E177475A2FF9}"/>
                </a:ext>
              </a:extLst>
            </p:cNvPr>
            <p:cNvSpPr/>
            <p:nvPr/>
          </p:nvSpPr>
          <p:spPr>
            <a:xfrm>
              <a:off x="4904371"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sp>
          <p:nvSpPr>
            <p:cNvPr id="4041" name="Free-form: Shape 4040">
              <a:extLst>
                <a:ext uri="{FF2B5EF4-FFF2-40B4-BE49-F238E27FC236}">
                  <a16:creationId xmlns:a16="http://schemas.microsoft.com/office/drawing/2014/main" id="{51320AED-6054-927F-6D5E-EBADB65228A5}"/>
                </a:ext>
              </a:extLst>
            </p:cNvPr>
            <p:cNvSpPr/>
            <p:nvPr/>
          </p:nvSpPr>
          <p:spPr>
            <a:xfrm>
              <a:off x="4957614"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042" name="Free-form: Shape 4041">
              <a:extLst>
                <a:ext uri="{FF2B5EF4-FFF2-40B4-BE49-F238E27FC236}">
                  <a16:creationId xmlns:a16="http://schemas.microsoft.com/office/drawing/2014/main" id="{E2C67F27-C81B-115A-D37E-EBBF07C4A6F9}"/>
                </a:ext>
              </a:extLst>
            </p:cNvPr>
            <p:cNvSpPr/>
            <p:nvPr/>
          </p:nvSpPr>
          <p:spPr>
            <a:xfrm>
              <a:off x="4997914" y="198514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2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2" y="80537"/>
                  </a:cubicBezTo>
                  <a:cubicBezTo>
                    <a:pt x="12137" y="100291"/>
                    <a:pt x="8910" y="59263"/>
                    <a:pt x="9717" y="52425"/>
                  </a:cubicBezTo>
                  <a:cubicBezTo>
                    <a:pt x="11331" y="35710"/>
                    <a:pt x="18591" y="3799"/>
                    <a:pt x="36" y="0"/>
                  </a:cubicBezTo>
                  <a:cubicBezTo>
                    <a:pt x="-770" y="0"/>
                    <a:pt x="12137" y="15955"/>
                    <a:pt x="4877" y="41788"/>
                  </a:cubicBezTo>
                  <a:close/>
                </a:path>
              </a:pathLst>
            </a:custGeom>
            <a:solidFill>
              <a:srgbClr val="F19C67"/>
            </a:solidFill>
            <a:ln w="4185" cap="flat">
              <a:noFill/>
              <a:prstDash val="solid"/>
              <a:miter/>
            </a:ln>
          </p:spPr>
          <p:txBody>
            <a:bodyPr rtlCol="0" anchor="ctr"/>
            <a:lstStyle/>
            <a:p>
              <a:endParaRPr lang="en-GB" dirty="0"/>
            </a:p>
          </p:txBody>
        </p:sp>
        <p:sp>
          <p:nvSpPr>
            <p:cNvPr id="4043" name="Free-form: Shape 4042">
              <a:extLst>
                <a:ext uri="{FF2B5EF4-FFF2-40B4-BE49-F238E27FC236}">
                  <a16:creationId xmlns:a16="http://schemas.microsoft.com/office/drawing/2014/main" id="{424F56B0-BD10-DB8C-3A5C-23971A123E7F}"/>
                </a:ext>
              </a:extLst>
            </p:cNvPr>
            <p:cNvSpPr/>
            <p:nvPr/>
          </p:nvSpPr>
          <p:spPr>
            <a:xfrm>
              <a:off x="5043217"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4044" name="Free-form: Shape 4043">
              <a:extLst>
                <a:ext uri="{FF2B5EF4-FFF2-40B4-BE49-F238E27FC236}">
                  <a16:creationId xmlns:a16="http://schemas.microsoft.com/office/drawing/2014/main" id="{E079DB5B-CF8A-A4CF-BE02-D539B5B98035}"/>
                </a:ext>
              </a:extLst>
            </p:cNvPr>
            <p:cNvSpPr/>
            <p:nvPr/>
          </p:nvSpPr>
          <p:spPr>
            <a:xfrm>
              <a:off x="5077350" y="198590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4"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4045" name="Free-form: Shape 4044">
              <a:extLst>
                <a:ext uri="{FF2B5EF4-FFF2-40B4-BE49-F238E27FC236}">
                  <a16:creationId xmlns:a16="http://schemas.microsoft.com/office/drawing/2014/main" id="{F70CA295-8F4B-CE16-A075-EC3AA283AF9D}"/>
                </a:ext>
              </a:extLst>
            </p:cNvPr>
            <p:cNvSpPr/>
            <p:nvPr/>
          </p:nvSpPr>
          <p:spPr>
            <a:xfrm>
              <a:off x="5123412"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sp>
          <p:nvSpPr>
            <p:cNvPr id="4046" name="Free-form: Shape 4045">
              <a:extLst>
                <a:ext uri="{FF2B5EF4-FFF2-40B4-BE49-F238E27FC236}">
                  <a16:creationId xmlns:a16="http://schemas.microsoft.com/office/drawing/2014/main" id="{51B28E22-8864-BA1E-FAA5-9D074AF41B08}"/>
                </a:ext>
              </a:extLst>
            </p:cNvPr>
            <p:cNvSpPr/>
            <p:nvPr/>
          </p:nvSpPr>
          <p:spPr>
            <a:xfrm>
              <a:off x="5107614"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4047" name="Free-form: Shape 4046">
              <a:extLst>
                <a:ext uri="{FF2B5EF4-FFF2-40B4-BE49-F238E27FC236}">
                  <a16:creationId xmlns:a16="http://schemas.microsoft.com/office/drawing/2014/main" id="{5F601DA5-313F-77DE-9404-E0F57E6BB322}"/>
                </a:ext>
              </a:extLst>
            </p:cNvPr>
            <p:cNvSpPr/>
            <p:nvPr/>
          </p:nvSpPr>
          <p:spPr>
            <a:xfrm>
              <a:off x="4969863"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4048" name="Free-form: Shape 4047">
              <a:extLst>
                <a:ext uri="{FF2B5EF4-FFF2-40B4-BE49-F238E27FC236}">
                  <a16:creationId xmlns:a16="http://schemas.microsoft.com/office/drawing/2014/main" id="{EE3AFC8C-1ABE-5371-A9EC-FB4FC9D39F4A}"/>
                </a:ext>
              </a:extLst>
            </p:cNvPr>
            <p:cNvSpPr/>
            <p:nvPr/>
          </p:nvSpPr>
          <p:spPr>
            <a:xfrm>
              <a:off x="4979278"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4049" name="Free-form: Shape 4048">
              <a:extLst>
                <a:ext uri="{FF2B5EF4-FFF2-40B4-BE49-F238E27FC236}">
                  <a16:creationId xmlns:a16="http://schemas.microsoft.com/office/drawing/2014/main" id="{CC38DC07-165C-5AD7-FECF-1B527DE36531}"/>
                </a:ext>
              </a:extLst>
            </p:cNvPr>
            <p:cNvSpPr/>
            <p:nvPr/>
          </p:nvSpPr>
          <p:spPr>
            <a:xfrm>
              <a:off x="5129239" y="2378670"/>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sp>
          <p:nvSpPr>
            <p:cNvPr id="4050" name="Free-form: Shape 4049">
              <a:extLst>
                <a:ext uri="{FF2B5EF4-FFF2-40B4-BE49-F238E27FC236}">
                  <a16:creationId xmlns:a16="http://schemas.microsoft.com/office/drawing/2014/main" id="{8C6BBD0E-CBB9-861A-E0AD-ED8AA48B98D3}"/>
                </a:ext>
              </a:extLst>
            </p:cNvPr>
            <p:cNvSpPr/>
            <p:nvPr/>
          </p:nvSpPr>
          <p:spPr>
            <a:xfrm>
              <a:off x="4945699"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1764"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4051" name="Free-form: Shape 4050">
              <a:extLst>
                <a:ext uri="{FF2B5EF4-FFF2-40B4-BE49-F238E27FC236}">
                  <a16:creationId xmlns:a16="http://schemas.microsoft.com/office/drawing/2014/main" id="{ABFF22CC-64EC-82CC-A102-FAE0973361C7}"/>
                </a:ext>
              </a:extLst>
            </p:cNvPr>
            <p:cNvSpPr/>
            <p:nvPr/>
          </p:nvSpPr>
          <p:spPr>
            <a:xfrm>
              <a:off x="5097794"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grpSp>
        <p:nvGrpSpPr>
          <p:cNvPr id="3602" name="Graphic 294">
            <a:extLst>
              <a:ext uri="{FF2B5EF4-FFF2-40B4-BE49-F238E27FC236}">
                <a16:creationId xmlns:a16="http://schemas.microsoft.com/office/drawing/2014/main" id="{0FCBCA7F-F1B2-FFBD-8A3E-7481833532C2}"/>
              </a:ext>
            </a:extLst>
          </p:cNvPr>
          <p:cNvGrpSpPr/>
          <p:nvPr/>
        </p:nvGrpSpPr>
        <p:grpSpPr>
          <a:xfrm>
            <a:off x="5811264" y="1939837"/>
            <a:ext cx="690699" cy="791726"/>
            <a:chOff x="5199216" y="1938755"/>
            <a:chExt cx="691509" cy="737172"/>
          </a:xfrm>
        </p:grpSpPr>
        <p:sp>
          <p:nvSpPr>
            <p:cNvPr id="4014" name="Free-form: Shape 4013">
              <a:extLst>
                <a:ext uri="{FF2B5EF4-FFF2-40B4-BE49-F238E27FC236}">
                  <a16:creationId xmlns:a16="http://schemas.microsoft.com/office/drawing/2014/main" id="{33980345-8A0E-5B0D-2913-4C8047A88F21}"/>
                </a:ext>
              </a:extLst>
            </p:cNvPr>
            <p:cNvSpPr/>
            <p:nvPr/>
          </p:nvSpPr>
          <p:spPr>
            <a:xfrm>
              <a:off x="5199216"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3"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071" y="434173"/>
                    <a:pt x="73827" y="444810"/>
                    <a:pt x="41558" y="434933"/>
                  </a:cubicBezTo>
                  <a:cubicBezTo>
                    <a:pt x="-14106" y="417458"/>
                    <a:pt x="13323" y="249546"/>
                    <a:pt x="13323" y="201680"/>
                  </a:cubicBezTo>
                  <a:cubicBezTo>
                    <a:pt x="13323" y="140897"/>
                    <a:pt x="-27013" y="28450"/>
                    <a:pt x="32684" y="8695"/>
                  </a:cubicBezTo>
                  <a:cubicBezTo>
                    <a:pt x="48012" y="3377"/>
                    <a:pt x="80281" y="4137"/>
                    <a:pt x="95609" y="3377"/>
                  </a:cubicBezTo>
                  <a:cubicBezTo>
                    <a:pt x="114163" y="1857"/>
                    <a:pt x="152079"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4015" name="Free-form: Shape 4014">
              <a:extLst>
                <a:ext uri="{FF2B5EF4-FFF2-40B4-BE49-F238E27FC236}">
                  <a16:creationId xmlns:a16="http://schemas.microsoft.com/office/drawing/2014/main" id="{FD5AA879-EE58-88E9-52FB-AED3789064D2}"/>
                </a:ext>
              </a:extLst>
            </p:cNvPr>
            <p:cNvSpPr/>
            <p:nvPr/>
          </p:nvSpPr>
          <p:spPr>
            <a:xfrm>
              <a:off x="5206892" y="2046131"/>
              <a:ext cx="351093" cy="441155"/>
            </a:xfrm>
            <a:custGeom>
              <a:avLst/>
              <a:gdLst>
                <a:gd name="connsiteX0" fmla="*/ 271866 w 351093"/>
                <a:gd name="connsiteY0" fmla="*/ 331824 h 441155"/>
                <a:gd name="connsiteX1" fmla="*/ 258958 w 351093"/>
                <a:gd name="connsiteY1" fmla="*/ 348539 h 441155"/>
                <a:gd name="connsiteX2" fmla="*/ 165378 w 351093"/>
                <a:gd name="connsiteY2" fmla="*/ 375132 h 441155"/>
                <a:gd name="connsiteX3" fmla="*/ 112941 w 351093"/>
                <a:gd name="connsiteY3" fmla="*/ 375132 h 441155"/>
                <a:gd name="connsiteX4" fmla="*/ 57277 w 351093"/>
                <a:gd name="connsiteY4" fmla="*/ 346260 h 441155"/>
                <a:gd name="connsiteX5" fmla="*/ 25008 w 351093"/>
                <a:gd name="connsiteY5" fmla="*/ 261165 h 441155"/>
                <a:gd name="connsiteX6" fmla="*/ 25008 w 351093"/>
                <a:gd name="connsiteY6" fmla="*/ 162393 h 441155"/>
                <a:gd name="connsiteX7" fmla="*/ 0 w 351093"/>
                <a:gd name="connsiteY7" fmla="*/ 128963 h 441155"/>
                <a:gd name="connsiteX8" fmla="*/ 7260 w 351093"/>
                <a:gd name="connsiteY8" fmla="*/ 201142 h 441155"/>
                <a:gd name="connsiteX9" fmla="*/ 35496 w 351093"/>
                <a:gd name="connsiteY9" fmla="*/ 434395 h 441155"/>
                <a:gd name="connsiteX10" fmla="*/ 156504 w 351093"/>
                <a:gd name="connsiteY10" fmla="*/ 435154 h 441155"/>
                <a:gd name="connsiteX11" fmla="*/ 317849 w 351093"/>
                <a:gd name="connsiteY11" fmla="*/ 425277 h 441155"/>
                <a:gd name="connsiteX12" fmla="*/ 324303 w 351093"/>
                <a:gd name="connsiteY12" fmla="*/ 419199 h 441155"/>
                <a:gd name="connsiteX13" fmla="*/ 341244 w 351093"/>
                <a:gd name="connsiteY13" fmla="*/ 302193 h 441155"/>
                <a:gd name="connsiteX14" fmla="*/ 308168 w 351093"/>
                <a:gd name="connsiteY14" fmla="*/ 2079 h 441155"/>
                <a:gd name="connsiteX15" fmla="*/ 300908 w 351093"/>
                <a:gd name="connsiteY15" fmla="*/ 119845 h 441155"/>
                <a:gd name="connsiteX16" fmla="*/ 292034 w 351093"/>
                <a:gd name="connsiteY16" fmla="*/ 230014 h 441155"/>
                <a:gd name="connsiteX17" fmla="*/ 271866 w 35109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093" h="441155">
                  <a:moveTo>
                    <a:pt x="271866" y="331824"/>
                  </a:moveTo>
                  <a:cubicBezTo>
                    <a:pt x="267832" y="337903"/>
                    <a:pt x="263799" y="343981"/>
                    <a:pt x="258958" y="348539"/>
                  </a:cubicBezTo>
                  <a:cubicBezTo>
                    <a:pt x="234756" y="375132"/>
                    <a:pt x="199261" y="375892"/>
                    <a:pt x="165378" y="375132"/>
                  </a:cubicBezTo>
                  <a:cubicBezTo>
                    <a:pt x="148437" y="375132"/>
                    <a:pt x="130689" y="373612"/>
                    <a:pt x="112941" y="375132"/>
                  </a:cubicBezTo>
                  <a:cubicBezTo>
                    <a:pt x="89546" y="377411"/>
                    <a:pt x="70992" y="362215"/>
                    <a:pt x="57277" y="346260"/>
                  </a:cubicBezTo>
                  <a:cubicBezTo>
                    <a:pt x="33075" y="318908"/>
                    <a:pt x="20168" y="296115"/>
                    <a:pt x="25008" y="261165"/>
                  </a:cubicBezTo>
                  <a:cubicBezTo>
                    <a:pt x="29042" y="229254"/>
                    <a:pt x="37916" y="192784"/>
                    <a:pt x="25008" y="162393"/>
                  </a:cubicBezTo>
                  <a:cubicBezTo>
                    <a:pt x="19361" y="150237"/>
                    <a:pt x="10487" y="138840"/>
                    <a:pt x="0" y="128963"/>
                  </a:cubicBezTo>
                  <a:cubicBezTo>
                    <a:pt x="3227" y="154795"/>
                    <a:pt x="7260" y="180628"/>
                    <a:pt x="7260" y="201142"/>
                  </a:cubicBezTo>
                  <a:cubicBezTo>
                    <a:pt x="7260" y="249008"/>
                    <a:pt x="-20168" y="416920"/>
                    <a:pt x="35496" y="434395"/>
                  </a:cubicBezTo>
                  <a:cubicBezTo>
                    <a:pt x="68572" y="444272"/>
                    <a:pt x="121815" y="434395"/>
                    <a:pt x="156504" y="435154"/>
                  </a:cubicBezTo>
                  <a:cubicBezTo>
                    <a:pt x="196841" y="436674"/>
                    <a:pt x="283160" y="452629"/>
                    <a:pt x="317849" y="425277"/>
                  </a:cubicBezTo>
                  <a:cubicBezTo>
                    <a:pt x="320269" y="423758"/>
                    <a:pt x="321883" y="421478"/>
                    <a:pt x="324303" y="419199"/>
                  </a:cubicBezTo>
                  <a:cubicBezTo>
                    <a:pt x="347698" y="391847"/>
                    <a:pt x="342051" y="334104"/>
                    <a:pt x="341244" y="302193"/>
                  </a:cubicBezTo>
                  <a:cubicBezTo>
                    <a:pt x="339631" y="239131"/>
                    <a:pt x="379967" y="-26033"/>
                    <a:pt x="308168" y="2079"/>
                  </a:cubicBezTo>
                  <a:cubicBezTo>
                    <a:pt x="277513" y="14236"/>
                    <a:pt x="296068" y="60582"/>
                    <a:pt x="300908" y="119845"/>
                  </a:cubicBezTo>
                  <a:cubicBezTo>
                    <a:pt x="304135" y="156315"/>
                    <a:pt x="298488" y="193544"/>
                    <a:pt x="292034" y="230014"/>
                  </a:cubicBezTo>
                  <a:cubicBezTo>
                    <a:pt x="283160" y="263444"/>
                    <a:pt x="290421" y="299913"/>
                    <a:pt x="271866" y="331824"/>
                  </a:cubicBezTo>
                  <a:close/>
                </a:path>
              </a:pathLst>
            </a:custGeom>
            <a:solidFill>
              <a:srgbClr val="8F66B5"/>
            </a:solidFill>
            <a:ln w="4185" cap="flat">
              <a:noFill/>
              <a:prstDash val="solid"/>
              <a:miter/>
            </a:ln>
          </p:spPr>
          <p:txBody>
            <a:bodyPr rtlCol="0" anchor="ctr"/>
            <a:lstStyle/>
            <a:p>
              <a:endParaRPr lang="en-GB" dirty="0"/>
            </a:p>
          </p:txBody>
        </p:sp>
        <p:sp>
          <p:nvSpPr>
            <p:cNvPr id="4016" name="Free-form: Shape 4015">
              <a:extLst>
                <a:ext uri="{FF2B5EF4-FFF2-40B4-BE49-F238E27FC236}">
                  <a16:creationId xmlns:a16="http://schemas.microsoft.com/office/drawing/2014/main" id="{E9B5D5DA-134A-8EC6-B25E-E51D28E83F35}"/>
                </a:ext>
              </a:extLst>
            </p:cNvPr>
            <p:cNvSpPr/>
            <p:nvPr/>
          </p:nvSpPr>
          <p:spPr>
            <a:xfrm>
              <a:off x="5427759" y="2187872"/>
              <a:ext cx="42271" cy="39811"/>
            </a:xfrm>
            <a:custGeom>
              <a:avLst/>
              <a:gdLst>
                <a:gd name="connsiteX0" fmla="*/ 42125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5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5" y="19892"/>
                  </a:moveTo>
                  <a:cubicBezTo>
                    <a:pt x="43739" y="31288"/>
                    <a:pt x="31638" y="38886"/>
                    <a:pt x="21151" y="39646"/>
                  </a:cubicBezTo>
                  <a:cubicBezTo>
                    <a:pt x="8243" y="41165"/>
                    <a:pt x="-1438" y="32048"/>
                    <a:pt x="176" y="19892"/>
                  </a:cubicBezTo>
                  <a:cubicBezTo>
                    <a:pt x="983" y="10014"/>
                    <a:pt x="9050" y="-1382"/>
                    <a:pt x="21151" y="137"/>
                  </a:cubicBezTo>
                  <a:cubicBezTo>
                    <a:pt x="31638"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4017" name="Free-form: Shape 4016">
              <a:extLst>
                <a:ext uri="{FF2B5EF4-FFF2-40B4-BE49-F238E27FC236}">
                  <a16:creationId xmlns:a16="http://schemas.microsoft.com/office/drawing/2014/main" id="{FC743A4F-8C7A-26B1-5E0B-BF1B98801B0C}"/>
                </a:ext>
              </a:extLst>
            </p:cNvPr>
            <p:cNvSpPr/>
            <p:nvPr/>
          </p:nvSpPr>
          <p:spPr>
            <a:xfrm>
              <a:off x="5276748" y="2397423"/>
              <a:ext cx="56915" cy="47404"/>
            </a:xfrm>
            <a:custGeom>
              <a:avLst/>
              <a:gdLst>
                <a:gd name="connsiteX0" fmla="*/ 42279 w 56915"/>
                <a:gd name="connsiteY0" fmla="*/ 39035 h 47404"/>
                <a:gd name="connsiteX1" fmla="*/ 4363 w 56915"/>
                <a:gd name="connsiteY1" fmla="*/ 42074 h 47404"/>
                <a:gd name="connsiteX2" fmla="*/ 17270 w 56915"/>
                <a:gd name="connsiteY2" fmla="*/ 8643 h 47404"/>
                <a:gd name="connsiteX3" fmla="*/ 55187 w 56915"/>
                <a:gd name="connsiteY3" fmla="*/ 5604 h 47404"/>
                <a:gd name="connsiteX4" fmla="*/ 42279 w 5691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5" h="47404">
                  <a:moveTo>
                    <a:pt x="42279" y="39035"/>
                  </a:moveTo>
                  <a:cubicBezTo>
                    <a:pt x="28564" y="50431"/>
                    <a:pt x="11623" y="48912"/>
                    <a:pt x="4363" y="42074"/>
                  </a:cubicBezTo>
                  <a:cubicBezTo>
                    <a:pt x="-4511" y="33716"/>
                    <a:pt x="329" y="18520"/>
                    <a:pt x="17270" y="8643"/>
                  </a:cubicBezTo>
                  <a:cubicBezTo>
                    <a:pt x="30985" y="286"/>
                    <a:pt x="49539" y="-4273"/>
                    <a:pt x="55187" y="5604"/>
                  </a:cubicBezTo>
                  <a:cubicBezTo>
                    <a:pt x="60027" y="13962"/>
                    <a:pt x="54380"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4018" name="Free-form: Shape 4017">
              <a:extLst>
                <a:ext uri="{FF2B5EF4-FFF2-40B4-BE49-F238E27FC236}">
                  <a16:creationId xmlns:a16="http://schemas.microsoft.com/office/drawing/2014/main" id="{0F64E674-45A7-FB91-CC63-26D0E4B66872}"/>
                </a:ext>
              </a:extLst>
            </p:cNvPr>
            <p:cNvSpPr/>
            <p:nvPr/>
          </p:nvSpPr>
          <p:spPr>
            <a:xfrm>
              <a:off x="5287341"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4019" name="Free-form: Shape 4018">
              <a:extLst>
                <a:ext uri="{FF2B5EF4-FFF2-40B4-BE49-F238E27FC236}">
                  <a16:creationId xmlns:a16="http://schemas.microsoft.com/office/drawing/2014/main" id="{DE2B47C6-B30D-68DB-189A-6C2F7C1A2CAC}"/>
                </a:ext>
              </a:extLst>
            </p:cNvPr>
            <p:cNvSpPr/>
            <p:nvPr/>
          </p:nvSpPr>
          <p:spPr>
            <a:xfrm>
              <a:off x="545115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4020" name="Free-form: Shape 4019">
              <a:extLst>
                <a:ext uri="{FF2B5EF4-FFF2-40B4-BE49-F238E27FC236}">
                  <a16:creationId xmlns:a16="http://schemas.microsoft.com/office/drawing/2014/main" id="{DCB98D0F-BF04-36A5-ABCC-98BAE91EFDDE}"/>
                </a:ext>
              </a:extLst>
            </p:cNvPr>
            <p:cNvSpPr/>
            <p:nvPr/>
          </p:nvSpPr>
          <p:spPr>
            <a:xfrm>
              <a:off x="5249471" y="2075456"/>
              <a:ext cx="143221" cy="39199"/>
            </a:xfrm>
            <a:custGeom>
              <a:avLst/>
              <a:gdLst>
                <a:gd name="connsiteX0" fmla="*/ 142161 w 143221"/>
                <a:gd name="connsiteY0" fmla="*/ 21379 h 39199"/>
                <a:gd name="connsiteX1" fmla="*/ 74396 w 143221"/>
                <a:gd name="connsiteY1" fmla="*/ 37335 h 39199"/>
                <a:gd name="connsiteX2" fmla="*/ 2597 w 143221"/>
                <a:gd name="connsiteY2" fmla="*/ 25938 h 39199"/>
                <a:gd name="connsiteX3" fmla="*/ 70362 w 143221"/>
                <a:gd name="connsiteY3" fmla="*/ 106 h 39199"/>
                <a:gd name="connsiteX4" fmla="*/ 142161 w 143221"/>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1" h="39199">
                  <a:moveTo>
                    <a:pt x="142161" y="21379"/>
                  </a:moveTo>
                  <a:cubicBezTo>
                    <a:pt x="134900" y="28217"/>
                    <a:pt x="103438" y="32776"/>
                    <a:pt x="74396" y="37335"/>
                  </a:cubicBezTo>
                  <a:cubicBezTo>
                    <a:pt x="45354" y="41894"/>
                    <a:pt x="14698" y="38095"/>
                    <a:pt x="2597" y="25938"/>
                  </a:cubicBezTo>
                  <a:cubicBezTo>
                    <a:pt x="-9504" y="13782"/>
                    <a:pt x="21959" y="-1414"/>
                    <a:pt x="70362" y="106"/>
                  </a:cubicBezTo>
                  <a:cubicBezTo>
                    <a:pt x="118766" y="1625"/>
                    <a:pt x="149421" y="14541"/>
                    <a:pt x="142161" y="21379"/>
                  </a:cubicBezTo>
                  <a:close/>
                </a:path>
              </a:pathLst>
            </a:custGeom>
            <a:solidFill>
              <a:srgbClr val="FFFFFF"/>
            </a:solidFill>
            <a:ln w="4185" cap="flat">
              <a:noFill/>
              <a:prstDash val="solid"/>
              <a:miter/>
            </a:ln>
          </p:spPr>
          <p:txBody>
            <a:bodyPr rtlCol="0" anchor="ctr"/>
            <a:lstStyle/>
            <a:p>
              <a:endParaRPr lang="en-GB" dirty="0"/>
            </a:p>
          </p:txBody>
        </p:sp>
        <p:sp>
          <p:nvSpPr>
            <p:cNvPr id="4021" name="Free-form: Shape 4020">
              <a:extLst>
                <a:ext uri="{FF2B5EF4-FFF2-40B4-BE49-F238E27FC236}">
                  <a16:creationId xmlns:a16="http://schemas.microsoft.com/office/drawing/2014/main" id="{7312063F-ABB1-A7D3-514F-AD117587667C}"/>
                </a:ext>
              </a:extLst>
            </p:cNvPr>
            <p:cNvSpPr/>
            <p:nvPr/>
          </p:nvSpPr>
          <p:spPr>
            <a:xfrm>
              <a:off x="5416269" y="2077014"/>
              <a:ext cx="39556" cy="32297"/>
            </a:xfrm>
            <a:custGeom>
              <a:avLst/>
              <a:gdLst>
                <a:gd name="connsiteX0" fmla="*/ 39094 w 39556"/>
                <a:gd name="connsiteY0" fmla="*/ 22861 h 32297"/>
                <a:gd name="connsiteX1" fmla="*/ 18926 w 39556"/>
                <a:gd name="connsiteY1" fmla="*/ 31979 h 32297"/>
                <a:gd name="connsiteX2" fmla="*/ 372 w 39556"/>
                <a:gd name="connsiteY2" fmla="*/ 18302 h 32297"/>
                <a:gd name="connsiteX3" fmla="*/ 21346 w 39556"/>
                <a:gd name="connsiteY3" fmla="*/ 827 h 32297"/>
                <a:gd name="connsiteX4" fmla="*/ 39094 w 39556"/>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97">
                  <a:moveTo>
                    <a:pt x="39094" y="22861"/>
                  </a:moveTo>
                  <a:cubicBezTo>
                    <a:pt x="36674" y="28180"/>
                    <a:pt x="27800" y="30459"/>
                    <a:pt x="18926" y="31979"/>
                  </a:cubicBezTo>
                  <a:cubicBezTo>
                    <a:pt x="10859" y="33498"/>
                    <a:pt x="2792" y="29699"/>
                    <a:pt x="372" y="18302"/>
                  </a:cubicBezTo>
                  <a:cubicBezTo>
                    <a:pt x="-2049" y="6906"/>
                    <a:pt x="7632" y="-2971"/>
                    <a:pt x="21346" y="827"/>
                  </a:cubicBezTo>
                  <a:cubicBezTo>
                    <a:pt x="34254" y="6146"/>
                    <a:pt x="41514" y="18302"/>
                    <a:pt x="39094" y="22861"/>
                  </a:cubicBezTo>
                  <a:close/>
                </a:path>
              </a:pathLst>
            </a:custGeom>
            <a:solidFill>
              <a:srgbClr val="FFFFFF"/>
            </a:solidFill>
            <a:ln w="4185" cap="flat">
              <a:noFill/>
              <a:prstDash val="solid"/>
              <a:miter/>
            </a:ln>
          </p:spPr>
          <p:txBody>
            <a:bodyPr rtlCol="0" anchor="ctr"/>
            <a:lstStyle/>
            <a:p>
              <a:endParaRPr lang="en-GB" dirty="0"/>
            </a:p>
          </p:txBody>
        </p:sp>
        <p:sp>
          <p:nvSpPr>
            <p:cNvPr id="4022" name="Free-form: Shape 4021">
              <a:extLst>
                <a:ext uri="{FF2B5EF4-FFF2-40B4-BE49-F238E27FC236}">
                  <a16:creationId xmlns:a16="http://schemas.microsoft.com/office/drawing/2014/main" id="{5D598A5B-B757-442D-2B17-9A464D98573F}"/>
                </a:ext>
              </a:extLst>
            </p:cNvPr>
            <p:cNvSpPr/>
            <p:nvPr/>
          </p:nvSpPr>
          <p:spPr>
            <a:xfrm>
              <a:off x="5227419" y="1991940"/>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4023" name="Free-form: Shape 4022">
              <a:extLst>
                <a:ext uri="{FF2B5EF4-FFF2-40B4-BE49-F238E27FC236}">
                  <a16:creationId xmlns:a16="http://schemas.microsoft.com/office/drawing/2014/main" id="{8646C428-E870-0465-9418-BF0E363E9E6F}"/>
                </a:ext>
              </a:extLst>
            </p:cNvPr>
            <p:cNvSpPr/>
            <p:nvPr/>
          </p:nvSpPr>
          <p:spPr>
            <a:xfrm>
              <a:off x="5288988" y="1996367"/>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5838"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24" name="Free-form: Shape 4023">
              <a:extLst>
                <a:ext uri="{FF2B5EF4-FFF2-40B4-BE49-F238E27FC236}">
                  <a16:creationId xmlns:a16="http://schemas.microsoft.com/office/drawing/2014/main" id="{9D5BAD35-6F14-1603-80D2-3DD10538E5B9}"/>
                </a:ext>
              </a:extLst>
            </p:cNvPr>
            <p:cNvSpPr/>
            <p:nvPr/>
          </p:nvSpPr>
          <p:spPr>
            <a:xfrm>
              <a:off x="5223643" y="1947741"/>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25" name="Free-form: Shape 4024">
              <a:extLst>
                <a:ext uri="{FF2B5EF4-FFF2-40B4-BE49-F238E27FC236}">
                  <a16:creationId xmlns:a16="http://schemas.microsoft.com/office/drawing/2014/main" id="{4E06F800-BCAE-98AF-68A0-05E199673CA4}"/>
                </a:ext>
              </a:extLst>
            </p:cNvPr>
            <p:cNvSpPr/>
            <p:nvPr/>
          </p:nvSpPr>
          <p:spPr>
            <a:xfrm>
              <a:off x="527420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4026" name="Free-form: Shape 4025">
              <a:extLst>
                <a:ext uri="{FF2B5EF4-FFF2-40B4-BE49-F238E27FC236}">
                  <a16:creationId xmlns:a16="http://schemas.microsoft.com/office/drawing/2014/main" id="{DB67E6A1-4B5D-3D46-0D88-B465EE08898E}"/>
                </a:ext>
              </a:extLst>
            </p:cNvPr>
            <p:cNvSpPr/>
            <p:nvPr/>
          </p:nvSpPr>
          <p:spPr>
            <a:xfrm>
              <a:off x="5350041"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4027" name="Free-form: Shape 4026">
              <a:extLst>
                <a:ext uri="{FF2B5EF4-FFF2-40B4-BE49-F238E27FC236}">
                  <a16:creationId xmlns:a16="http://schemas.microsoft.com/office/drawing/2014/main" id="{9BCE8EAC-F4A4-FC3B-B631-8829E17413DD}"/>
                </a:ext>
              </a:extLst>
            </p:cNvPr>
            <p:cNvSpPr/>
            <p:nvPr/>
          </p:nvSpPr>
          <p:spPr>
            <a:xfrm>
              <a:off x="5411610" y="1992568"/>
              <a:ext cx="34085" cy="31634"/>
            </a:xfrm>
            <a:custGeom>
              <a:avLst/>
              <a:gdLst>
                <a:gd name="connsiteX0" fmla="*/ 27619 w 34085"/>
                <a:gd name="connsiteY0" fmla="*/ 26770 h 31634"/>
                <a:gd name="connsiteX1" fmla="*/ 26006 w 34085"/>
                <a:gd name="connsiteY1" fmla="*/ 1697 h 31634"/>
                <a:gd name="connsiteX2" fmla="*/ 6644 w 34085"/>
                <a:gd name="connsiteY2" fmla="*/ 6256 h 31634"/>
                <a:gd name="connsiteX3" fmla="*/ 1804 w 34085"/>
                <a:gd name="connsiteY3" fmla="*/ 23731 h 31634"/>
                <a:gd name="connsiteX4" fmla="*/ 27619 w 34085"/>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634">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848"/>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28" name="Free-form: Shape 4027">
              <a:extLst>
                <a:ext uri="{FF2B5EF4-FFF2-40B4-BE49-F238E27FC236}">
                  <a16:creationId xmlns:a16="http://schemas.microsoft.com/office/drawing/2014/main" id="{66F10F1B-5817-2AD3-8263-B6FAB3E967E1}"/>
                </a:ext>
              </a:extLst>
            </p:cNvPr>
            <p:cNvSpPr/>
            <p:nvPr/>
          </p:nvSpPr>
          <p:spPr>
            <a:xfrm>
              <a:off x="5346265"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19552"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29" name="Free-form: Shape 4028">
              <a:extLst>
                <a:ext uri="{FF2B5EF4-FFF2-40B4-BE49-F238E27FC236}">
                  <a16:creationId xmlns:a16="http://schemas.microsoft.com/office/drawing/2014/main" id="{6C024FB2-3F6B-9C15-23C5-785E108B53AA}"/>
                </a:ext>
              </a:extLst>
            </p:cNvPr>
            <p:cNvSpPr/>
            <p:nvPr/>
          </p:nvSpPr>
          <p:spPr>
            <a:xfrm>
              <a:off x="5396831" y="1938755"/>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4030" name="Free-form: Shape 4029">
              <a:extLst>
                <a:ext uri="{FF2B5EF4-FFF2-40B4-BE49-F238E27FC236}">
                  <a16:creationId xmlns:a16="http://schemas.microsoft.com/office/drawing/2014/main" id="{5B5AD8F6-40D8-378E-0E4B-39184FBE73EA}"/>
                </a:ext>
              </a:extLst>
            </p:cNvPr>
            <p:cNvSpPr/>
            <p:nvPr/>
          </p:nvSpPr>
          <p:spPr>
            <a:xfrm>
              <a:off x="5463240"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20359"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4031" name="Free-form: Shape 4030">
              <a:extLst>
                <a:ext uri="{FF2B5EF4-FFF2-40B4-BE49-F238E27FC236}">
                  <a16:creationId xmlns:a16="http://schemas.microsoft.com/office/drawing/2014/main" id="{B608CA41-F4F3-392D-E40B-1A0161528AF5}"/>
                </a:ext>
              </a:extLst>
            </p:cNvPr>
            <p:cNvSpPr/>
            <p:nvPr/>
          </p:nvSpPr>
          <p:spPr>
            <a:xfrm>
              <a:off x="5474276"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4032" name="Graphic 294">
              <a:extLst>
                <a:ext uri="{FF2B5EF4-FFF2-40B4-BE49-F238E27FC236}">
                  <a16:creationId xmlns:a16="http://schemas.microsoft.com/office/drawing/2014/main" id="{AC76102A-4F77-014D-CAB4-D28026E390B4}"/>
                </a:ext>
              </a:extLst>
            </p:cNvPr>
            <p:cNvGrpSpPr/>
            <p:nvPr/>
          </p:nvGrpSpPr>
          <p:grpSpPr>
            <a:xfrm>
              <a:off x="5295327" y="2236352"/>
              <a:ext cx="296520" cy="178295"/>
              <a:chOff x="5295327" y="2236352"/>
              <a:chExt cx="296520" cy="178295"/>
            </a:xfrm>
          </p:grpSpPr>
          <p:sp>
            <p:nvSpPr>
              <p:cNvPr id="4033" name="Free-form: Shape 4032">
                <a:extLst>
                  <a:ext uri="{FF2B5EF4-FFF2-40B4-BE49-F238E27FC236}">
                    <a16:creationId xmlns:a16="http://schemas.microsoft.com/office/drawing/2014/main" id="{BEEE22CF-9566-A40B-96CC-E3FAF6A28E0A}"/>
                  </a:ext>
                </a:extLst>
              </p:cNvPr>
              <p:cNvSpPr/>
              <p:nvPr/>
            </p:nvSpPr>
            <p:spPr>
              <a:xfrm>
                <a:off x="5295327"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901"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4034" name="Free-form: Shape 4033">
                <a:extLst>
                  <a:ext uri="{FF2B5EF4-FFF2-40B4-BE49-F238E27FC236}">
                    <a16:creationId xmlns:a16="http://schemas.microsoft.com/office/drawing/2014/main" id="{7B6C6F0E-D341-A4B2-CAB8-ADE24D9932F5}"/>
                  </a:ext>
                </a:extLst>
              </p:cNvPr>
              <p:cNvSpPr/>
              <p:nvPr/>
            </p:nvSpPr>
            <p:spPr>
              <a:xfrm>
                <a:off x="5315800"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4035" name="Free-form: Shape 4034">
                <a:extLst>
                  <a:ext uri="{FF2B5EF4-FFF2-40B4-BE49-F238E27FC236}">
                    <a16:creationId xmlns:a16="http://schemas.microsoft.com/office/drawing/2014/main" id="{49899D59-CA74-9035-5841-F76778590623}"/>
                  </a:ext>
                </a:extLst>
              </p:cNvPr>
              <p:cNvSpPr/>
              <p:nvPr/>
            </p:nvSpPr>
            <p:spPr>
              <a:xfrm>
                <a:off x="530934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2" y="19754"/>
                      <a:pt x="112941" y="30391"/>
                    </a:cubicBezTo>
                    <a:cubicBezTo>
                      <a:pt x="105681" y="62302"/>
                      <a:pt x="76639" y="98772"/>
                      <a:pt x="37916" y="95732"/>
                    </a:cubicBezTo>
                    <a:cubicBezTo>
                      <a:pt x="25815" y="94973"/>
                      <a:pt x="12101" y="90414"/>
                      <a:pt x="0" y="83576"/>
                    </a:cubicBezTo>
                    <a:cubicBezTo>
                      <a:pt x="16134" y="105610"/>
                      <a:pt x="40336" y="120045"/>
                      <a:pt x="62925" y="121565"/>
                    </a:cubicBezTo>
                    <a:cubicBezTo>
                      <a:pt x="99227" y="124604"/>
                      <a:pt x="128269" y="89654"/>
                      <a:pt x="137950" y="58503"/>
                    </a:cubicBezTo>
                    <a:cubicBezTo>
                      <a:pt x="144404"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07" name="Graphic 294">
            <a:extLst>
              <a:ext uri="{FF2B5EF4-FFF2-40B4-BE49-F238E27FC236}">
                <a16:creationId xmlns:a16="http://schemas.microsoft.com/office/drawing/2014/main" id="{D68A4D6B-23C5-DF9C-AB70-09ACC7904C78}"/>
              </a:ext>
            </a:extLst>
          </p:cNvPr>
          <p:cNvGrpSpPr/>
          <p:nvPr/>
        </p:nvGrpSpPr>
        <p:grpSpPr>
          <a:xfrm>
            <a:off x="6153435" y="1977829"/>
            <a:ext cx="610785" cy="738861"/>
            <a:chOff x="5541790" y="1974129"/>
            <a:chExt cx="611501" cy="687949"/>
          </a:xfrm>
        </p:grpSpPr>
        <p:sp>
          <p:nvSpPr>
            <p:cNvPr id="3908" name="Free-form: Shape 3907">
              <a:extLst>
                <a:ext uri="{FF2B5EF4-FFF2-40B4-BE49-F238E27FC236}">
                  <a16:creationId xmlns:a16="http://schemas.microsoft.com/office/drawing/2014/main" id="{24A0311C-FAAA-14CD-4A83-35E3681BD554}"/>
                </a:ext>
              </a:extLst>
            </p:cNvPr>
            <p:cNvSpPr/>
            <p:nvPr/>
          </p:nvSpPr>
          <p:spPr>
            <a:xfrm>
              <a:off x="554179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909" name="Free-form: Shape 3908">
              <a:extLst>
                <a:ext uri="{FF2B5EF4-FFF2-40B4-BE49-F238E27FC236}">
                  <a16:creationId xmlns:a16="http://schemas.microsoft.com/office/drawing/2014/main" id="{F496A243-21F7-1E15-175D-1BD78CB04E58}"/>
                </a:ext>
              </a:extLst>
            </p:cNvPr>
            <p:cNvSpPr/>
            <p:nvPr/>
          </p:nvSpPr>
          <p:spPr>
            <a:xfrm>
              <a:off x="5545716"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3910" name="Graphic 294">
              <a:extLst>
                <a:ext uri="{FF2B5EF4-FFF2-40B4-BE49-F238E27FC236}">
                  <a16:creationId xmlns:a16="http://schemas.microsoft.com/office/drawing/2014/main" id="{21E29348-8BFB-3A4F-7A2B-2B2C3885A280}"/>
                </a:ext>
              </a:extLst>
            </p:cNvPr>
            <p:cNvGrpSpPr/>
            <p:nvPr/>
          </p:nvGrpSpPr>
          <p:grpSpPr>
            <a:xfrm>
              <a:off x="5598153" y="1977550"/>
              <a:ext cx="378852" cy="148519"/>
              <a:chOff x="5598153" y="1977550"/>
              <a:chExt cx="378852" cy="148519"/>
            </a:xfrm>
            <a:solidFill>
              <a:srgbClr val="F19C67"/>
            </a:solidFill>
          </p:grpSpPr>
          <p:sp>
            <p:nvSpPr>
              <p:cNvPr id="3921" name="Free-form: Shape 3920">
                <a:extLst>
                  <a:ext uri="{FF2B5EF4-FFF2-40B4-BE49-F238E27FC236}">
                    <a16:creationId xmlns:a16="http://schemas.microsoft.com/office/drawing/2014/main" id="{A908FBD4-AB2D-3A8D-64F1-BF83F6663D98}"/>
                  </a:ext>
                </a:extLst>
              </p:cNvPr>
              <p:cNvSpPr/>
              <p:nvPr/>
            </p:nvSpPr>
            <p:spPr>
              <a:xfrm>
                <a:off x="5598153"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922" name="Free-form: Shape 3921">
                <a:extLst>
                  <a:ext uri="{FF2B5EF4-FFF2-40B4-BE49-F238E27FC236}">
                    <a16:creationId xmlns:a16="http://schemas.microsoft.com/office/drawing/2014/main" id="{67C00CA7-BBDB-993D-AAFB-9BE4723590B7}"/>
                  </a:ext>
                </a:extLst>
              </p:cNvPr>
              <p:cNvSpPr/>
              <p:nvPr/>
            </p:nvSpPr>
            <p:spPr>
              <a:xfrm>
                <a:off x="5638490" y="198514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923" name="Free-form: Shape 3922">
                <a:extLst>
                  <a:ext uri="{FF2B5EF4-FFF2-40B4-BE49-F238E27FC236}">
                    <a16:creationId xmlns:a16="http://schemas.microsoft.com/office/drawing/2014/main" id="{A89C6182-0A5D-E3F3-F67A-E79526FFA85A}"/>
                  </a:ext>
                </a:extLst>
              </p:cNvPr>
              <p:cNvSpPr/>
              <p:nvPr/>
            </p:nvSpPr>
            <p:spPr>
              <a:xfrm>
                <a:off x="5684562"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924" name="Free-form: Shape 3923">
                <a:extLst>
                  <a:ext uri="{FF2B5EF4-FFF2-40B4-BE49-F238E27FC236}">
                    <a16:creationId xmlns:a16="http://schemas.microsoft.com/office/drawing/2014/main" id="{1BB329D3-8B7C-804A-2E91-9EEA909B8DC7}"/>
                  </a:ext>
                </a:extLst>
              </p:cNvPr>
              <p:cNvSpPr/>
              <p:nvPr/>
            </p:nvSpPr>
            <p:spPr>
              <a:xfrm>
                <a:off x="571832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4"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925" name="Free-form: Shape 3924">
                <a:extLst>
                  <a:ext uri="{FF2B5EF4-FFF2-40B4-BE49-F238E27FC236}">
                    <a16:creationId xmlns:a16="http://schemas.microsoft.com/office/drawing/2014/main" id="{1BDD8E02-3400-770F-B869-66F3EC3790A5}"/>
                  </a:ext>
                </a:extLst>
              </p:cNvPr>
              <p:cNvSpPr/>
              <p:nvPr/>
            </p:nvSpPr>
            <p:spPr>
              <a:xfrm>
                <a:off x="5763951"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911" name="Graphic 294">
              <a:extLst>
                <a:ext uri="{FF2B5EF4-FFF2-40B4-BE49-F238E27FC236}">
                  <a16:creationId xmlns:a16="http://schemas.microsoft.com/office/drawing/2014/main" id="{409447C8-C665-AE7F-CF8F-A1AE080AF578}"/>
                </a:ext>
              </a:extLst>
            </p:cNvPr>
            <p:cNvGrpSpPr/>
            <p:nvPr/>
          </p:nvGrpSpPr>
          <p:grpSpPr>
            <a:xfrm>
              <a:off x="5610402" y="2174767"/>
              <a:ext cx="366793" cy="366255"/>
              <a:chOff x="5610402" y="2174767"/>
              <a:chExt cx="366793" cy="366255"/>
            </a:xfrm>
            <a:solidFill>
              <a:srgbClr val="54BCE8"/>
            </a:solidFill>
          </p:grpSpPr>
          <p:sp>
            <p:nvSpPr>
              <p:cNvPr id="3917" name="Free-form: Shape 3916">
                <a:extLst>
                  <a:ext uri="{FF2B5EF4-FFF2-40B4-BE49-F238E27FC236}">
                    <a16:creationId xmlns:a16="http://schemas.microsoft.com/office/drawing/2014/main" id="{A1BCD2B3-58C2-8F73-CD5E-F25A74249478}"/>
                  </a:ext>
                </a:extLst>
              </p:cNvPr>
              <p:cNvSpPr/>
              <p:nvPr/>
            </p:nvSpPr>
            <p:spPr>
              <a:xfrm>
                <a:off x="5748153"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918" name="Free-form: Shape 3917">
                <a:extLst>
                  <a:ext uri="{FF2B5EF4-FFF2-40B4-BE49-F238E27FC236}">
                    <a16:creationId xmlns:a16="http://schemas.microsoft.com/office/drawing/2014/main" id="{089FB51B-D7BC-8420-05C9-4FB66CCD67B6}"/>
                  </a:ext>
                </a:extLst>
              </p:cNvPr>
              <p:cNvSpPr/>
              <p:nvPr/>
            </p:nvSpPr>
            <p:spPr>
              <a:xfrm>
                <a:off x="5610402" y="240382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919" name="Free-form: Shape 3918">
                <a:extLst>
                  <a:ext uri="{FF2B5EF4-FFF2-40B4-BE49-F238E27FC236}">
                    <a16:creationId xmlns:a16="http://schemas.microsoft.com/office/drawing/2014/main" id="{589E3EEC-37BB-E37F-1DC7-2FCE3FAD5C77}"/>
                  </a:ext>
                </a:extLst>
              </p:cNvPr>
              <p:cNvSpPr/>
              <p:nvPr/>
            </p:nvSpPr>
            <p:spPr>
              <a:xfrm>
                <a:off x="5620624"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920" name="Free-form: Shape 3919">
                <a:extLst>
                  <a:ext uri="{FF2B5EF4-FFF2-40B4-BE49-F238E27FC236}">
                    <a16:creationId xmlns:a16="http://schemas.microsoft.com/office/drawing/2014/main" id="{1E883ED4-336B-0EB2-D3BC-99BC4505A9F5}"/>
                  </a:ext>
                </a:extLst>
              </p:cNvPr>
              <p:cNvSpPr/>
              <p:nvPr/>
            </p:nvSpPr>
            <p:spPr>
              <a:xfrm>
                <a:off x="5770585" y="2378670"/>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912" name="Free-form: Shape 3911">
              <a:extLst>
                <a:ext uri="{FF2B5EF4-FFF2-40B4-BE49-F238E27FC236}">
                  <a16:creationId xmlns:a16="http://schemas.microsoft.com/office/drawing/2014/main" id="{CAD09475-47A1-D6DF-11EA-A8A94EE52A96}"/>
                </a:ext>
              </a:extLst>
            </p:cNvPr>
            <p:cNvSpPr/>
            <p:nvPr/>
          </p:nvSpPr>
          <p:spPr>
            <a:xfrm>
              <a:off x="5586238" y="2108116"/>
              <a:ext cx="130025" cy="35858"/>
            </a:xfrm>
            <a:custGeom>
              <a:avLst/>
              <a:gdLst>
                <a:gd name="connsiteX0" fmla="*/ 128890 w 130025"/>
                <a:gd name="connsiteY0" fmla="*/ 19871 h 35858"/>
                <a:gd name="connsiteX1" fmla="*/ 67579 w 130025"/>
                <a:gd name="connsiteY1" fmla="*/ 34306 h 35858"/>
                <a:gd name="connsiteX2" fmla="*/ 2234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1764" y="38105"/>
                    <a:pt x="12722" y="35066"/>
                    <a:pt x="2234" y="23669"/>
                  </a:cubicBezTo>
                  <a:cubicBezTo>
                    <a:pt x="-8253" y="12273"/>
                    <a:pt x="19176" y="-1403"/>
                    <a:pt x="63546" y="116"/>
                  </a:cubicBezTo>
                  <a:cubicBezTo>
                    <a:pt x="107915" y="239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3913" name="Free-form: Shape 3912">
              <a:extLst>
                <a:ext uri="{FF2B5EF4-FFF2-40B4-BE49-F238E27FC236}">
                  <a16:creationId xmlns:a16="http://schemas.microsoft.com/office/drawing/2014/main" id="{95960A74-5D98-DCDF-BF81-7308FD754C73}"/>
                </a:ext>
              </a:extLst>
            </p:cNvPr>
            <p:cNvSpPr/>
            <p:nvPr/>
          </p:nvSpPr>
          <p:spPr>
            <a:xfrm>
              <a:off x="5739140"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sp>
          <p:nvSpPr>
            <p:cNvPr id="3914" name="Free-form: Shape 3913">
              <a:extLst>
                <a:ext uri="{FF2B5EF4-FFF2-40B4-BE49-F238E27FC236}">
                  <a16:creationId xmlns:a16="http://schemas.microsoft.com/office/drawing/2014/main" id="{A703B113-CAD5-F849-0EAB-C076775A541D}"/>
                </a:ext>
              </a:extLst>
            </p:cNvPr>
            <p:cNvSpPr/>
            <p:nvPr/>
          </p:nvSpPr>
          <p:spPr>
            <a:xfrm>
              <a:off x="5627196" y="2255515"/>
              <a:ext cx="140475" cy="121881"/>
            </a:xfrm>
            <a:custGeom>
              <a:avLst/>
              <a:gdLst>
                <a:gd name="connsiteX0" fmla="*/ 138756 w 140475"/>
                <a:gd name="connsiteY0" fmla="*/ 63937 h 121881"/>
                <a:gd name="connsiteX1" fmla="*/ 70184 w 140475"/>
                <a:gd name="connsiteY1" fmla="*/ 121680 h 121881"/>
                <a:gd name="connsiteX2" fmla="*/ 1613 w 140475"/>
                <a:gd name="connsiteY2" fmla="*/ 65456 h 121881"/>
                <a:gd name="connsiteX3" fmla="*/ 69377 w 140475"/>
                <a:gd name="connsiteY3" fmla="*/ 115 h 121881"/>
                <a:gd name="connsiteX4" fmla="*/ 138756 w 14047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881">
                  <a:moveTo>
                    <a:pt x="138756" y="63937"/>
                  </a:moveTo>
                  <a:cubicBezTo>
                    <a:pt x="130688" y="92808"/>
                    <a:pt x="103260" y="124719"/>
                    <a:pt x="70184" y="121680"/>
                  </a:cubicBezTo>
                  <a:cubicBezTo>
                    <a:pt x="43562" y="119401"/>
                    <a:pt x="11293" y="96607"/>
                    <a:pt x="1613" y="65456"/>
                  </a:cubicBezTo>
                  <a:cubicBezTo>
                    <a:pt x="-8875" y="29747"/>
                    <a:pt x="33881" y="2395"/>
                    <a:pt x="69377" y="115"/>
                  </a:cubicBezTo>
                  <a:cubicBezTo>
                    <a:pt x="116167"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915" name="Free-form: Shape 3914">
              <a:extLst>
                <a:ext uri="{FF2B5EF4-FFF2-40B4-BE49-F238E27FC236}">
                  <a16:creationId xmlns:a16="http://schemas.microsoft.com/office/drawing/2014/main" id="{63A4DA04-FE3F-816E-561A-8EC70C9C316F}"/>
                </a:ext>
              </a:extLst>
            </p:cNvPr>
            <p:cNvSpPr/>
            <p:nvPr/>
          </p:nvSpPr>
          <p:spPr>
            <a:xfrm>
              <a:off x="5646047"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916" name="Free-form: Shape 3915">
              <a:extLst>
                <a:ext uri="{FF2B5EF4-FFF2-40B4-BE49-F238E27FC236}">
                  <a16:creationId xmlns:a16="http://schemas.microsoft.com/office/drawing/2014/main" id="{E1B4500E-4A66-568D-D245-51E195BC5159}"/>
                </a:ext>
              </a:extLst>
            </p:cNvPr>
            <p:cNvSpPr/>
            <p:nvPr/>
          </p:nvSpPr>
          <p:spPr>
            <a:xfrm>
              <a:off x="5640103" y="2265507"/>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2622" y="12157"/>
                    <a:pt x="100840" y="0"/>
                  </a:cubicBezTo>
                  <a:close/>
                </a:path>
              </a:pathLst>
            </a:custGeom>
            <a:solidFill>
              <a:srgbClr val="BA50A3"/>
            </a:solidFill>
            <a:ln w="4185" cap="flat">
              <a:noFill/>
              <a:prstDash val="solid"/>
              <a:miter/>
            </a:ln>
          </p:spPr>
          <p:txBody>
            <a:bodyPr rtlCol="0" anchor="ctr"/>
            <a:lstStyle/>
            <a:p>
              <a:endParaRPr lang="en-GB" dirty="0"/>
            </a:p>
          </p:txBody>
        </p:sp>
      </p:grpSp>
      <p:grpSp>
        <p:nvGrpSpPr>
          <p:cNvPr id="3608" name="Graphic 294">
            <a:extLst>
              <a:ext uri="{FF2B5EF4-FFF2-40B4-BE49-F238E27FC236}">
                <a16:creationId xmlns:a16="http://schemas.microsoft.com/office/drawing/2014/main" id="{DFA3262A-D757-47FA-77BF-160503BF4C05}"/>
              </a:ext>
            </a:extLst>
          </p:cNvPr>
          <p:cNvGrpSpPr/>
          <p:nvPr/>
        </p:nvGrpSpPr>
        <p:grpSpPr>
          <a:xfrm>
            <a:off x="6455604" y="1977829"/>
            <a:ext cx="611308" cy="738861"/>
            <a:chOff x="5844312" y="1974129"/>
            <a:chExt cx="612025" cy="687949"/>
          </a:xfrm>
        </p:grpSpPr>
        <p:sp>
          <p:nvSpPr>
            <p:cNvPr id="3889" name="Free-form: Shape 3888">
              <a:extLst>
                <a:ext uri="{FF2B5EF4-FFF2-40B4-BE49-F238E27FC236}">
                  <a16:creationId xmlns:a16="http://schemas.microsoft.com/office/drawing/2014/main" id="{E804332D-AA98-2A2B-9F2A-469C46C95BD3}"/>
                </a:ext>
              </a:extLst>
            </p:cNvPr>
            <p:cNvSpPr/>
            <p:nvPr/>
          </p:nvSpPr>
          <p:spPr>
            <a:xfrm>
              <a:off x="5844312"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890" name="Free-form: Shape 3889">
              <a:extLst>
                <a:ext uri="{FF2B5EF4-FFF2-40B4-BE49-F238E27FC236}">
                  <a16:creationId xmlns:a16="http://schemas.microsoft.com/office/drawing/2014/main" id="{C78D6A39-0F3A-58BC-3E9F-BDC2700CE77F}"/>
                </a:ext>
              </a:extLst>
            </p:cNvPr>
            <p:cNvSpPr/>
            <p:nvPr/>
          </p:nvSpPr>
          <p:spPr>
            <a:xfrm>
              <a:off x="5848238" y="2076322"/>
              <a:ext cx="313408" cy="409711"/>
            </a:xfrm>
            <a:custGeom>
              <a:avLst/>
              <a:gdLst>
                <a:gd name="connsiteX0" fmla="*/ 249277 w 313408"/>
                <a:gd name="connsiteY0" fmla="*/ 309231 h 409711"/>
                <a:gd name="connsiteX1" fmla="*/ 237984 w 313408"/>
                <a:gd name="connsiteY1" fmla="*/ 325186 h 409711"/>
                <a:gd name="connsiteX2" fmla="*/ 151664 w 313408"/>
                <a:gd name="connsiteY2" fmla="*/ 349499 h 409711"/>
                <a:gd name="connsiteX3" fmla="*/ 104067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9277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9277"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8017" y="39509"/>
                    <a:pt x="279933" y="0"/>
                  </a:cubicBezTo>
                  <a:cubicBezTo>
                    <a:pt x="279933" y="0"/>
                    <a:pt x="270253" y="61542"/>
                    <a:pt x="274286" y="115487"/>
                  </a:cubicBezTo>
                  <a:cubicBezTo>
                    <a:pt x="276706" y="148917"/>
                    <a:pt x="272673" y="183107"/>
                    <a:pt x="266219" y="215778"/>
                  </a:cubicBezTo>
                  <a:cubicBezTo>
                    <a:pt x="259765" y="246929"/>
                    <a:pt x="267025" y="280359"/>
                    <a:pt x="249277" y="309231"/>
                  </a:cubicBezTo>
                  <a:close/>
                </a:path>
              </a:pathLst>
            </a:custGeom>
            <a:solidFill>
              <a:srgbClr val="F19C67"/>
            </a:solidFill>
            <a:ln w="4185" cap="flat">
              <a:noFill/>
              <a:prstDash val="solid"/>
              <a:miter/>
            </a:ln>
          </p:spPr>
          <p:txBody>
            <a:bodyPr rtlCol="0" anchor="ctr"/>
            <a:lstStyle/>
            <a:p>
              <a:endParaRPr lang="en-GB" dirty="0"/>
            </a:p>
          </p:txBody>
        </p:sp>
        <p:grpSp>
          <p:nvGrpSpPr>
            <p:cNvPr id="3891" name="Graphic 294">
              <a:extLst>
                <a:ext uri="{FF2B5EF4-FFF2-40B4-BE49-F238E27FC236}">
                  <a16:creationId xmlns:a16="http://schemas.microsoft.com/office/drawing/2014/main" id="{E21F0274-EDF7-FA57-6A6D-93C705CC2B84}"/>
                </a:ext>
              </a:extLst>
            </p:cNvPr>
            <p:cNvGrpSpPr/>
            <p:nvPr/>
          </p:nvGrpSpPr>
          <p:grpSpPr>
            <a:xfrm>
              <a:off x="5901481" y="1977550"/>
              <a:ext cx="378853" cy="148519"/>
              <a:chOff x="5901481" y="1977550"/>
              <a:chExt cx="378853" cy="148519"/>
            </a:xfrm>
            <a:solidFill>
              <a:srgbClr val="F19C67"/>
            </a:solidFill>
          </p:grpSpPr>
          <p:sp>
            <p:nvSpPr>
              <p:cNvPr id="3903" name="Free-form: Shape 3902">
                <a:extLst>
                  <a:ext uri="{FF2B5EF4-FFF2-40B4-BE49-F238E27FC236}">
                    <a16:creationId xmlns:a16="http://schemas.microsoft.com/office/drawing/2014/main" id="{E7DA9B1E-5E5D-D96E-D2FB-E6B0B3B8F0CE}"/>
                  </a:ext>
                </a:extLst>
              </p:cNvPr>
              <p:cNvSpPr/>
              <p:nvPr/>
            </p:nvSpPr>
            <p:spPr>
              <a:xfrm>
                <a:off x="5901481"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904" name="Free-form: Shape 3903">
                <a:extLst>
                  <a:ext uri="{FF2B5EF4-FFF2-40B4-BE49-F238E27FC236}">
                    <a16:creationId xmlns:a16="http://schemas.microsoft.com/office/drawing/2014/main" id="{2113C8A8-07FE-B42F-5C7A-70189AB2A1D7}"/>
                  </a:ext>
                </a:extLst>
              </p:cNvPr>
              <p:cNvSpPr/>
              <p:nvPr/>
            </p:nvSpPr>
            <p:spPr>
              <a:xfrm>
                <a:off x="5941818" y="198514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905" name="Free-form: Shape 3904">
                <a:extLst>
                  <a:ext uri="{FF2B5EF4-FFF2-40B4-BE49-F238E27FC236}">
                    <a16:creationId xmlns:a16="http://schemas.microsoft.com/office/drawing/2014/main" id="{4EF1FFDB-CD5A-B832-9196-DE4D3E1B5D23}"/>
                  </a:ext>
                </a:extLst>
              </p:cNvPr>
              <p:cNvSpPr/>
              <p:nvPr/>
            </p:nvSpPr>
            <p:spPr>
              <a:xfrm>
                <a:off x="5987532"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906" name="Free-form: Shape 3905">
                <a:extLst>
                  <a:ext uri="{FF2B5EF4-FFF2-40B4-BE49-F238E27FC236}">
                    <a16:creationId xmlns:a16="http://schemas.microsoft.com/office/drawing/2014/main" id="{C1CDE57F-959C-5303-49D3-A2E0443E1111}"/>
                  </a:ext>
                </a:extLst>
              </p:cNvPr>
              <p:cNvSpPr/>
              <p:nvPr/>
            </p:nvSpPr>
            <p:spPr>
              <a:xfrm>
                <a:off x="60216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907" name="Free-form: Shape 3906">
                <a:extLst>
                  <a:ext uri="{FF2B5EF4-FFF2-40B4-BE49-F238E27FC236}">
                    <a16:creationId xmlns:a16="http://schemas.microsoft.com/office/drawing/2014/main" id="{8654CE90-0110-0465-338A-4290C38BBD52}"/>
                  </a:ext>
                </a:extLst>
              </p:cNvPr>
              <p:cNvSpPr/>
              <p:nvPr/>
            </p:nvSpPr>
            <p:spPr>
              <a:xfrm>
                <a:off x="6067279"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892" name="Graphic 294">
              <a:extLst>
                <a:ext uri="{FF2B5EF4-FFF2-40B4-BE49-F238E27FC236}">
                  <a16:creationId xmlns:a16="http://schemas.microsoft.com/office/drawing/2014/main" id="{FD14FA62-5291-1AC2-9ACD-435579B816A5}"/>
                </a:ext>
              </a:extLst>
            </p:cNvPr>
            <p:cNvGrpSpPr/>
            <p:nvPr/>
          </p:nvGrpSpPr>
          <p:grpSpPr>
            <a:xfrm>
              <a:off x="5913730" y="2174767"/>
              <a:ext cx="365251" cy="366255"/>
              <a:chOff x="5913730" y="2174767"/>
              <a:chExt cx="365251" cy="366255"/>
            </a:xfrm>
            <a:solidFill>
              <a:srgbClr val="54BCE8"/>
            </a:solidFill>
          </p:grpSpPr>
          <p:sp>
            <p:nvSpPr>
              <p:cNvPr id="3899" name="Free-form: Shape 3898">
                <a:extLst>
                  <a:ext uri="{FF2B5EF4-FFF2-40B4-BE49-F238E27FC236}">
                    <a16:creationId xmlns:a16="http://schemas.microsoft.com/office/drawing/2014/main" id="{2FAE738B-F69F-672D-E70A-703570F3B378}"/>
                  </a:ext>
                </a:extLst>
              </p:cNvPr>
              <p:cNvSpPr/>
              <p:nvPr/>
            </p:nvSpPr>
            <p:spPr>
              <a:xfrm>
                <a:off x="6051481"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900" name="Free-form: Shape 3899">
                <a:extLst>
                  <a:ext uri="{FF2B5EF4-FFF2-40B4-BE49-F238E27FC236}">
                    <a16:creationId xmlns:a16="http://schemas.microsoft.com/office/drawing/2014/main" id="{D4E9F92A-AD3C-E4D1-DD91-C375FBEB0371}"/>
                  </a:ext>
                </a:extLst>
              </p:cNvPr>
              <p:cNvSpPr/>
              <p:nvPr/>
            </p:nvSpPr>
            <p:spPr>
              <a:xfrm>
                <a:off x="5913730"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901" name="Free-form: Shape 3900">
                <a:extLst>
                  <a:ext uri="{FF2B5EF4-FFF2-40B4-BE49-F238E27FC236}">
                    <a16:creationId xmlns:a16="http://schemas.microsoft.com/office/drawing/2014/main" id="{BAEFB36C-A344-3611-A825-09A8FA154E56}"/>
                  </a:ext>
                </a:extLst>
              </p:cNvPr>
              <p:cNvSpPr/>
              <p:nvPr/>
            </p:nvSpPr>
            <p:spPr>
              <a:xfrm>
                <a:off x="5923145"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902" name="Free-form: Shape 3901">
                <a:extLst>
                  <a:ext uri="{FF2B5EF4-FFF2-40B4-BE49-F238E27FC236}">
                    <a16:creationId xmlns:a16="http://schemas.microsoft.com/office/drawing/2014/main" id="{21864FE4-B5CC-EEBE-68F9-670E8FD97AE1}"/>
                  </a:ext>
                </a:extLst>
              </p:cNvPr>
              <p:cNvSpPr/>
              <p:nvPr/>
            </p:nvSpPr>
            <p:spPr>
              <a:xfrm>
                <a:off x="6073106"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893" name="Free-form: Shape 3892">
              <a:extLst>
                <a:ext uri="{FF2B5EF4-FFF2-40B4-BE49-F238E27FC236}">
                  <a16:creationId xmlns:a16="http://schemas.microsoft.com/office/drawing/2014/main" id="{C80CF7E3-7E51-8D6C-E702-43D267408503}"/>
                </a:ext>
              </a:extLst>
            </p:cNvPr>
            <p:cNvSpPr/>
            <p:nvPr/>
          </p:nvSpPr>
          <p:spPr>
            <a:xfrm>
              <a:off x="5889566"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3894" name="Free-form: Shape 3893">
              <a:extLst>
                <a:ext uri="{FF2B5EF4-FFF2-40B4-BE49-F238E27FC236}">
                  <a16:creationId xmlns:a16="http://schemas.microsoft.com/office/drawing/2014/main" id="{4C3E34BD-30AB-BFAF-F723-28562D248B30}"/>
                </a:ext>
              </a:extLst>
            </p:cNvPr>
            <p:cNvSpPr/>
            <p:nvPr/>
          </p:nvSpPr>
          <p:spPr>
            <a:xfrm>
              <a:off x="6041646"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895" name="Graphic 294">
              <a:extLst>
                <a:ext uri="{FF2B5EF4-FFF2-40B4-BE49-F238E27FC236}">
                  <a16:creationId xmlns:a16="http://schemas.microsoft.com/office/drawing/2014/main" id="{93E00D35-46C8-5694-1BF8-F3CFF8D73C70}"/>
                </a:ext>
              </a:extLst>
            </p:cNvPr>
            <p:cNvGrpSpPr/>
            <p:nvPr/>
          </p:nvGrpSpPr>
          <p:grpSpPr>
            <a:xfrm>
              <a:off x="5923264" y="2255515"/>
              <a:ext cx="272055" cy="163796"/>
              <a:chOff x="5923264" y="2255515"/>
              <a:chExt cx="272055" cy="163796"/>
            </a:xfrm>
          </p:grpSpPr>
          <p:sp>
            <p:nvSpPr>
              <p:cNvPr id="3896" name="Free-form: Shape 3895">
                <a:extLst>
                  <a:ext uri="{FF2B5EF4-FFF2-40B4-BE49-F238E27FC236}">
                    <a16:creationId xmlns:a16="http://schemas.microsoft.com/office/drawing/2014/main" id="{AD90CFD5-A027-46D3-6769-A695B377370F}"/>
                  </a:ext>
                </a:extLst>
              </p:cNvPr>
              <p:cNvSpPr/>
              <p:nvPr/>
            </p:nvSpPr>
            <p:spPr>
              <a:xfrm>
                <a:off x="5923264"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2"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897" name="Free-form: Shape 3896">
                <a:extLst>
                  <a:ext uri="{FF2B5EF4-FFF2-40B4-BE49-F238E27FC236}">
                    <a16:creationId xmlns:a16="http://schemas.microsoft.com/office/drawing/2014/main" id="{C36449B9-DAE2-2929-53B1-4E2F45DE8B96}"/>
                  </a:ext>
                </a:extLst>
              </p:cNvPr>
              <p:cNvSpPr/>
              <p:nvPr/>
            </p:nvSpPr>
            <p:spPr>
              <a:xfrm>
                <a:off x="5942114"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898" name="Free-form: Shape 3897">
                <a:extLst>
                  <a:ext uri="{FF2B5EF4-FFF2-40B4-BE49-F238E27FC236}">
                    <a16:creationId xmlns:a16="http://schemas.microsoft.com/office/drawing/2014/main" id="{F620B8A6-D228-FB55-F204-6669AA72009D}"/>
                  </a:ext>
                </a:extLst>
              </p:cNvPr>
              <p:cNvSpPr/>
              <p:nvPr/>
            </p:nvSpPr>
            <p:spPr>
              <a:xfrm>
                <a:off x="5936977" y="2265507"/>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09" name="Graphic 294">
            <a:extLst>
              <a:ext uri="{FF2B5EF4-FFF2-40B4-BE49-F238E27FC236}">
                <a16:creationId xmlns:a16="http://schemas.microsoft.com/office/drawing/2014/main" id="{B1F1F9E4-F573-4ED0-D2B7-4536C9D51C98}"/>
              </a:ext>
            </a:extLst>
          </p:cNvPr>
          <p:cNvGrpSpPr/>
          <p:nvPr/>
        </p:nvGrpSpPr>
        <p:grpSpPr>
          <a:xfrm>
            <a:off x="6755335" y="1973086"/>
            <a:ext cx="628826" cy="766947"/>
            <a:chOff x="6144395" y="1969713"/>
            <a:chExt cx="629563" cy="714100"/>
          </a:xfrm>
        </p:grpSpPr>
        <p:sp>
          <p:nvSpPr>
            <p:cNvPr id="3870" name="Free-form: Shape 3869">
              <a:extLst>
                <a:ext uri="{FF2B5EF4-FFF2-40B4-BE49-F238E27FC236}">
                  <a16:creationId xmlns:a16="http://schemas.microsoft.com/office/drawing/2014/main" id="{6605C55C-0D4B-AB01-912D-8445716D8703}"/>
                </a:ext>
              </a:extLst>
            </p:cNvPr>
            <p:cNvSpPr/>
            <p:nvPr/>
          </p:nvSpPr>
          <p:spPr>
            <a:xfrm>
              <a:off x="6144395"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871" name="Free-form: Shape 3870">
              <a:extLst>
                <a:ext uri="{FF2B5EF4-FFF2-40B4-BE49-F238E27FC236}">
                  <a16:creationId xmlns:a16="http://schemas.microsoft.com/office/drawing/2014/main" id="{93A7F065-7EE4-6F42-7424-A8029C11D2BE}"/>
                </a:ext>
              </a:extLst>
            </p:cNvPr>
            <p:cNvSpPr/>
            <p:nvPr/>
          </p:nvSpPr>
          <p:spPr>
            <a:xfrm>
              <a:off x="6147166"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3872" name="Graphic 294">
              <a:extLst>
                <a:ext uri="{FF2B5EF4-FFF2-40B4-BE49-F238E27FC236}">
                  <a16:creationId xmlns:a16="http://schemas.microsoft.com/office/drawing/2014/main" id="{F32EFCEA-44CF-C73E-C6A7-1B0518ED0A9D}"/>
                </a:ext>
              </a:extLst>
            </p:cNvPr>
            <p:cNvGrpSpPr/>
            <p:nvPr/>
          </p:nvGrpSpPr>
          <p:grpSpPr>
            <a:xfrm>
              <a:off x="6188641" y="1985148"/>
              <a:ext cx="401711" cy="139103"/>
              <a:chOff x="6188641" y="1985148"/>
              <a:chExt cx="401711" cy="139103"/>
            </a:xfrm>
            <a:solidFill>
              <a:srgbClr val="F19C67"/>
            </a:solidFill>
          </p:grpSpPr>
          <p:sp>
            <p:nvSpPr>
              <p:cNvPr id="3884" name="Free-form: Shape 3883">
                <a:extLst>
                  <a:ext uri="{FF2B5EF4-FFF2-40B4-BE49-F238E27FC236}">
                    <a16:creationId xmlns:a16="http://schemas.microsoft.com/office/drawing/2014/main" id="{5AA1D682-475F-DBCE-0C0F-6BE09F9BFD1A}"/>
                  </a:ext>
                </a:extLst>
              </p:cNvPr>
              <p:cNvSpPr/>
              <p:nvPr/>
            </p:nvSpPr>
            <p:spPr>
              <a:xfrm>
                <a:off x="6188641"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3885" name="Free-form: Shape 3884">
                <a:extLst>
                  <a:ext uri="{FF2B5EF4-FFF2-40B4-BE49-F238E27FC236}">
                    <a16:creationId xmlns:a16="http://schemas.microsoft.com/office/drawing/2014/main" id="{3F6A1127-10BD-472D-B56C-C7F84B71F4CF}"/>
                  </a:ext>
                </a:extLst>
              </p:cNvPr>
              <p:cNvSpPr/>
              <p:nvPr/>
            </p:nvSpPr>
            <p:spPr>
              <a:xfrm>
                <a:off x="6229818"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3886" name="Free-form: Shape 3885">
                <a:extLst>
                  <a:ext uri="{FF2B5EF4-FFF2-40B4-BE49-F238E27FC236}">
                    <a16:creationId xmlns:a16="http://schemas.microsoft.com/office/drawing/2014/main" id="{4E870589-C8DC-CC86-5DAB-38FFDB658602}"/>
                  </a:ext>
                </a:extLst>
              </p:cNvPr>
              <p:cNvSpPr/>
              <p:nvPr/>
            </p:nvSpPr>
            <p:spPr>
              <a:xfrm>
                <a:off x="6283114"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3887" name="Free-form: Shape 3886">
                <a:extLst>
                  <a:ext uri="{FF2B5EF4-FFF2-40B4-BE49-F238E27FC236}">
                    <a16:creationId xmlns:a16="http://schemas.microsoft.com/office/drawing/2014/main" id="{60F92C85-6A42-5DFA-3342-65CD8716D03B}"/>
                  </a:ext>
                </a:extLst>
              </p:cNvPr>
              <p:cNvSpPr/>
              <p:nvPr/>
            </p:nvSpPr>
            <p:spPr>
              <a:xfrm>
                <a:off x="6318165"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3888" name="Free-form: Shape 3887">
                <a:extLst>
                  <a:ext uri="{FF2B5EF4-FFF2-40B4-BE49-F238E27FC236}">
                    <a16:creationId xmlns:a16="http://schemas.microsoft.com/office/drawing/2014/main" id="{D37775A7-187F-8C60-A0DB-F6DAAFE5348A}"/>
                  </a:ext>
                </a:extLst>
              </p:cNvPr>
              <p:cNvSpPr/>
              <p:nvPr/>
            </p:nvSpPr>
            <p:spPr>
              <a:xfrm>
                <a:off x="6365389"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873" name="Graphic 294">
              <a:extLst>
                <a:ext uri="{FF2B5EF4-FFF2-40B4-BE49-F238E27FC236}">
                  <a16:creationId xmlns:a16="http://schemas.microsoft.com/office/drawing/2014/main" id="{802F10BB-C7CD-8879-FCED-0A1C515C6EF5}"/>
                </a:ext>
              </a:extLst>
            </p:cNvPr>
            <p:cNvGrpSpPr/>
            <p:nvPr/>
          </p:nvGrpSpPr>
          <p:grpSpPr>
            <a:xfrm>
              <a:off x="6210348" y="2178343"/>
              <a:ext cx="359396" cy="367391"/>
              <a:chOff x="6210348" y="2178343"/>
              <a:chExt cx="359396" cy="367391"/>
            </a:xfrm>
            <a:solidFill>
              <a:srgbClr val="54BCE8"/>
            </a:solidFill>
          </p:grpSpPr>
          <p:sp>
            <p:nvSpPr>
              <p:cNvPr id="3880" name="Free-form: Shape 3879">
                <a:extLst>
                  <a:ext uri="{FF2B5EF4-FFF2-40B4-BE49-F238E27FC236}">
                    <a16:creationId xmlns:a16="http://schemas.microsoft.com/office/drawing/2014/main" id="{E8A1707B-0EC1-0F09-8CD1-9344B426ECDE}"/>
                  </a:ext>
                </a:extLst>
              </p:cNvPr>
              <p:cNvSpPr/>
              <p:nvPr/>
            </p:nvSpPr>
            <p:spPr>
              <a:xfrm>
                <a:off x="6353196"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3881" name="Free-form: Shape 3880">
                <a:extLst>
                  <a:ext uri="{FF2B5EF4-FFF2-40B4-BE49-F238E27FC236}">
                    <a16:creationId xmlns:a16="http://schemas.microsoft.com/office/drawing/2014/main" id="{514C025D-63F7-F954-3A31-F6F22B876A2F}"/>
                  </a:ext>
                </a:extLst>
              </p:cNvPr>
              <p:cNvSpPr/>
              <p:nvPr/>
            </p:nvSpPr>
            <p:spPr>
              <a:xfrm>
                <a:off x="6210348"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3882" name="Free-form: Shape 3881">
                <a:extLst>
                  <a:ext uri="{FF2B5EF4-FFF2-40B4-BE49-F238E27FC236}">
                    <a16:creationId xmlns:a16="http://schemas.microsoft.com/office/drawing/2014/main" id="{0B759D1A-2E92-A6FC-BFAB-5B44A2D2A493}"/>
                  </a:ext>
                </a:extLst>
              </p:cNvPr>
              <p:cNvSpPr/>
              <p:nvPr/>
            </p:nvSpPr>
            <p:spPr>
              <a:xfrm>
                <a:off x="6223927"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3883" name="Free-form: Shape 3882">
                <a:extLst>
                  <a:ext uri="{FF2B5EF4-FFF2-40B4-BE49-F238E27FC236}">
                    <a16:creationId xmlns:a16="http://schemas.microsoft.com/office/drawing/2014/main" id="{0A1B278A-2369-EC77-D512-527A59CDEB49}"/>
                  </a:ext>
                </a:extLst>
              </p:cNvPr>
              <p:cNvSpPr/>
              <p:nvPr/>
            </p:nvSpPr>
            <p:spPr>
              <a:xfrm>
                <a:off x="6367330"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3874" name="Free-form: Shape 3873">
              <a:extLst>
                <a:ext uri="{FF2B5EF4-FFF2-40B4-BE49-F238E27FC236}">
                  <a16:creationId xmlns:a16="http://schemas.microsoft.com/office/drawing/2014/main" id="{7FFB54CB-04D8-DFE2-E7ED-E86AB8B836AA}"/>
                </a:ext>
              </a:extLst>
            </p:cNvPr>
            <p:cNvSpPr/>
            <p:nvPr/>
          </p:nvSpPr>
          <p:spPr>
            <a:xfrm>
              <a:off x="6186582"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3875" name="Free-form: Shape 3874">
              <a:extLst>
                <a:ext uri="{FF2B5EF4-FFF2-40B4-BE49-F238E27FC236}">
                  <a16:creationId xmlns:a16="http://schemas.microsoft.com/office/drawing/2014/main" id="{93727BFA-BBE6-87FC-228E-FFF9D0E8667F}"/>
                </a:ext>
              </a:extLst>
            </p:cNvPr>
            <p:cNvSpPr/>
            <p:nvPr/>
          </p:nvSpPr>
          <p:spPr>
            <a:xfrm>
              <a:off x="6298797"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3876" name="Graphic 294">
              <a:extLst>
                <a:ext uri="{FF2B5EF4-FFF2-40B4-BE49-F238E27FC236}">
                  <a16:creationId xmlns:a16="http://schemas.microsoft.com/office/drawing/2014/main" id="{7A34D82D-572C-5927-B11F-2CC7F6BCEA7B}"/>
                </a:ext>
              </a:extLst>
            </p:cNvPr>
            <p:cNvGrpSpPr/>
            <p:nvPr/>
          </p:nvGrpSpPr>
          <p:grpSpPr>
            <a:xfrm>
              <a:off x="6239776" y="2269196"/>
              <a:ext cx="229183" cy="157447"/>
              <a:chOff x="6239776" y="2269196"/>
              <a:chExt cx="229183" cy="157447"/>
            </a:xfrm>
          </p:grpSpPr>
          <p:sp>
            <p:nvSpPr>
              <p:cNvPr id="3877" name="Free-form: Shape 3876">
                <a:extLst>
                  <a:ext uri="{FF2B5EF4-FFF2-40B4-BE49-F238E27FC236}">
                    <a16:creationId xmlns:a16="http://schemas.microsoft.com/office/drawing/2014/main" id="{AB99BF1F-5A2B-EFF2-F445-900B54F6505B}"/>
                  </a:ext>
                </a:extLst>
              </p:cNvPr>
              <p:cNvSpPr/>
              <p:nvPr/>
            </p:nvSpPr>
            <p:spPr>
              <a:xfrm>
                <a:off x="6239776"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3878" name="Free-form: Shape 3877">
                <a:extLst>
                  <a:ext uri="{FF2B5EF4-FFF2-40B4-BE49-F238E27FC236}">
                    <a16:creationId xmlns:a16="http://schemas.microsoft.com/office/drawing/2014/main" id="{DE6324AA-0843-E8D1-52BA-FB3865842E63}"/>
                  </a:ext>
                </a:extLst>
              </p:cNvPr>
              <p:cNvSpPr/>
              <p:nvPr/>
            </p:nvSpPr>
            <p:spPr>
              <a:xfrm>
                <a:off x="6255961"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879" name="Free-form: Shape 3878">
                <a:extLst>
                  <a:ext uri="{FF2B5EF4-FFF2-40B4-BE49-F238E27FC236}">
                    <a16:creationId xmlns:a16="http://schemas.microsoft.com/office/drawing/2014/main" id="{8C6576BF-D1D2-AA4F-03C0-C36DB269F349}"/>
                  </a:ext>
                </a:extLst>
              </p:cNvPr>
              <p:cNvSpPr/>
              <p:nvPr/>
            </p:nvSpPr>
            <p:spPr>
              <a:xfrm>
                <a:off x="6249986"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10" name="Graphic 294">
            <a:extLst>
              <a:ext uri="{FF2B5EF4-FFF2-40B4-BE49-F238E27FC236}">
                <a16:creationId xmlns:a16="http://schemas.microsoft.com/office/drawing/2014/main" id="{49D23E9E-B5F6-6EB6-5A4D-72E37936C079}"/>
              </a:ext>
            </a:extLst>
          </p:cNvPr>
          <p:cNvGrpSpPr/>
          <p:nvPr/>
        </p:nvGrpSpPr>
        <p:grpSpPr>
          <a:xfrm>
            <a:off x="7047045" y="1977829"/>
            <a:ext cx="612482" cy="738861"/>
            <a:chOff x="6436447" y="1974129"/>
            <a:chExt cx="613201" cy="687949"/>
          </a:xfrm>
        </p:grpSpPr>
        <p:sp>
          <p:nvSpPr>
            <p:cNvPr id="3851" name="Free-form: Shape 3850">
              <a:extLst>
                <a:ext uri="{FF2B5EF4-FFF2-40B4-BE49-F238E27FC236}">
                  <a16:creationId xmlns:a16="http://schemas.microsoft.com/office/drawing/2014/main" id="{B336FDAA-EC72-78DE-6198-4698C491114C}"/>
                </a:ext>
              </a:extLst>
            </p:cNvPr>
            <p:cNvSpPr/>
            <p:nvPr/>
          </p:nvSpPr>
          <p:spPr>
            <a:xfrm>
              <a:off x="6436447"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852" name="Free-form: Shape 3851">
              <a:extLst>
                <a:ext uri="{FF2B5EF4-FFF2-40B4-BE49-F238E27FC236}">
                  <a16:creationId xmlns:a16="http://schemas.microsoft.com/office/drawing/2014/main" id="{0670A971-9734-3637-1F9C-C1890E72D23D}"/>
                </a:ext>
              </a:extLst>
            </p:cNvPr>
            <p:cNvSpPr/>
            <p:nvPr/>
          </p:nvSpPr>
          <p:spPr>
            <a:xfrm>
              <a:off x="6441180"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853" name="Graphic 294">
              <a:extLst>
                <a:ext uri="{FF2B5EF4-FFF2-40B4-BE49-F238E27FC236}">
                  <a16:creationId xmlns:a16="http://schemas.microsoft.com/office/drawing/2014/main" id="{63550F61-268C-0E27-1F99-B69E45D18EE9}"/>
                </a:ext>
              </a:extLst>
            </p:cNvPr>
            <p:cNvGrpSpPr/>
            <p:nvPr/>
          </p:nvGrpSpPr>
          <p:grpSpPr>
            <a:xfrm>
              <a:off x="6492810" y="1977550"/>
              <a:ext cx="378853" cy="148519"/>
              <a:chOff x="6492810" y="1977550"/>
              <a:chExt cx="378853" cy="148519"/>
            </a:xfrm>
            <a:solidFill>
              <a:srgbClr val="F19C67"/>
            </a:solidFill>
          </p:grpSpPr>
          <p:sp>
            <p:nvSpPr>
              <p:cNvPr id="3865" name="Free-form: Shape 3864">
                <a:extLst>
                  <a:ext uri="{FF2B5EF4-FFF2-40B4-BE49-F238E27FC236}">
                    <a16:creationId xmlns:a16="http://schemas.microsoft.com/office/drawing/2014/main" id="{1EB1F3CA-BB70-0420-AE0A-A5E2E66C251E}"/>
                  </a:ext>
                </a:extLst>
              </p:cNvPr>
              <p:cNvSpPr/>
              <p:nvPr/>
            </p:nvSpPr>
            <p:spPr>
              <a:xfrm>
                <a:off x="6492810"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866" name="Free-form: Shape 3865">
                <a:extLst>
                  <a:ext uri="{FF2B5EF4-FFF2-40B4-BE49-F238E27FC236}">
                    <a16:creationId xmlns:a16="http://schemas.microsoft.com/office/drawing/2014/main" id="{75C56B0F-2FEC-5E79-C0BE-EC1C2327D9B2}"/>
                  </a:ext>
                </a:extLst>
              </p:cNvPr>
              <p:cNvSpPr/>
              <p:nvPr/>
            </p:nvSpPr>
            <p:spPr>
              <a:xfrm>
                <a:off x="6533146"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867" name="Free-form: Shape 3866">
                <a:extLst>
                  <a:ext uri="{FF2B5EF4-FFF2-40B4-BE49-F238E27FC236}">
                    <a16:creationId xmlns:a16="http://schemas.microsoft.com/office/drawing/2014/main" id="{3808812A-C280-2F95-DCED-D33890E81996}"/>
                  </a:ext>
                </a:extLst>
              </p:cNvPr>
              <p:cNvSpPr/>
              <p:nvPr/>
            </p:nvSpPr>
            <p:spPr>
              <a:xfrm>
                <a:off x="6579219"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868" name="Free-form: Shape 3867">
                <a:extLst>
                  <a:ext uri="{FF2B5EF4-FFF2-40B4-BE49-F238E27FC236}">
                    <a16:creationId xmlns:a16="http://schemas.microsoft.com/office/drawing/2014/main" id="{C26014EE-BCE9-036F-52EA-A9A47F25CCE1}"/>
                  </a:ext>
                </a:extLst>
              </p:cNvPr>
              <p:cNvSpPr/>
              <p:nvPr/>
            </p:nvSpPr>
            <p:spPr>
              <a:xfrm>
                <a:off x="6612980"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869" name="Free-form: Shape 3868">
                <a:extLst>
                  <a:ext uri="{FF2B5EF4-FFF2-40B4-BE49-F238E27FC236}">
                    <a16:creationId xmlns:a16="http://schemas.microsoft.com/office/drawing/2014/main" id="{75278C74-D410-430F-684A-D9D7FB0F4066}"/>
                  </a:ext>
                </a:extLst>
              </p:cNvPr>
              <p:cNvSpPr/>
              <p:nvPr/>
            </p:nvSpPr>
            <p:spPr>
              <a:xfrm>
                <a:off x="6658800"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854" name="Graphic 294">
              <a:extLst>
                <a:ext uri="{FF2B5EF4-FFF2-40B4-BE49-F238E27FC236}">
                  <a16:creationId xmlns:a16="http://schemas.microsoft.com/office/drawing/2014/main" id="{5628F3D2-C817-FD42-531C-BE6D4B0AEB1C}"/>
                </a:ext>
              </a:extLst>
            </p:cNvPr>
            <p:cNvGrpSpPr/>
            <p:nvPr/>
          </p:nvGrpSpPr>
          <p:grpSpPr>
            <a:xfrm>
              <a:off x="6505058" y="2174767"/>
              <a:ext cx="366795" cy="366255"/>
              <a:chOff x="6505058" y="2174767"/>
              <a:chExt cx="366795" cy="366255"/>
            </a:xfrm>
            <a:solidFill>
              <a:srgbClr val="54BCE8"/>
            </a:solidFill>
          </p:grpSpPr>
          <p:sp>
            <p:nvSpPr>
              <p:cNvPr id="3861" name="Free-form: Shape 3860">
                <a:extLst>
                  <a:ext uri="{FF2B5EF4-FFF2-40B4-BE49-F238E27FC236}">
                    <a16:creationId xmlns:a16="http://schemas.microsoft.com/office/drawing/2014/main" id="{245538B4-BCDA-BFE5-3B56-6FBEEC8B02DE}"/>
                  </a:ext>
                </a:extLst>
              </p:cNvPr>
              <p:cNvSpPr/>
              <p:nvPr/>
            </p:nvSpPr>
            <p:spPr>
              <a:xfrm>
                <a:off x="6642810"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862" name="Free-form: Shape 3861">
                <a:extLst>
                  <a:ext uri="{FF2B5EF4-FFF2-40B4-BE49-F238E27FC236}">
                    <a16:creationId xmlns:a16="http://schemas.microsoft.com/office/drawing/2014/main" id="{67E828F7-CC70-9F76-EBE4-ABCB319FEE1A}"/>
                  </a:ext>
                </a:extLst>
              </p:cNvPr>
              <p:cNvSpPr/>
              <p:nvPr/>
            </p:nvSpPr>
            <p:spPr>
              <a:xfrm>
                <a:off x="6505058"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863" name="Free-form: Shape 3862">
                <a:extLst>
                  <a:ext uri="{FF2B5EF4-FFF2-40B4-BE49-F238E27FC236}">
                    <a16:creationId xmlns:a16="http://schemas.microsoft.com/office/drawing/2014/main" id="{77CC16F5-289E-9724-3051-7013B5101480}"/>
                  </a:ext>
                </a:extLst>
              </p:cNvPr>
              <p:cNvSpPr/>
              <p:nvPr/>
            </p:nvSpPr>
            <p:spPr>
              <a:xfrm>
                <a:off x="6515281"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864" name="Free-form: Shape 3863">
                <a:extLst>
                  <a:ext uri="{FF2B5EF4-FFF2-40B4-BE49-F238E27FC236}">
                    <a16:creationId xmlns:a16="http://schemas.microsoft.com/office/drawing/2014/main" id="{5A200B7F-8814-D8E9-21EE-AEC6732B54B9}"/>
                  </a:ext>
                </a:extLst>
              </p:cNvPr>
              <p:cNvSpPr/>
              <p:nvPr/>
            </p:nvSpPr>
            <p:spPr>
              <a:xfrm>
                <a:off x="6665241"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855" name="Free-form: Shape 3854">
              <a:extLst>
                <a:ext uri="{FF2B5EF4-FFF2-40B4-BE49-F238E27FC236}">
                  <a16:creationId xmlns:a16="http://schemas.microsoft.com/office/drawing/2014/main" id="{CC409756-CF6E-68B4-DD2C-C4445C62BDFB}"/>
                </a:ext>
              </a:extLst>
            </p:cNvPr>
            <p:cNvSpPr/>
            <p:nvPr/>
          </p:nvSpPr>
          <p:spPr>
            <a:xfrm>
              <a:off x="6480019"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856" name="Free-form: Shape 3855">
              <a:extLst>
                <a:ext uri="{FF2B5EF4-FFF2-40B4-BE49-F238E27FC236}">
                  <a16:creationId xmlns:a16="http://schemas.microsoft.com/office/drawing/2014/main" id="{DFE89DE1-B6F8-B22D-B06F-4CE21C8D710A}"/>
                </a:ext>
              </a:extLst>
            </p:cNvPr>
            <p:cNvSpPr/>
            <p:nvPr/>
          </p:nvSpPr>
          <p:spPr>
            <a:xfrm>
              <a:off x="6633782"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857" name="Graphic 294">
              <a:extLst>
                <a:ext uri="{FF2B5EF4-FFF2-40B4-BE49-F238E27FC236}">
                  <a16:creationId xmlns:a16="http://schemas.microsoft.com/office/drawing/2014/main" id="{B920E0F8-F1D7-BC36-89DB-6F360547D974}"/>
                </a:ext>
              </a:extLst>
            </p:cNvPr>
            <p:cNvGrpSpPr/>
            <p:nvPr/>
          </p:nvGrpSpPr>
          <p:grpSpPr>
            <a:xfrm>
              <a:off x="6533717" y="2268089"/>
              <a:ext cx="233479" cy="150967"/>
              <a:chOff x="6533717" y="2268089"/>
              <a:chExt cx="233479" cy="150967"/>
            </a:xfrm>
          </p:grpSpPr>
          <p:sp>
            <p:nvSpPr>
              <p:cNvPr id="3858" name="Free-form: Shape 3857">
                <a:extLst>
                  <a:ext uri="{FF2B5EF4-FFF2-40B4-BE49-F238E27FC236}">
                    <a16:creationId xmlns:a16="http://schemas.microsoft.com/office/drawing/2014/main" id="{4BD02DEB-8C1A-C5F2-E0EC-C3476CD96F45}"/>
                  </a:ext>
                </a:extLst>
              </p:cNvPr>
              <p:cNvSpPr/>
              <p:nvPr/>
            </p:nvSpPr>
            <p:spPr>
              <a:xfrm>
                <a:off x="6533717"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3859" name="Free-form: Shape 3858">
                <a:extLst>
                  <a:ext uri="{FF2B5EF4-FFF2-40B4-BE49-F238E27FC236}">
                    <a16:creationId xmlns:a16="http://schemas.microsoft.com/office/drawing/2014/main" id="{B75EF510-EE04-FC2F-DE73-2543DE6DDC44}"/>
                  </a:ext>
                </a:extLst>
              </p:cNvPr>
              <p:cNvSpPr/>
              <p:nvPr/>
            </p:nvSpPr>
            <p:spPr>
              <a:xfrm>
                <a:off x="6550424"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860" name="Free-form: Shape 3859">
                <a:extLst>
                  <a:ext uri="{FF2B5EF4-FFF2-40B4-BE49-F238E27FC236}">
                    <a16:creationId xmlns:a16="http://schemas.microsoft.com/office/drawing/2014/main" id="{F7EBCE39-0F29-8A52-44C0-6A6FD3E3D16F}"/>
                  </a:ext>
                </a:extLst>
              </p:cNvPr>
              <p:cNvSpPr/>
              <p:nvPr/>
            </p:nvSpPr>
            <p:spPr>
              <a:xfrm>
                <a:off x="6541213"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611" name="Graphic 294">
            <a:extLst>
              <a:ext uri="{FF2B5EF4-FFF2-40B4-BE49-F238E27FC236}">
                <a16:creationId xmlns:a16="http://schemas.microsoft.com/office/drawing/2014/main" id="{83D6A8B8-79F8-D98B-F263-A56CD71A4F80}"/>
              </a:ext>
            </a:extLst>
          </p:cNvPr>
          <p:cNvGrpSpPr/>
          <p:nvPr/>
        </p:nvGrpSpPr>
        <p:grpSpPr>
          <a:xfrm>
            <a:off x="7350017" y="1977829"/>
            <a:ext cx="612482" cy="738861"/>
            <a:chOff x="6739775" y="1974129"/>
            <a:chExt cx="613201" cy="687949"/>
          </a:xfrm>
        </p:grpSpPr>
        <p:sp>
          <p:nvSpPr>
            <p:cNvPr id="3832" name="Free-form: Shape 3831">
              <a:extLst>
                <a:ext uri="{FF2B5EF4-FFF2-40B4-BE49-F238E27FC236}">
                  <a16:creationId xmlns:a16="http://schemas.microsoft.com/office/drawing/2014/main" id="{B8E39164-F5CF-5A7D-EDF7-1893001B2954}"/>
                </a:ext>
              </a:extLst>
            </p:cNvPr>
            <p:cNvSpPr/>
            <p:nvPr/>
          </p:nvSpPr>
          <p:spPr>
            <a:xfrm>
              <a:off x="6739775"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7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1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10" y="62683"/>
                    <a:pt x="146717"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8" y="504116"/>
                    <a:pt x="145910" y="504876"/>
                  </a:cubicBezTo>
                  <a:cubicBezTo>
                    <a:pt x="182212" y="506396"/>
                    <a:pt x="262078" y="520832"/>
                    <a:pt x="292733" y="495759"/>
                  </a:cubicBezTo>
                  <a:cubicBezTo>
                    <a:pt x="294347" y="494239"/>
                    <a:pt x="296767" y="491960"/>
                    <a:pt x="298381"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833" name="Free-form: Shape 3832">
              <a:extLst>
                <a:ext uri="{FF2B5EF4-FFF2-40B4-BE49-F238E27FC236}">
                  <a16:creationId xmlns:a16="http://schemas.microsoft.com/office/drawing/2014/main" id="{34981F24-90EC-1FD8-5905-E244EA5FE882}"/>
                </a:ext>
              </a:extLst>
            </p:cNvPr>
            <p:cNvSpPr/>
            <p:nvPr/>
          </p:nvSpPr>
          <p:spPr>
            <a:xfrm>
              <a:off x="6744508" y="207632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6" y="148917"/>
                    <a:pt x="272673" y="183107"/>
                    <a:pt x="266219" y="215778"/>
                  </a:cubicBezTo>
                  <a:cubicBezTo>
                    <a:pt x="258959"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834" name="Graphic 294">
              <a:extLst>
                <a:ext uri="{FF2B5EF4-FFF2-40B4-BE49-F238E27FC236}">
                  <a16:creationId xmlns:a16="http://schemas.microsoft.com/office/drawing/2014/main" id="{0FB2413B-40F8-B8BF-8FB9-2E684F5DABA4}"/>
                </a:ext>
              </a:extLst>
            </p:cNvPr>
            <p:cNvGrpSpPr/>
            <p:nvPr/>
          </p:nvGrpSpPr>
          <p:grpSpPr>
            <a:xfrm>
              <a:off x="6796945" y="1977550"/>
              <a:ext cx="378853" cy="148519"/>
              <a:chOff x="6796945" y="1977550"/>
              <a:chExt cx="378853" cy="148519"/>
            </a:xfrm>
            <a:solidFill>
              <a:srgbClr val="F19C67"/>
            </a:solidFill>
          </p:grpSpPr>
          <p:sp>
            <p:nvSpPr>
              <p:cNvPr id="3846" name="Free-form: Shape 3845">
                <a:extLst>
                  <a:ext uri="{FF2B5EF4-FFF2-40B4-BE49-F238E27FC236}">
                    <a16:creationId xmlns:a16="http://schemas.microsoft.com/office/drawing/2014/main" id="{8826A75B-5EFD-806A-FFEB-3268D366DA5D}"/>
                  </a:ext>
                </a:extLst>
              </p:cNvPr>
              <p:cNvSpPr/>
              <p:nvPr/>
            </p:nvSpPr>
            <p:spPr>
              <a:xfrm>
                <a:off x="6796945" y="1977550"/>
                <a:ext cx="32979" cy="105625"/>
              </a:xfrm>
              <a:custGeom>
                <a:avLst/>
                <a:gdLst>
                  <a:gd name="connsiteX0" fmla="*/ 8874 w 32979"/>
                  <a:gd name="connsiteY0" fmla="*/ 39509 h 105625"/>
                  <a:gd name="connsiteX1" fmla="*/ 25009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847" name="Free-form: Shape 3846">
                <a:extLst>
                  <a:ext uri="{FF2B5EF4-FFF2-40B4-BE49-F238E27FC236}">
                    <a16:creationId xmlns:a16="http://schemas.microsoft.com/office/drawing/2014/main" id="{C4874102-A089-5E02-D647-783F3CB12218}"/>
                  </a:ext>
                </a:extLst>
              </p:cNvPr>
              <p:cNvSpPr/>
              <p:nvPr/>
            </p:nvSpPr>
            <p:spPr>
              <a:xfrm>
                <a:off x="6837281" y="1985148"/>
                <a:ext cx="30737" cy="101550"/>
              </a:xfrm>
              <a:custGeom>
                <a:avLst/>
                <a:gdLst>
                  <a:gd name="connsiteX0" fmla="*/ 4841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1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1"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848" name="Free-form: Shape 3847">
                <a:extLst>
                  <a:ext uri="{FF2B5EF4-FFF2-40B4-BE49-F238E27FC236}">
                    <a16:creationId xmlns:a16="http://schemas.microsoft.com/office/drawing/2014/main" id="{A80BA93C-32DE-8E56-0F86-C2A8723430E6}"/>
                  </a:ext>
                </a:extLst>
              </p:cNvPr>
              <p:cNvSpPr/>
              <p:nvPr/>
            </p:nvSpPr>
            <p:spPr>
              <a:xfrm>
                <a:off x="6882995"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849" name="Free-form: Shape 3848">
                <a:extLst>
                  <a:ext uri="{FF2B5EF4-FFF2-40B4-BE49-F238E27FC236}">
                    <a16:creationId xmlns:a16="http://schemas.microsoft.com/office/drawing/2014/main" id="{919364A9-17C5-61B4-6411-79CA98D8CD9B}"/>
                  </a:ext>
                </a:extLst>
              </p:cNvPr>
              <p:cNvSpPr/>
              <p:nvPr/>
            </p:nvSpPr>
            <p:spPr>
              <a:xfrm>
                <a:off x="6917115"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850" name="Free-form: Shape 3849">
                <a:extLst>
                  <a:ext uri="{FF2B5EF4-FFF2-40B4-BE49-F238E27FC236}">
                    <a16:creationId xmlns:a16="http://schemas.microsoft.com/office/drawing/2014/main" id="{81D4B917-3150-636A-7121-FD012BA0138A}"/>
                  </a:ext>
                </a:extLst>
              </p:cNvPr>
              <p:cNvSpPr/>
              <p:nvPr/>
            </p:nvSpPr>
            <p:spPr>
              <a:xfrm>
                <a:off x="6962743"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835" name="Graphic 294">
              <a:extLst>
                <a:ext uri="{FF2B5EF4-FFF2-40B4-BE49-F238E27FC236}">
                  <a16:creationId xmlns:a16="http://schemas.microsoft.com/office/drawing/2014/main" id="{C1666F7A-807B-4565-CA5F-3A7BBC2A001A}"/>
                </a:ext>
              </a:extLst>
            </p:cNvPr>
            <p:cNvGrpSpPr/>
            <p:nvPr/>
          </p:nvGrpSpPr>
          <p:grpSpPr>
            <a:xfrm>
              <a:off x="6809193" y="2174767"/>
              <a:ext cx="365251" cy="366255"/>
              <a:chOff x="6809193" y="2174767"/>
              <a:chExt cx="365251" cy="366255"/>
            </a:xfrm>
            <a:solidFill>
              <a:srgbClr val="54BCE8"/>
            </a:solidFill>
          </p:grpSpPr>
          <p:sp>
            <p:nvSpPr>
              <p:cNvPr id="3842" name="Free-form: Shape 3841">
                <a:extLst>
                  <a:ext uri="{FF2B5EF4-FFF2-40B4-BE49-F238E27FC236}">
                    <a16:creationId xmlns:a16="http://schemas.microsoft.com/office/drawing/2014/main" id="{0FC7B7DF-7FB0-96FB-6BA5-BD83C6988A42}"/>
                  </a:ext>
                </a:extLst>
              </p:cNvPr>
              <p:cNvSpPr/>
              <p:nvPr/>
            </p:nvSpPr>
            <p:spPr>
              <a:xfrm>
                <a:off x="6946945"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843" name="Free-form: Shape 3842">
                <a:extLst>
                  <a:ext uri="{FF2B5EF4-FFF2-40B4-BE49-F238E27FC236}">
                    <a16:creationId xmlns:a16="http://schemas.microsoft.com/office/drawing/2014/main" id="{21935A24-095B-12D2-F99B-85250FB76F72}"/>
                  </a:ext>
                </a:extLst>
              </p:cNvPr>
              <p:cNvSpPr/>
              <p:nvPr/>
            </p:nvSpPr>
            <p:spPr>
              <a:xfrm>
                <a:off x="6809193" y="2403829"/>
                <a:ext cx="51285" cy="43469"/>
              </a:xfrm>
              <a:custGeom>
                <a:avLst/>
                <a:gdLst>
                  <a:gd name="connsiteX0" fmla="*/ 38575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5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5" y="35668"/>
                    </a:moveTo>
                    <a:cubicBezTo>
                      <a:pt x="26474" y="46305"/>
                      <a:pt x="10340" y="44786"/>
                      <a:pt x="3886" y="38707"/>
                    </a:cubicBezTo>
                    <a:cubicBezTo>
                      <a:pt x="-4181" y="31110"/>
                      <a:pt x="660" y="17434"/>
                      <a:pt x="15181" y="8316"/>
                    </a:cubicBezTo>
                    <a:cubicBezTo>
                      <a:pt x="27281" y="-41"/>
                      <a:pt x="45029" y="-3840"/>
                      <a:pt x="49870" y="5277"/>
                    </a:cubicBezTo>
                    <a:cubicBezTo>
                      <a:pt x="53903"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844" name="Free-form: Shape 3843">
                <a:extLst>
                  <a:ext uri="{FF2B5EF4-FFF2-40B4-BE49-F238E27FC236}">
                    <a16:creationId xmlns:a16="http://schemas.microsoft.com/office/drawing/2014/main" id="{718C60D0-549A-564B-DC97-E396643C54DE}"/>
                  </a:ext>
                </a:extLst>
              </p:cNvPr>
              <p:cNvSpPr/>
              <p:nvPr/>
            </p:nvSpPr>
            <p:spPr>
              <a:xfrm>
                <a:off x="6818609"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845" name="Free-form: Shape 3844">
                <a:extLst>
                  <a:ext uri="{FF2B5EF4-FFF2-40B4-BE49-F238E27FC236}">
                    <a16:creationId xmlns:a16="http://schemas.microsoft.com/office/drawing/2014/main" id="{63F6578F-3975-7AD5-E369-4DB1566A06E7}"/>
                  </a:ext>
                </a:extLst>
              </p:cNvPr>
              <p:cNvSpPr/>
              <p:nvPr/>
            </p:nvSpPr>
            <p:spPr>
              <a:xfrm>
                <a:off x="6968569"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836" name="Free-form: Shape 3835">
              <a:extLst>
                <a:ext uri="{FF2B5EF4-FFF2-40B4-BE49-F238E27FC236}">
                  <a16:creationId xmlns:a16="http://schemas.microsoft.com/office/drawing/2014/main" id="{D3F25C0B-0268-AC45-EEF8-ADC2318317AC}"/>
                </a:ext>
              </a:extLst>
            </p:cNvPr>
            <p:cNvSpPr/>
            <p:nvPr/>
          </p:nvSpPr>
          <p:spPr>
            <a:xfrm>
              <a:off x="6784268" y="2108116"/>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837" name="Free-form: Shape 3836">
              <a:extLst>
                <a:ext uri="{FF2B5EF4-FFF2-40B4-BE49-F238E27FC236}">
                  <a16:creationId xmlns:a16="http://schemas.microsoft.com/office/drawing/2014/main" id="{75F68A95-021F-F5DD-CC76-FA5DE30CCEE2}"/>
                </a:ext>
              </a:extLst>
            </p:cNvPr>
            <p:cNvSpPr/>
            <p:nvPr/>
          </p:nvSpPr>
          <p:spPr>
            <a:xfrm>
              <a:off x="6937110"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838" name="Graphic 294">
              <a:extLst>
                <a:ext uri="{FF2B5EF4-FFF2-40B4-BE49-F238E27FC236}">
                  <a16:creationId xmlns:a16="http://schemas.microsoft.com/office/drawing/2014/main" id="{D9AF45F4-019A-0433-DCA9-125161855783}"/>
                </a:ext>
              </a:extLst>
            </p:cNvPr>
            <p:cNvGrpSpPr/>
            <p:nvPr/>
          </p:nvGrpSpPr>
          <p:grpSpPr>
            <a:xfrm>
              <a:off x="6818728" y="2255515"/>
              <a:ext cx="272915" cy="163796"/>
              <a:chOff x="6818728" y="2255515"/>
              <a:chExt cx="272915" cy="163796"/>
            </a:xfrm>
          </p:grpSpPr>
          <p:sp>
            <p:nvSpPr>
              <p:cNvPr id="3839" name="Free-form: Shape 3838">
                <a:extLst>
                  <a:ext uri="{FF2B5EF4-FFF2-40B4-BE49-F238E27FC236}">
                    <a16:creationId xmlns:a16="http://schemas.microsoft.com/office/drawing/2014/main" id="{32AC5E65-AE4C-A05A-511C-9EE88A246219}"/>
                  </a:ext>
                </a:extLst>
              </p:cNvPr>
              <p:cNvSpPr/>
              <p:nvPr/>
            </p:nvSpPr>
            <p:spPr>
              <a:xfrm>
                <a:off x="6818728"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840" name="Free-form: Shape 3839">
                <a:extLst>
                  <a:ext uri="{FF2B5EF4-FFF2-40B4-BE49-F238E27FC236}">
                    <a16:creationId xmlns:a16="http://schemas.microsoft.com/office/drawing/2014/main" id="{2A41E4C8-298D-B066-8BCC-FC067DA20AFF}"/>
                  </a:ext>
                </a:extLst>
              </p:cNvPr>
              <p:cNvSpPr/>
              <p:nvPr/>
            </p:nvSpPr>
            <p:spPr>
              <a:xfrm>
                <a:off x="6837578" y="2282248"/>
                <a:ext cx="50526" cy="32470"/>
              </a:xfrm>
              <a:custGeom>
                <a:avLst/>
                <a:gdLst>
                  <a:gd name="connsiteX0" fmla="*/ 50526 w 50526"/>
                  <a:gd name="connsiteY0" fmla="*/ 9092 h 32470"/>
                  <a:gd name="connsiteX1" fmla="*/ 32779 w 50526"/>
                  <a:gd name="connsiteY1" fmla="*/ 27327 h 32470"/>
                  <a:gd name="connsiteX2" fmla="*/ 4544 w 50526"/>
                  <a:gd name="connsiteY2" fmla="*/ 27327 h 32470"/>
                  <a:gd name="connsiteX3" fmla="*/ 17451 w 50526"/>
                  <a:gd name="connsiteY3" fmla="*/ 1494 h 32470"/>
                  <a:gd name="connsiteX4" fmla="*/ 50526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6" y="9092"/>
                    </a:moveTo>
                    <a:cubicBezTo>
                      <a:pt x="50526" y="14410"/>
                      <a:pt x="40846" y="21248"/>
                      <a:pt x="32779" y="27327"/>
                    </a:cubicBezTo>
                    <a:cubicBezTo>
                      <a:pt x="24712" y="33405"/>
                      <a:pt x="13417" y="34924"/>
                      <a:pt x="4544" y="27327"/>
                    </a:cubicBezTo>
                    <a:cubicBezTo>
                      <a:pt x="-4331" y="19729"/>
                      <a:pt x="-297" y="5293"/>
                      <a:pt x="17451" y="1494"/>
                    </a:cubicBezTo>
                    <a:cubicBezTo>
                      <a:pt x="35199" y="-3065"/>
                      <a:pt x="50526" y="3773"/>
                      <a:pt x="50526" y="9092"/>
                    </a:cubicBezTo>
                    <a:close/>
                  </a:path>
                </a:pathLst>
              </a:custGeom>
              <a:solidFill>
                <a:srgbClr val="FFFFFF"/>
              </a:solidFill>
              <a:ln w="4185" cap="flat">
                <a:noFill/>
                <a:prstDash val="solid"/>
                <a:miter/>
              </a:ln>
            </p:spPr>
            <p:txBody>
              <a:bodyPr rtlCol="0" anchor="ctr"/>
              <a:lstStyle/>
              <a:p>
                <a:endParaRPr lang="en-GB" dirty="0"/>
              </a:p>
            </p:txBody>
          </p:sp>
          <p:sp>
            <p:nvSpPr>
              <p:cNvPr id="3841" name="Free-form: Shape 3840">
                <a:extLst>
                  <a:ext uri="{FF2B5EF4-FFF2-40B4-BE49-F238E27FC236}">
                    <a16:creationId xmlns:a16="http://schemas.microsoft.com/office/drawing/2014/main" id="{2646BD0E-5CEA-478F-5E2D-75C2B054BD20}"/>
                  </a:ext>
                </a:extLst>
              </p:cNvPr>
              <p:cNvSpPr/>
              <p:nvPr/>
            </p:nvSpPr>
            <p:spPr>
              <a:xfrm>
                <a:off x="6832441"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sp>
        <p:nvSpPr>
          <p:cNvPr id="4147" name="TextBox 4146">
            <a:extLst>
              <a:ext uri="{FF2B5EF4-FFF2-40B4-BE49-F238E27FC236}">
                <a16:creationId xmlns:a16="http://schemas.microsoft.com/office/drawing/2014/main" id="{DC4119D6-8446-8DE8-9242-059FF703953D}"/>
              </a:ext>
            </a:extLst>
          </p:cNvPr>
          <p:cNvSpPr txBox="1"/>
          <p:nvPr/>
        </p:nvSpPr>
        <p:spPr>
          <a:xfrm>
            <a:off x="4324370" y="1696516"/>
            <a:ext cx="69570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4148" name="TextBox 4147">
            <a:extLst>
              <a:ext uri="{FF2B5EF4-FFF2-40B4-BE49-F238E27FC236}">
                <a16:creationId xmlns:a16="http://schemas.microsoft.com/office/drawing/2014/main" id="{79D717A8-2FE3-8EF0-0118-D3EB2A5C9822}"/>
              </a:ext>
            </a:extLst>
          </p:cNvPr>
          <p:cNvSpPr txBox="1"/>
          <p:nvPr/>
        </p:nvSpPr>
        <p:spPr>
          <a:xfrm>
            <a:off x="4324370" y="1315365"/>
            <a:ext cx="499624" cy="18466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a:ea typeface="+mn-ea"/>
                <a:cs typeface="Calibri"/>
              </a:rPr>
              <a:t>Triggers</a:t>
            </a:r>
            <a:endPar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Shape&#10;&#10;Description automatically generated">
            <a:extLst>
              <a:ext uri="{FF2B5EF4-FFF2-40B4-BE49-F238E27FC236}">
                <a16:creationId xmlns:a16="http://schemas.microsoft.com/office/drawing/2014/main" id="{D44CC089-99D0-3515-BFD2-736FAF2A62FF}"/>
              </a:ext>
            </a:extLst>
          </p:cNvPr>
          <p:cNvPicPr>
            <a:picLocks noChangeAspect="1"/>
          </p:cNvPicPr>
          <p:nvPr/>
        </p:nvPicPr>
        <p:blipFill>
          <a:blip r:embed="rId8"/>
          <a:stretch>
            <a:fillRect/>
          </a:stretch>
        </p:blipFill>
        <p:spPr>
          <a:xfrm>
            <a:off x="7116749" y="1640818"/>
            <a:ext cx="646622" cy="250127"/>
          </a:xfrm>
          <a:prstGeom prst="rect">
            <a:avLst/>
          </a:prstGeom>
        </p:spPr>
      </p:pic>
      <p:sp>
        <p:nvSpPr>
          <p:cNvPr id="4" name="TextBox 3">
            <a:extLst>
              <a:ext uri="{FF2B5EF4-FFF2-40B4-BE49-F238E27FC236}">
                <a16:creationId xmlns:a16="http://schemas.microsoft.com/office/drawing/2014/main" id="{EE6C799F-BD69-CBD2-2F1E-848AE2993BCC}"/>
              </a:ext>
            </a:extLst>
          </p:cNvPr>
          <p:cNvSpPr txBox="1"/>
          <p:nvPr/>
        </p:nvSpPr>
        <p:spPr>
          <a:xfrm>
            <a:off x="7164767" y="1344370"/>
            <a:ext cx="561051"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Tree>
    <p:extLst>
      <p:ext uri="{BB962C8B-B14F-4D97-AF65-F5344CB8AC3E}">
        <p14:creationId xmlns:p14="http://schemas.microsoft.com/office/powerpoint/2010/main" val="369318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Title 568">
            <a:extLst>
              <a:ext uri="{FF2B5EF4-FFF2-40B4-BE49-F238E27FC236}">
                <a16:creationId xmlns:a16="http://schemas.microsoft.com/office/drawing/2014/main" id="{5011EE40-BB3A-A923-9687-E4ECAB95A2D2}"/>
              </a:ext>
            </a:extLst>
          </p:cNvPr>
          <p:cNvSpPr>
            <a:spLocks noGrp="1"/>
          </p:cNvSpPr>
          <p:nvPr>
            <p:ph type="title"/>
          </p:nvPr>
        </p:nvSpPr>
        <p:spPr/>
        <p:txBody>
          <a:bodyPr/>
          <a:lstStyle/>
          <a:p>
            <a:r>
              <a:rPr lang="en-GB" dirty="0"/>
              <a:t>Allergic rhinitis is an IgE-mediated response to inhaled allergens characterised by T2 inflammation</a:t>
            </a:r>
            <a:r>
              <a:rPr lang="en-GB" baseline="30000" dirty="0"/>
              <a:t>1</a:t>
            </a:r>
            <a:r>
              <a:rPr lang="en-GB" baseline="30000" dirty="0">
                <a:ea typeface="+mj-lt"/>
                <a:cs typeface="+mj-lt"/>
              </a:rPr>
              <a:t>–</a:t>
            </a:r>
            <a:r>
              <a:rPr lang="en-GB" baseline="30000" dirty="0"/>
              <a:t>4</a:t>
            </a:r>
            <a:endParaRPr lang="en-GB" dirty="0"/>
          </a:p>
        </p:txBody>
      </p:sp>
      <p:sp>
        <p:nvSpPr>
          <p:cNvPr id="3" name="Text Placeholder 2">
            <a:extLst>
              <a:ext uri="{FF2B5EF4-FFF2-40B4-BE49-F238E27FC236}">
                <a16:creationId xmlns:a16="http://schemas.microsoft.com/office/drawing/2014/main" id="{76A9DDA2-C842-D321-9DED-2B6B0F225D3D}"/>
              </a:ext>
            </a:extLst>
          </p:cNvPr>
          <p:cNvSpPr>
            <a:spLocks noGrp="1"/>
          </p:cNvSpPr>
          <p:nvPr>
            <p:ph type="body" sz="quarter" idx="4294967295"/>
          </p:nvPr>
        </p:nvSpPr>
        <p:spPr>
          <a:xfrm>
            <a:off x="653146" y="5812229"/>
            <a:ext cx="10043604" cy="769738"/>
          </a:xfrm>
        </p:spPr>
        <p:txBody>
          <a:bodyPr vert="horz" lIns="0" tIns="0" rIns="0" bIns="0" rtlCol="0" anchor="b">
            <a:noAutofit/>
          </a:bodyPr>
          <a:lstStyle/>
          <a:p>
            <a:pPr marL="0" indent="0">
              <a:spcBef>
                <a:spcPts val="0"/>
              </a:spcBef>
              <a:buNone/>
            </a:pPr>
            <a:r>
              <a:rPr lang="en-GB" sz="1100" b="1" i="0" dirty="0">
                <a:effectLst/>
                <a:latin typeface="+mn-lt"/>
              </a:rPr>
              <a:t>In patients with allergic rhinitis TSLP, IL-33 and IL-25 are released following allergen exposure, leading to T2 inflammation through the cytokines IL-4, IL-5 and IL-13</a:t>
            </a:r>
            <a:r>
              <a:rPr lang="en-GB" sz="1100" b="1" i="0" baseline="30000" dirty="0">
                <a:effectLst/>
                <a:latin typeface="+mn-lt"/>
              </a:rPr>
              <a:t>2,3,5</a:t>
            </a:r>
            <a:br>
              <a:rPr lang="en-GB" sz="1100" b="1" i="0" dirty="0">
                <a:effectLst/>
                <a:latin typeface="+mn-lt"/>
              </a:rPr>
            </a:br>
            <a:endParaRPr lang="en-GB" sz="1100" b="1" i="0" dirty="0">
              <a:latin typeface="+mn-lt"/>
            </a:endParaRPr>
          </a:p>
          <a:p>
            <a:pPr marL="0" indent="0">
              <a:spcBef>
                <a:spcPts val="0"/>
              </a:spcBef>
              <a:buNone/>
            </a:pPr>
            <a:r>
              <a:rPr kumimoji="0" lang="en-GB" sz="800" b="0" i="0" u="none" strike="noStrike" kern="1200" cap="none" spc="20" normalizeH="0" baseline="0" dirty="0">
                <a:ln>
                  <a:noFill/>
                </a:ln>
                <a:effectLst/>
                <a:uLnTx/>
                <a:uFillTx/>
                <a:latin typeface="+mn-lt"/>
                <a:ea typeface="+mn-ea"/>
                <a:cs typeface="+mn-cs"/>
              </a:rPr>
              <a:t>Figure adapted from </a:t>
            </a:r>
            <a:r>
              <a:rPr lang="en-GB" sz="800" dirty="0">
                <a:latin typeface="+mn-lt"/>
              </a:rPr>
              <a:t>Caminati M, et al. Allergy 2023;doi 10.1111/all.15986: Dec 26 [Epub ahead of print] </a:t>
            </a:r>
            <a:br>
              <a:rPr lang="en-GB" sz="800" dirty="0">
                <a:latin typeface="+mn-lt"/>
              </a:rPr>
            </a:br>
            <a:r>
              <a:rPr lang="en-GB" sz="800" spc="20" dirty="0">
                <a:latin typeface="+mn-lt"/>
                <a:ea typeface="Roboto"/>
                <a:cs typeface="Calibri"/>
              </a:rPr>
              <a:t>IgE, immunoglobulin E; IL, interleukin; ILC2, Type 2 innate lymphoid cell; T2, Type 2; Th, T helper; TSLP, thymic stromal lymphopoietin​</a:t>
            </a:r>
            <a:endParaRPr lang="en-GB" sz="800" dirty="0">
              <a:latin typeface="+mn-lt"/>
              <a:ea typeface="Roboto"/>
              <a:cs typeface="Calibri"/>
            </a:endParaRPr>
          </a:p>
          <a:p>
            <a:pPr marL="0" indent="0">
              <a:spcBef>
                <a:spcPts val="0"/>
              </a:spcBef>
              <a:buNone/>
            </a:pPr>
            <a:r>
              <a:rPr lang="en-GB" sz="800" spc="20" dirty="0">
                <a:latin typeface="+mn-lt"/>
                <a:ea typeface="Roboto"/>
                <a:cs typeface="Calibri"/>
              </a:rPr>
              <a:t>1. </a:t>
            </a:r>
            <a:r>
              <a:rPr lang="en-GB" sz="800" dirty="0">
                <a:latin typeface="+mn-lt"/>
                <a:ea typeface="Roboto"/>
                <a:cs typeface="Calibri"/>
              </a:rPr>
              <a:t>Bousquet J, et al. Nat Rev Dis Primers 2020;6:95; 2. Yii AC, et al. Allergy 2018;73:1964–1978; 3. Sin B, Togias A. Proc Am Thorac Soc 2011;8:106–114; 4. Kortekaas Krohn I, et al. Allergy 2018;73:837–850; 5. </a:t>
            </a:r>
            <a:r>
              <a:rPr lang="en-GB" sz="800" b="0" i="0" dirty="0">
                <a:effectLst/>
                <a:latin typeface="+mn-lt"/>
              </a:rPr>
              <a:t>Wise SK et al. Int Forum Allergy Rhinol. 2018;8:108–352</a:t>
            </a:r>
            <a:r>
              <a:rPr lang="en-GB" sz="800" dirty="0">
                <a:latin typeface="+mn-lt"/>
                <a:ea typeface="Roboto"/>
                <a:cs typeface="Calibri"/>
              </a:rPr>
              <a:t> </a:t>
            </a:r>
            <a:endParaRPr lang="en-GB" sz="700" dirty="0">
              <a:latin typeface="+mn-lt"/>
            </a:endParaRPr>
          </a:p>
        </p:txBody>
      </p:sp>
      <p:sp>
        <p:nvSpPr>
          <p:cNvPr id="331" name="TextBox 330">
            <a:extLst>
              <a:ext uri="{FF2B5EF4-FFF2-40B4-BE49-F238E27FC236}">
                <a16:creationId xmlns:a16="http://schemas.microsoft.com/office/drawing/2014/main" id="{77AA3865-D2AE-D1B2-1AF5-3944A39DDA73}"/>
              </a:ext>
            </a:extLst>
          </p:cNvPr>
          <p:cNvSpPr txBox="1"/>
          <p:nvPr/>
        </p:nvSpPr>
        <p:spPr>
          <a:xfrm>
            <a:off x="5643031" y="1204181"/>
            <a:ext cx="652305"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Allergens</a:t>
            </a:r>
          </a:p>
        </p:txBody>
      </p:sp>
      <p:pic>
        <p:nvPicPr>
          <p:cNvPr id="562" name="Picture 561" descr="A picture containing pallette&#10;&#10;Description automatically generated">
            <a:extLst>
              <a:ext uri="{FF2B5EF4-FFF2-40B4-BE49-F238E27FC236}">
                <a16:creationId xmlns:a16="http://schemas.microsoft.com/office/drawing/2014/main" id="{64800E1D-0F00-57AA-B468-475CC58AE3B2}"/>
              </a:ext>
            </a:extLst>
          </p:cNvPr>
          <p:cNvPicPr>
            <a:picLocks noChangeAspect="1"/>
          </p:cNvPicPr>
          <p:nvPr/>
        </p:nvPicPr>
        <p:blipFill>
          <a:blip r:embed="rId3"/>
          <a:stretch>
            <a:fillRect/>
          </a:stretch>
        </p:blipFill>
        <p:spPr>
          <a:xfrm>
            <a:off x="5658313" y="1378147"/>
            <a:ext cx="769301" cy="336471"/>
          </a:xfrm>
          <a:prstGeom prst="rect">
            <a:avLst/>
          </a:prstGeom>
        </p:spPr>
      </p:pic>
      <p:sp>
        <p:nvSpPr>
          <p:cNvPr id="2" name="Freeform 3151">
            <a:extLst>
              <a:ext uri="{FF2B5EF4-FFF2-40B4-BE49-F238E27FC236}">
                <a16:creationId xmlns:a16="http://schemas.microsoft.com/office/drawing/2014/main" id="{EDBE9E19-FB8C-0ECD-284A-2A85B2DA07A0}"/>
              </a:ext>
            </a:extLst>
          </p:cNvPr>
          <p:cNvSpPr/>
          <p:nvPr/>
        </p:nvSpPr>
        <p:spPr>
          <a:xfrm>
            <a:off x="8534945" y="2186188"/>
            <a:ext cx="2370720" cy="3120801"/>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pic>
        <p:nvPicPr>
          <p:cNvPr id="4" name="Picture 3">
            <a:extLst>
              <a:ext uri="{FF2B5EF4-FFF2-40B4-BE49-F238E27FC236}">
                <a16:creationId xmlns:a16="http://schemas.microsoft.com/office/drawing/2014/main" id="{C13AFE9B-FB21-3D09-E432-E534C9E31FC6}"/>
              </a:ext>
            </a:extLst>
          </p:cNvPr>
          <p:cNvPicPr>
            <a:picLocks noChangeAspect="1"/>
          </p:cNvPicPr>
          <p:nvPr/>
        </p:nvPicPr>
        <p:blipFill rotWithShape="1">
          <a:blip r:embed="rId4">
            <a:extLst>
              <a:ext uri="{28A0092B-C50C-407E-A947-70E740481C1C}">
                <a14:useLocalDpi xmlns:a14="http://schemas.microsoft.com/office/drawing/2010/main" val="0"/>
              </a:ext>
            </a:extLst>
          </a:blip>
          <a:srcRect l="8830" r="36840" b="-10047"/>
          <a:stretch/>
        </p:blipFill>
        <p:spPr>
          <a:xfrm>
            <a:off x="1857375" y="5118222"/>
            <a:ext cx="8562975" cy="521052"/>
          </a:xfrm>
          <a:prstGeom prst="rect">
            <a:avLst/>
          </a:prstGeom>
        </p:spPr>
      </p:pic>
      <p:sp>
        <p:nvSpPr>
          <p:cNvPr id="5" name="Freeform 3146">
            <a:extLst>
              <a:ext uri="{FF2B5EF4-FFF2-40B4-BE49-F238E27FC236}">
                <a16:creationId xmlns:a16="http://schemas.microsoft.com/office/drawing/2014/main" id="{9652F0C1-CF35-009B-126E-D1BB89AAFAFD}"/>
              </a:ext>
            </a:extLst>
          </p:cNvPr>
          <p:cNvSpPr/>
          <p:nvPr/>
        </p:nvSpPr>
        <p:spPr>
          <a:xfrm>
            <a:off x="3674225" y="1976655"/>
            <a:ext cx="1056935" cy="1138113"/>
          </a:xfrm>
          <a:custGeom>
            <a:avLst/>
            <a:gdLst>
              <a:gd name="connsiteX0" fmla="*/ 774879 w 774878"/>
              <a:gd name="connsiteY0" fmla="*/ 82236 h 883588"/>
              <a:gd name="connsiteX1" fmla="*/ 648002 w 774878"/>
              <a:gd name="connsiteY1" fmla="*/ 883588 h 883588"/>
              <a:gd name="connsiteX2" fmla="*/ 174854 w 774878"/>
              <a:gd name="connsiteY2" fmla="*/ 613039 h 883588"/>
              <a:gd name="connsiteX3" fmla="*/ 0 w 774878"/>
              <a:gd name="connsiteY3" fmla="*/ 341958 h 883588"/>
              <a:gd name="connsiteX4" fmla="*/ 562293 w 774878"/>
              <a:gd name="connsiteY4" fmla="*/ 0 h 88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878" h="883588">
                <a:moveTo>
                  <a:pt x="774879" y="82236"/>
                </a:moveTo>
                <a:lnTo>
                  <a:pt x="648002" y="883588"/>
                </a:lnTo>
                <a:lnTo>
                  <a:pt x="174854" y="613039"/>
                </a:lnTo>
                <a:lnTo>
                  <a:pt x="0" y="341958"/>
                </a:lnTo>
                <a:lnTo>
                  <a:pt x="562293" y="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925833" scaled="1"/>
          </a:gradFill>
          <a:ln w="5919" cap="flat">
            <a:noFill/>
            <a:prstDash val="solid"/>
            <a:miter/>
          </a:ln>
        </p:spPr>
        <p:txBody>
          <a:bodyPr rtlCol="0" anchor="ctr"/>
          <a:lstStyle/>
          <a:p>
            <a:endParaRPr lang="en-GB" dirty="0"/>
          </a:p>
        </p:txBody>
      </p:sp>
      <p:sp>
        <p:nvSpPr>
          <p:cNvPr id="9" name="Freeform 3148">
            <a:extLst>
              <a:ext uri="{FF2B5EF4-FFF2-40B4-BE49-F238E27FC236}">
                <a16:creationId xmlns:a16="http://schemas.microsoft.com/office/drawing/2014/main" id="{30E930C2-2F23-2B1F-27A4-71E4A8AF1C97}"/>
              </a:ext>
            </a:extLst>
          </p:cNvPr>
          <p:cNvSpPr/>
          <p:nvPr/>
        </p:nvSpPr>
        <p:spPr>
          <a:xfrm>
            <a:off x="2774447" y="3562088"/>
            <a:ext cx="1215935" cy="1080731"/>
          </a:xfrm>
          <a:custGeom>
            <a:avLst/>
            <a:gdLst>
              <a:gd name="connsiteX0" fmla="*/ 23989 w 891447"/>
              <a:gd name="connsiteY0" fmla="*/ 58216 h 839039"/>
              <a:gd name="connsiteX1" fmla="*/ 757701 w 891447"/>
              <a:gd name="connsiteY1" fmla="*/ 0 h 839039"/>
              <a:gd name="connsiteX2" fmla="*/ 891448 w 891447"/>
              <a:gd name="connsiteY2" fmla="*/ 119863 h 839039"/>
              <a:gd name="connsiteX3" fmla="*/ 665180 w 891447"/>
              <a:gd name="connsiteY3" fmla="*/ 839039 h 839039"/>
              <a:gd name="connsiteX4" fmla="*/ 0 w 891447"/>
              <a:gd name="connsiteY4" fmla="*/ 715745 h 83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447" h="839039">
                <a:moveTo>
                  <a:pt x="23989" y="58216"/>
                </a:moveTo>
                <a:lnTo>
                  <a:pt x="757701" y="0"/>
                </a:lnTo>
                <a:lnTo>
                  <a:pt x="891448" y="119863"/>
                </a:lnTo>
                <a:lnTo>
                  <a:pt x="665180" y="839039"/>
                </a:lnTo>
                <a:lnTo>
                  <a:pt x="0" y="715745"/>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8698985" scaled="1"/>
          </a:gradFill>
          <a:ln w="5919" cap="flat">
            <a:noFill/>
            <a:prstDash val="solid"/>
            <a:miter/>
          </a:ln>
        </p:spPr>
        <p:txBody>
          <a:bodyPr rtlCol="0" anchor="ctr"/>
          <a:lstStyle/>
          <a:p>
            <a:endParaRPr lang="en-GB" dirty="0"/>
          </a:p>
        </p:txBody>
      </p:sp>
      <p:sp>
        <p:nvSpPr>
          <p:cNvPr id="15" name="Freeform 3149">
            <a:extLst>
              <a:ext uri="{FF2B5EF4-FFF2-40B4-BE49-F238E27FC236}">
                <a16:creationId xmlns:a16="http://schemas.microsoft.com/office/drawing/2014/main" id="{F8FCE2CB-83B4-AD3C-F0F7-3EC30D8390DF}"/>
              </a:ext>
            </a:extLst>
          </p:cNvPr>
          <p:cNvSpPr/>
          <p:nvPr/>
        </p:nvSpPr>
        <p:spPr>
          <a:xfrm>
            <a:off x="4305542" y="3908743"/>
            <a:ext cx="710899" cy="701385"/>
          </a:xfrm>
          <a:custGeom>
            <a:avLst/>
            <a:gdLst>
              <a:gd name="connsiteX0" fmla="*/ 312037 w 521186"/>
              <a:gd name="connsiteY0" fmla="*/ 544529 h 544529"/>
              <a:gd name="connsiteX1" fmla="*/ 521186 w 521186"/>
              <a:gd name="connsiteY1" fmla="*/ 17098 h 544529"/>
              <a:gd name="connsiteX2" fmla="*/ 0 w 521186"/>
              <a:gd name="connsiteY2" fmla="*/ 0 h 544529"/>
              <a:gd name="connsiteX3" fmla="*/ 209150 w 521186"/>
              <a:gd name="connsiteY3" fmla="*/ 544529 h 544529"/>
            </a:gdLst>
            <a:ahLst/>
            <a:cxnLst>
              <a:cxn ang="0">
                <a:pos x="connsiteX0" y="connsiteY0"/>
              </a:cxn>
              <a:cxn ang="0">
                <a:pos x="connsiteX1" y="connsiteY1"/>
              </a:cxn>
              <a:cxn ang="0">
                <a:pos x="connsiteX2" y="connsiteY2"/>
              </a:cxn>
              <a:cxn ang="0">
                <a:pos x="connsiteX3" y="connsiteY3"/>
              </a:cxn>
            </a:cxnLst>
            <a:rect l="l" t="t" r="r" b="b"/>
            <a:pathLst>
              <a:path w="521186" h="544529">
                <a:moveTo>
                  <a:pt x="312037" y="544529"/>
                </a:moveTo>
                <a:lnTo>
                  <a:pt x="521186" y="17098"/>
                </a:lnTo>
                <a:lnTo>
                  <a:pt x="0" y="0"/>
                </a:lnTo>
                <a:lnTo>
                  <a:pt x="209150" y="544529"/>
                </a:lnTo>
                <a:close/>
              </a:path>
            </a:pathLst>
          </a:custGeom>
          <a:gradFill>
            <a:gsLst>
              <a:gs pos="0">
                <a:srgbClr val="FFFFFF">
                  <a:alpha val="0"/>
                </a:srgbClr>
              </a:gs>
              <a:gs pos="9680">
                <a:srgbClr val="F5FBFE">
                  <a:alpha val="9412"/>
                </a:srgbClr>
              </a:gs>
              <a:gs pos="25950">
                <a:srgbClr val="DBF1FA">
                  <a:alpha val="25882"/>
                </a:srgbClr>
              </a:gs>
              <a:gs pos="46830">
                <a:srgbClr val="B1E0F4">
                  <a:alpha val="46667"/>
                </a:srgbClr>
              </a:gs>
              <a:gs pos="71480">
                <a:srgbClr val="76C9EC">
                  <a:alpha val="71373"/>
                </a:srgbClr>
              </a:gs>
              <a:gs pos="99060">
                <a:srgbClr val="2BACE2">
                  <a:alpha val="99216"/>
                </a:srgbClr>
              </a:gs>
              <a:gs pos="99800">
                <a:srgbClr val="29ABE2"/>
              </a:gs>
            </a:gsLst>
            <a:lin ang="5589599" scaled="1"/>
          </a:gradFill>
          <a:ln w="5919" cap="flat">
            <a:noFill/>
            <a:prstDash val="solid"/>
            <a:miter/>
          </a:ln>
        </p:spPr>
        <p:txBody>
          <a:bodyPr rtlCol="0" anchor="ctr"/>
          <a:lstStyle/>
          <a:p>
            <a:endParaRPr lang="en-GB" dirty="0"/>
          </a:p>
        </p:txBody>
      </p:sp>
      <p:sp>
        <p:nvSpPr>
          <p:cNvPr id="16" name="Freeform 3150">
            <a:extLst>
              <a:ext uri="{FF2B5EF4-FFF2-40B4-BE49-F238E27FC236}">
                <a16:creationId xmlns:a16="http://schemas.microsoft.com/office/drawing/2014/main" id="{6533711B-16A4-E8E5-E0C8-BA37F6C3BFE1}"/>
              </a:ext>
            </a:extLst>
          </p:cNvPr>
          <p:cNvSpPr/>
          <p:nvPr/>
        </p:nvSpPr>
        <p:spPr>
          <a:xfrm>
            <a:off x="4808802" y="2073933"/>
            <a:ext cx="2441244" cy="1870285"/>
          </a:xfrm>
          <a:custGeom>
            <a:avLst/>
            <a:gdLst>
              <a:gd name="connsiteX0" fmla="*/ 795432 w 1789766"/>
              <a:gd name="connsiteY0" fmla="*/ 0 h 1452019"/>
              <a:gd name="connsiteX1" fmla="*/ 1224038 w 1789766"/>
              <a:gd name="connsiteY1" fmla="*/ 0 h 1452019"/>
              <a:gd name="connsiteX2" fmla="*/ 1789767 w 1789766"/>
              <a:gd name="connsiteY2" fmla="*/ 1154078 h 1452019"/>
              <a:gd name="connsiteX3" fmla="*/ 750889 w 1789766"/>
              <a:gd name="connsiteY3" fmla="*/ 1452019 h 1452019"/>
              <a:gd name="connsiteX4" fmla="*/ 0 w 1789766"/>
              <a:gd name="connsiteY4" fmla="*/ 804784 h 145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766" h="1452019">
                <a:moveTo>
                  <a:pt x="795432" y="0"/>
                </a:moveTo>
                <a:lnTo>
                  <a:pt x="1224038" y="0"/>
                </a:lnTo>
                <a:lnTo>
                  <a:pt x="1789767" y="1154078"/>
                </a:lnTo>
                <a:lnTo>
                  <a:pt x="750889" y="1452019"/>
                </a:lnTo>
                <a:lnTo>
                  <a:pt x="0" y="804784"/>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6402460" scaled="1"/>
          </a:gradFill>
          <a:ln w="5919" cap="flat">
            <a:noFill/>
            <a:prstDash val="solid"/>
            <a:miter/>
          </a:ln>
        </p:spPr>
        <p:txBody>
          <a:bodyPr rtlCol="0" anchor="ctr"/>
          <a:lstStyle/>
          <a:p>
            <a:endParaRPr lang="en-GB" dirty="0"/>
          </a:p>
        </p:txBody>
      </p:sp>
      <p:sp>
        <p:nvSpPr>
          <p:cNvPr id="20" name="Freeform 3154">
            <a:extLst>
              <a:ext uri="{FF2B5EF4-FFF2-40B4-BE49-F238E27FC236}">
                <a16:creationId xmlns:a16="http://schemas.microsoft.com/office/drawing/2014/main" id="{6C3D5A7B-5564-5CF4-7F60-102BE95D5DFC}"/>
              </a:ext>
            </a:extLst>
          </p:cNvPr>
          <p:cNvSpPr/>
          <p:nvPr/>
        </p:nvSpPr>
        <p:spPr>
          <a:xfrm>
            <a:off x="4790946" y="2925095"/>
            <a:ext cx="1230964" cy="1332129"/>
          </a:xfrm>
          <a:custGeom>
            <a:avLst/>
            <a:gdLst>
              <a:gd name="connsiteX0" fmla="*/ 0 w 902465"/>
              <a:gd name="connsiteY0" fmla="*/ 315512 h 1034215"/>
              <a:gd name="connsiteX1" fmla="*/ 902465 w 902465"/>
              <a:gd name="connsiteY1" fmla="*/ 0 h 1034215"/>
              <a:gd name="connsiteX2" fmla="*/ 691006 w 902465"/>
              <a:gd name="connsiteY2" fmla="*/ 1034215 h 1034215"/>
              <a:gd name="connsiteX3" fmla="*/ 47564 w 902465"/>
              <a:gd name="connsiteY3" fmla="*/ 530390 h 1034215"/>
              <a:gd name="connsiteX4" fmla="*/ 0 w 902465"/>
              <a:gd name="connsiteY4" fmla="*/ 315512 h 103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65" h="1034215">
                <a:moveTo>
                  <a:pt x="0" y="315512"/>
                </a:moveTo>
                <a:cubicBezTo>
                  <a:pt x="17118" y="312081"/>
                  <a:pt x="902465" y="0"/>
                  <a:pt x="902465" y="0"/>
                </a:cubicBezTo>
                <a:lnTo>
                  <a:pt x="691006" y="1034215"/>
                </a:lnTo>
                <a:lnTo>
                  <a:pt x="47564" y="530390"/>
                </a:lnTo>
                <a:lnTo>
                  <a:pt x="0" y="315512"/>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12771069" scaled="1"/>
          </a:gradFill>
          <a:ln w="5919" cap="flat">
            <a:noFill/>
            <a:prstDash val="solid"/>
            <a:miter/>
          </a:ln>
        </p:spPr>
        <p:txBody>
          <a:bodyPr rtlCol="0" anchor="ctr"/>
          <a:lstStyle/>
          <a:p>
            <a:endParaRPr lang="en-GB" dirty="0"/>
          </a:p>
        </p:txBody>
      </p:sp>
      <p:pic>
        <p:nvPicPr>
          <p:cNvPr id="21" name="Picture 20" descr="Icon&#10;&#10;Description automatically generated">
            <a:extLst>
              <a:ext uri="{FF2B5EF4-FFF2-40B4-BE49-F238E27FC236}">
                <a16:creationId xmlns:a16="http://schemas.microsoft.com/office/drawing/2014/main" id="{5AB78A1E-89CE-615C-521B-E3C8BB973DC9}"/>
              </a:ext>
            </a:extLst>
          </p:cNvPr>
          <p:cNvPicPr>
            <a:picLocks noChangeAspect="1"/>
          </p:cNvPicPr>
          <p:nvPr/>
        </p:nvPicPr>
        <p:blipFill>
          <a:blip r:embed="rId5"/>
          <a:stretch>
            <a:fillRect/>
          </a:stretch>
        </p:blipFill>
        <p:spPr>
          <a:xfrm>
            <a:off x="4461656" y="3964426"/>
            <a:ext cx="424409" cy="521013"/>
          </a:xfrm>
          <a:prstGeom prst="rect">
            <a:avLst/>
          </a:prstGeom>
        </p:spPr>
      </p:pic>
      <p:pic>
        <p:nvPicPr>
          <p:cNvPr id="22" name="Picture 21" descr="A picture containing room, gambling house&#10;&#10;Description automatically generated">
            <a:extLst>
              <a:ext uri="{FF2B5EF4-FFF2-40B4-BE49-F238E27FC236}">
                <a16:creationId xmlns:a16="http://schemas.microsoft.com/office/drawing/2014/main" id="{A09E0D99-3402-63BC-3D02-EED53939A0E4}"/>
              </a:ext>
            </a:extLst>
          </p:cNvPr>
          <p:cNvPicPr>
            <a:picLocks noChangeAspect="1"/>
          </p:cNvPicPr>
          <p:nvPr/>
        </p:nvPicPr>
        <p:blipFill>
          <a:blip r:embed="rId6"/>
          <a:stretch>
            <a:fillRect/>
          </a:stretch>
        </p:blipFill>
        <p:spPr>
          <a:xfrm>
            <a:off x="4416285" y="4442066"/>
            <a:ext cx="628125" cy="537044"/>
          </a:xfrm>
          <a:prstGeom prst="rect">
            <a:avLst/>
          </a:prstGeom>
        </p:spPr>
      </p:pic>
      <p:pic>
        <p:nvPicPr>
          <p:cNvPr id="23" name="Picture 22" descr="Icon&#10;&#10;Description automatically generated">
            <a:extLst>
              <a:ext uri="{FF2B5EF4-FFF2-40B4-BE49-F238E27FC236}">
                <a16:creationId xmlns:a16="http://schemas.microsoft.com/office/drawing/2014/main" id="{B0BDE5BE-C840-B566-6690-D4CDFCC8371A}"/>
              </a:ext>
            </a:extLst>
          </p:cNvPr>
          <p:cNvPicPr>
            <a:picLocks noChangeAspect="1"/>
          </p:cNvPicPr>
          <p:nvPr/>
        </p:nvPicPr>
        <p:blipFill>
          <a:blip r:embed="rId7"/>
          <a:stretch>
            <a:fillRect/>
          </a:stretch>
        </p:blipFill>
        <p:spPr>
          <a:xfrm>
            <a:off x="5569513" y="3235622"/>
            <a:ext cx="441385" cy="448873"/>
          </a:xfrm>
          <a:prstGeom prst="rect">
            <a:avLst/>
          </a:prstGeom>
        </p:spPr>
      </p:pic>
      <p:pic>
        <p:nvPicPr>
          <p:cNvPr id="31" name="Picture 30" descr="A picture containing clock, vector graphics&#10;&#10;Description automatically generated">
            <a:extLst>
              <a:ext uri="{FF2B5EF4-FFF2-40B4-BE49-F238E27FC236}">
                <a16:creationId xmlns:a16="http://schemas.microsoft.com/office/drawing/2014/main" id="{EF80B0A2-4F14-6873-1B6C-2367737E2C56}"/>
              </a:ext>
            </a:extLst>
          </p:cNvPr>
          <p:cNvPicPr>
            <a:picLocks noChangeAspect="1"/>
          </p:cNvPicPr>
          <p:nvPr/>
        </p:nvPicPr>
        <p:blipFill>
          <a:blip r:embed="rId8"/>
          <a:stretch>
            <a:fillRect/>
          </a:stretch>
        </p:blipFill>
        <p:spPr>
          <a:xfrm rot="19590329">
            <a:off x="3542420" y="3229649"/>
            <a:ext cx="778588" cy="547156"/>
          </a:xfrm>
          <a:prstGeom prst="rect">
            <a:avLst/>
          </a:prstGeom>
        </p:spPr>
      </p:pic>
      <p:pic>
        <p:nvPicPr>
          <p:cNvPr id="33" name="Picture 32" descr="A picture containing clock, vector graphics&#10;&#10;Description automatically generated">
            <a:extLst>
              <a:ext uri="{FF2B5EF4-FFF2-40B4-BE49-F238E27FC236}">
                <a16:creationId xmlns:a16="http://schemas.microsoft.com/office/drawing/2014/main" id="{2A4A5BE0-2FB8-B2C1-49FE-2B0DCE2110A8}"/>
              </a:ext>
            </a:extLst>
          </p:cNvPr>
          <p:cNvPicPr>
            <a:picLocks noChangeAspect="1"/>
          </p:cNvPicPr>
          <p:nvPr/>
        </p:nvPicPr>
        <p:blipFill>
          <a:blip r:embed="rId8"/>
          <a:stretch>
            <a:fillRect/>
          </a:stretch>
        </p:blipFill>
        <p:spPr>
          <a:xfrm rot="7197618">
            <a:off x="4439665" y="3408865"/>
            <a:ext cx="686610" cy="541093"/>
          </a:xfrm>
          <a:prstGeom prst="rect">
            <a:avLst/>
          </a:prstGeom>
        </p:spPr>
      </p:pic>
      <p:pic>
        <p:nvPicPr>
          <p:cNvPr id="34" name="Picture 33" descr="Icon&#10;&#10;Description automatically generated">
            <a:extLst>
              <a:ext uri="{FF2B5EF4-FFF2-40B4-BE49-F238E27FC236}">
                <a16:creationId xmlns:a16="http://schemas.microsoft.com/office/drawing/2014/main" id="{B54799FB-0C9D-B74E-1733-03DB08DFAED1}"/>
              </a:ext>
            </a:extLst>
          </p:cNvPr>
          <p:cNvPicPr>
            <a:picLocks noChangeAspect="1"/>
          </p:cNvPicPr>
          <p:nvPr/>
        </p:nvPicPr>
        <p:blipFill>
          <a:blip r:embed="rId9"/>
          <a:stretch>
            <a:fillRect/>
          </a:stretch>
        </p:blipFill>
        <p:spPr>
          <a:xfrm>
            <a:off x="6534496" y="3148968"/>
            <a:ext cx="326442" cy="299935"/>
          </a:xfrm>
          <a:prstGeom prst="rect">
            <a:avLst/>
          </a:prstGeom>
        </p:spPr>
      </p:pic>
      <p:pic>
        <p:nvPicPr>
          <p:cNvPr id="35" name="Picture 34" descr="Icon&#10;&#10;Description automatically generated">
            <a:extLst>
              <a:ext uri="{FF2B5EF4-FFF2-40B4-BE49-F238E27FC236}">
                <a16:creationId xmlns:a16="http://schemas.microsoft.com/office/drawing/2014/main" id="{1A036986-6E99-A634-E33C-81F74E4B2321}"/>
              </a:ext>
            </a:extLst>
          </p:cNvPr>
          <p:cNvPicPr>
            <a:picLocks noChangeAspect="1"/>
          </p:cNvPicPr>
          <p:nvPr/>
        </p:nvPicPr>
        <p:blipFill>
          <a:blip r:embed="rId9"/>
          <a:stretch>
            <a:fillRect/>
          </a:stretch>
        </p:blipFill>
        <p:spPr>
          <a:xfrm>
            <a:off x="6443551" y="3709241"/>
            <a:ext cx="326442" cy="299935"/>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id="{B487F5C5-EAD9-8FB3-3D80-092A394A4345}"/>
              </a:ext>
            </a:extLst>
          </p:cNvPr>
          <p:cNvPicPr>
            <a:picLocks noChangeAspect="1"/>
          </p:cNvPicPr>
          <p:nvPr/>
        </p:nvPicPr>
        <p:blipFill>
          <a:blip r:embed="rId10"/>
          <a:stretch>
            <a:fillRect/>
          </a:stretch>
        </p:blipFill>
        <p:spPr>
          <a:xfrm>
            <a:off x="6804634" y="3684173"/>
            <a:ext cx="320472" cy="294450"/>
          </a:xfrm>
          <a:prstGeom prst="rect">
            <a:avLst/>
          </a:prstGeom>
        </p:spPr>
      </p:pic>
      <p:pic>
        <p:nvPicPr>
          <p:cNvPr id="37" name="Picture 36" descr="Icon&#10;&#10;Description automatically generated with medium confidence">
            <a:extLst>
              <a:ext uri="{FF2B5EF4-FFF2-40B4-BE49-F238E27FC236}">
                <a16:creationId xmlns:a16="http://schemas.microsoft.com/office/drawing/2014/main" id="{0A2B1F10-D0A0-B9E2-382B-2218C8C48AFA}"/>
              </a:ext>
            </a:extLst>
          </p:cNvPr>
          <p:cNvPicPr>
            <a:picLocks noChangeAspect="1"/>
          </p:cNvPicPr>
          <p:nvPr/>
        </p:nvPicPr>
        <p:blipFill>
          <a:blip r:embed="rId10"/>
          <a:stretch>
            <a:fillRect/>
          </a:stretch>
        </p:blipFill>
        <p:spPr>
          <a:xfrm>
            <a:off x="6657390" y="3974533"/>
            <a:ext cx="320472" cy="294450"/>
          </a:xfrm>
          <a:prstGeom prst="rect">
            <a:avLst/>
          </a:prstGeom>
        </p:spPr>
      </p:pic>
      <p:pic>
        <p:nvPicPr>
          <p:cNvPr id="38" name="Picture 37" descr="A picture containing shape&#10;&#10;Description automatically generated">
            <a:extLst>
              <a:ext uri="{FF2B5EF4-FFF2-40B4-BE49-F238E27FC236}">
                <a16:creationId xmlns:a16="http://schemas.microsoft.com/office/drawing/2014/main" id="{008F49A6-DD6F-5E69-A40C-BD38D478B06D}"/>
              </a:ext>
            </a:extLst>
          </p:cNvPr>
          <p:cNvPicPr>
            <a:picLocks noChangeAspect="1"/>
          </p:cNvPicPr>
          <p:nvPr/>
        </p:nvPicPr>
        <p:blipFill rotWithShape="1">
          <a:blip r:embed="rId11"/>
          <a:srcRect l="56042" b="41933"/>
          <a:stretch/>
        </p:blipFill>
        <p:spPr>
          <a:xfrm>
            <a:off x="4605506" y="2397293"/>
            <a:ext cx="782262" cy="901434"/>
          </a:xfrm>
          <a:prstGeom prst="rect">
            <a:avLst/>
          </a:prstGeom>
        </p:spPr>
      </p:pic>
      <p:pic>
        <p:nvPicPr>
          <p:cNvPr id="39" name="Picture 38" descr="A picture containing icon&#10;&#10;Description automatically generated">
            <a:extLst>
              <a:ext uri="{FF2B5EF4-FFF2-40B4-BE49-F238E27FC236}">
                <a16:creationId xmlns:a16="http://schemas.microsoft.com/office/drawing/2014/main" id="{728C825C-C84C-2FFE-7256-35C3CA83788A}"/>
              </a:ext>
            </a:extLst>
          </p:cNvPr>
          <p:cNvPicPr>
            <a:picLocks noChangeAspect="1"/>
          </p:cNvPicPr>
          <p:nvPr/>
        </p:nvPicPr>
        <p:blipFill>
          <a:blip r:embed="rId12"/>
          <a:stretch>
            <a:fillRect/>
          </a:stretch>
        </p:blipFill>
        <p:spPr>
          <a:xfrm>
            <a:off x="7450826" y="4168061"/>
            <a:ext cx="398197" cy="360359"/>
          </a:xfrm>
          <a:prstGeom prst="rect">
            <a:avLst/>
          </a:prstGeom>
        </p:spPr>
      </p:pic>
      <p:pic>
        <p:nvPicPr>
          <p:cNvPr id="40" name="Picture 39" descr="Icon&#10;&#10;Description automatically generated">
            <a:extLst>
              <a:ext uri="{FF2B5EF4-FFF2-40B4-BE49-F238E27FC236}">
                <a16:creationId xmlns:a16="http://schemas.microsoft.com/office/drawing/2014/main" id="{6C014C10-28F5-17F0-000B-769113C3EC4D}"/>
              </a:ext>
            </a:extLst>
          </p:cNvPr>
          <p:cNvPicPr>
            <a:picLocks noChangeAspect="1"/>
          </p:cNvPicPr>
          <p:nvPr/>
        </p:nvPicPr>
        <p:blipFill>
          <a:blip r:embed="rId13"/>
          <a:stretch>
            <a:fillRect/>
          </a:stretch>
        </p:blipFill>
        <p:spPr>
          <a:xfrm>
            <a:off x="7807623" y="3821735"/>
            <a:ext cx="385109" cy="387913"/>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23D09C34-53B9-F27E-C800-20A94910AA75}"/>
              </a:ext>
            </a:extLst>
          </p:cNvPr>
          <p:cNvPicPr>
            <a:picLocks noChangeAspect="1"/>
          </p:cNvPicPr>
          <p:nvPr/>
        </p:nvPicPr>
        <p:blipFill>
          <a:blip r:embed="rId14"/>
          <a:stretch>
            <a:fillRect/>
          </a:stretch>
        </p:blipFill>
        <p:spPr>
          <a:xfrm>
            <a:off x="8126529" y="4157184"/>
            <a:ext cx="388682" cy="382999"/>
          </a:xfrm>
          <a:prstGeom prst="rect">
            <a:avLst/>
          </a:prstGeom>
        </p:spPr>
      </p:pic>
      <p:sp>
        <p:nvSpPr>
          <p:cNvPr id="42" name="TextBox 41">
            <a:extLst>
              <a:ext uri="{FF2B5EF4-FFF2-40B4-BE49-F238E27FC236}">
                <a16:creationId xmlns:a16="http://schemas.microsoft.com/office/drawing/2014/main" id="{52485829-0B4E-9EFC-9FE2-041186F603FD}"/>
              </a:ext>
            </a:extLst>
          </p:cNvPr>
          <p:cNvSpPr txBox="1"/>
          <p:nvPr/>
        </p:nvSpPr>
        <p:spPr>
          <a:xfrm>
            <a:off x="1630005" y="1449466"/>
            <a:ext cx="69570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43" name="TextBox 42">
            <a:extLst>
              <a:ext uri="{FF2B5EF4-FFF2-40B4-BE49-F238E27FC236}">
                <a16:creationId xmlns:a16="http://schemas.microsoft.com/office/drawing/2014/main" id="{2A83B6C3-C165-925E-953A-0F97207A2A3A}"/>
              </a:ext>
            </a:extLst>
          </p:cNvPr>
          <p:cNvSpPr txBox="1"/>
          <p:nvPr/>
        </p:nvSpPr>
        <p:spPr>
          <a:xfrm>
            <a:off x="1621130" y="1197436"/>
            <a:ext cx="580286" cy="18466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a:ea typeface="+mn-ea"/>
                <a:cs typeface="Calibri"/>
              </a:rPr>
              <a:t>Triggers</a:t>
            </a:r>
            <a:endPar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7" name="TextBox 46">
            <a:extLst>
              <a:ext uri="{FF2B5EF4-FFF2-40B4-BE49-F238E27FC236}">
                <a16:creationId xmlns:a16="http://schemas.microsoft.com/office/drawing/2014/main" id="{D07CD1EC-2B63-D754-5304-F101C66216EE}"/>
              </a:ext>
            </a:extLst>
          </p:cNvPr>
          <p:cNvSpPr txBox="1"/>
          <p:nvPr/>
        </p:nvSpPr>
        <p:spPr>
          <a:xfrm>
            <a:off x="5036973" y="3417225"/>
            <a:ext cx="261290" cy="161583"/>
          </a:xfrm>
          <a:prstGeom prst="rect">
            <a:avLst/>
          </a:prstGeom>
          <a:solidFill>
            <a:schemeClr val="bg1"/>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p:txBody>
      </p:sp>
      <p:sp>
        <p:nvSpPr>
          <p:cNvPr id="48" name="TextBox 47">
            <a:extLst>
              <a:ext uri="{FF2B5EF4-FFF2-40B4-BE49-F238E27FC236}">
                <a16:creationId xmlns:a16="http://schemas.microsoft.com/office/drawing/2014/main" id="{EBA54B62-F081-F314-2913-77B8DCEAF2C2}"/>
              </a:ext>
            </a:extLst>
          </p:cNvPr>
          <p:cNvSpPr txBox="1"/>
          <p:nvPr/>
        </p:nvSpPr>
        <p:spPr>
          <a:xfrm rot="19631559">
            <a:off x="5403898" y="4372501"/>
            <a:ext cx="6187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49" name="TextBox 48">
            <a:extLst>
              <a:ext uri="{FF2B5EF4-FFF2-40B4-BE49-F238E27FC236}">
                <a16:creationId xmlns:a16="http://schemas.microsoft.com/office/drawing/2014/main" id="{692E51A4-8E23-567D-4098-A1FC6242F7EA}"/>
              </a:ext>
            </a:extLst>
          </p:cNvPr>
          <p:cNvSpPr txBox="1"/>
          <p:nvPr/>
        </p:nvSpPr>
        <p:spPr>
          <a:xfrm rot="18195616">
            <a:off x="4966096" y="3986626"/>
            <a:ext cx="61875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IL-4, IL-13</a:t>
            </a:r>
          </a:p>
        </p:txBody>
      </p:sp>
      <p:sp>
        <p:nvSpPr>
          <p:cNvPr id="50" name="TextBox 49">
            <a:extLst>
              <a:ext uri="{FF2B5EF4-FFF2-40B4-BE49-F238E27FC236}">
                <a16:creationId xmlns:a16="http://schemas.microsoft.com/office/drawing/2014/main" id="{90A8E595-00CC-980E-006F-9D4527357935}"/>
              </a:ext>
            </a:extLst>
          </p:cNvPr>
          <p:cNvSpPr txBox="1"/>
          <p:nvPr/>
        </p:nvSpPr>
        <p:spPr>
          <a:xfrm>
            <a:off x="5846415" y="4751221"/>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endParaRPr kumimoji="0" lang="en-GB" sz="11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E7320DE3-0875-B684-2CDA-6BD6EDA8DC93}"/>
              </a:ext>
            </a:extLst>
          </p:cNvPr>
          <p:cNvSpPr txBox="1"/>
          <p:nvPr/>
        </p:nvSpPr>
        <p:spPr>
          <a:xfrm>
            <a:off x="2901939" y="3804258"/>
            <a:ext cx="827150"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Histamine</a:t>
            </a:r>
          </a:p>
          <a:p>
            <a:pPr marL="0" marR="0" lvl="0" indent="0" defTabSz="914400" eaLnBrk="1" fontAlgn="auto" latinLnBrk="0" hangingPunct="1">
              <a:lnSpc>
                <a:spcPct val="100000"/>
              </a:lnSpc>
              <a:spcBef>
                <a:spcPts val="0"/>
              </a:spcBef>
              <a:spcAft>
                <a:spcPts val="0"/>
              </a:spcAft>
              <a:buClrTx/>
              <a:buSzTx/>
              <a:buFontTx/>
              <a:buNone/>
              <a:tabLst/>
              <a:defRPr/>
            </a:pPr>
            <a:r>
              <a:rPr lang="en-GB" sz="1200" b="1" kern="0" dirty="0">
                <a:solidFill>
                  <a:srgbClr val="2491BF"/>
                </a:solidFill>
                <a:latin typeface="Calibri" panose="020F0502020204030204" pitchFamily="34" charset="0"/>
                <a:cs typeface="Calibri" panose="020F0502020204030204" pitchFamily="34" charset="0"/>
              </a:rPr>
              <a:t>Leukotrienes</a:t>
            </a:r>
            <a:endParaRPr kumimoji="0" lang="en-GB" sz="11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E8EC594C-FD5A-16E9-8E70-0B30F13266D5}"/>
              </a:ext>
            </a:extLst>
          </p:cNvPr>
          <p:cNvSpPr txBox="1"/>
          <p:nvPr/>
        </p:nvSpPr>
        <p:spPr>
          <a:xfrm>
            <a:off x="6910067" y="3172869"/>
            <a:ext cx="35426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Naïve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T cell</a:t>
            </a:r>
          </a:p>
        </p:txBody>
      </p:sp>
      <p:sp>
        <p:nvSpPr>
          <p:cNvPr id="53" name="TextBox 52">
            <a:extLst>
              <a:ext uri="{FF2B5EF4-FFF2-40B4-BE49-F238E27FC236}">
                <a16:creationId xmlns:a16="http://schemas.microsoft.com/office/drawing/2014/main" id="{F67A1EB2-E74E-469B-91A5-9E806299A44C}"/>
              </a:ext>
            </a:extLst>
          </p:cNvPr>
          <p:cNvSpPr txBox="1"/>
          <p:nvPr/>
        </p:nvSpPr>
        <p:spPr>
          <a:xfrm>
            <a:off x="7625567" y="4556345"/>
            <a:ext cx="70692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54" name="TextBox 53">
            <a:extLst>
              <a:ext uri="{FF2B5EF4-FFF2-40B4-BE49-F238E27FC236}">
                <a16:creationId xmlns:a16="http://schemas.microsoft.com/office/drawing/2014/main" id="{0E071B01-F938-7A10-749C-A0E691FBB7A3}"/>
              </a:ext>
            </a:extLst>
          </p:cNvPr>
          <p:cNvSpPr txBox="1"/>
          <p:nvPr/>
        </p:nvSpPr>
        <p:spPr>
          <a:xfrm rot="1563107">
            <a:off x="6891360" y="4878529"/>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sp>
        <p:nvSpPr>
          <p:cNvPr id="55" name="TextBox 54">
            <a:extLst>
              <a:ext uri="{FF2B5EF4-FFF2-40B4-BE49-F238E27FC236}">
                <a16:creationId xmlns:a16="http://schemas.microsoft.com/office/drawing/2014/main" id="{04449A87-55B5-7A4B-0FFA-49A36F25F7A0}"/>
              </a:ext>
            </a:extLst>
          </p:cNvPr>
          <p:cNvSpPr txBox="1"/>
          <p:nvPr/>
        </p:nvSpPr>
        <p:spPr>
          <a:xfrm rot="19585287">
            <a:off x="7349700" y="3309237"/>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IL-13</a:t>
            </a:r>
          </a:p>
        </p:txBody>
      </p:sp>
      <p:grpSp>
        <p:nvGrpSpPr>
          <p:cNvPr id="56" name="Graphic 12">
            <a:extLst>
              <a:ext uri="{FF2B5EF4-FFF2-40B4-BE49-F238E27FC236}">
                <a16:creationId xmlns:a16="http://schemas.microsoft.com/office/drawing/2014/main" id="{7B942309-E61B-AAFD-3EE1-EDABEC220D3B}"/>
              </a:ext>
            </a:extLst>
          </p:cNvPr>
          <p:cNvGrpSpPr/>
          <p:nvPr/>
        </p:nvGrpSpPr>
        <p:grpSpPr>
          <a:xfrm>
            <a:off x="5063217" y="3806510"/>
            <a:ext cx="493080" cy="784219"/>
            <a:chOff x="3771760" y="4076763"/>
            <a:chExt cx="361495" cy="608838"/>
          </a:xfrm>
          <a:solidFill>
            <a:srgbClr val="666666"/>
          </a:solidFill>
        </p:grpSpPr>
        <p:sp>
          <p:nvSpPr>
            <p:cNvPr id="57" name="Freeform 3211">
              <a:extLst>
                <a:ext uri="{FF2B5EF4-FFF2-40B4-BE49-F238E27FC236}">
                  <a16:creationId xmlns:a16="http://schemas.microsoft.com/office/drawing/2014/main" id="{7F1D1DA4-C769-79F3-FF1C-4E3384FE2AB1}"/>
                </a:ext>
              </a:extLst>
            </p:cNvPr>
            <p:cNvSpPr/>
            <p:nvPr/>
          </p:nvSpPr>
          <p:spPr>
            <a:xfrm>
              <a:off x="3793439" y="4076763"/>
              <a:ext cx="339816" cy="572335"/>
            </a:xfrm>
            <a:custGeom>
              <a:avLst/>
              <a:gdLst>
                <a:gd name="connsiteX0" fmla="*/ 339816 w 339816"/>
                <a:gd name="connsiteY0" fmla="*/ 0 h 572335"/>
                <a:gd name="connsiteX1" fmla="*/ 0 w 339816"/>
                <a:gd name="connsiteY1" fmla="*/ 572336 h 572335"/>
              </a:gdLst>
              <a:ahLst/>
              <a:cxnLst>
                <a:cxn ang="0">
                  <a:pos x="connsiteX0" y="connsiteY0"/>
                </a:cxn>
                <a:cxn ang="0">
                  <a:pos x="connsiteX1" y="connsiteY1"/>
                </a:cxn>
              </a:cxnLst>
              <a:rect l="l" t="t" r="r" b="b"/>
              <a:pathLst>
                <a:path w="339816" h="572335">
                  <a:moveTo>
                    <a:pt x="339816" y="0"/>
                  </a:moveTo>
                  <a:lnTo>
                    <a:pt x="0" y="572336"/>
                  </a:lnTo>
                </a:path>
              </a:pathLst>
            </a:custGeom>
            <a:ln w="12700" cap="flat">
              <a:solidFill>
                <a:srgbClr val="666666"/>
              </a:solidFill>
              <a:prstDash val="solid"/>
              <a:miter/>
            </a:ln>
          </p:spPr>
          <p:txBody>
            <a:bodyPr rtlCol="0" anchor="ctr"/>
            <a:lstStyle/>
            <a:p>
              <a:endParaRPr lang="en-GB" dirty="0"/>
            </a:p>
          </p:txBody>
        </p:sp>
        <p:sp>
          <p:nvSpPr>
            <p:cNvPr id="58" name="Freeform 3212">
              <a:extLst>
                <a:ext uri="{FF2B5EF4-FFF2-40B4-BE49-F238E27FC236}">
                  <a16:creationId xmlns:a16="http://schemas.microsoft.com/office/drawing/2014/main" id="{0671ABC9-E989-8ED7-4833-99319F18C2AA}"/>
                </a:ext>
              </a:extLst>
            </p:cNvPr>
            <p:cNvSpPr/>
            <p:nvPr/>
          </p:nvSpPr>
          <p:spPr>
            <a:xfrm>
              <a:off x="3771760" y="4626617"/>
              <a:ext cx="51472" cy="58984"/>
            </a:xfrm>
            <a:custGeom>
              <a:avLst/>
              <a:gdLst>
                <a:gd name="connsiteX0" fmla="*/ 651 w 51472"/>
                <a:gd name="connsiteY0" fmla="*/ 0 h 58984"/>
                <a:gd name="connsiteX1" fmla="*/ 0 w 51472"/>
                <a:gd name="connsiteY1" fmla="*/ 58985 h 58984"/>
                <a:gd name="connsiteX2" fmla="*/ 51473 w 51472"/>
                <a:gd name="connsiteY2" fmla="*/ 30114 h 58984"/>
              </a:gdLst>
              <a:ahLst/>
              <a:cxnLst>
                <a:cxn ang="0">
                  <a:pos x="connsiteX0" y="connsiteY0"/>
                </a:cxn>
                <a:cxn ang="0">
                  <a:pos x="connsiteX1" y="connsiteY1"/>
                </a:cxn>
                <a:cxn ang="0">
                  <a:pos x="connsiteX2" y="connsiteY2"/>
                </a:cxn>
              </a:cxnLst>
              <a:rect l="l" t="t" r="r" b="b"/>
              <a:pathLst>
                <a:path w="51472" h="58984">
                  <a:moveTo>
                    <a:pt x="651" y="0"/>
                  </a:moveTo>
                  <a:lnTo>
                    <a:pt x="0" y="58985"/>
                  </a:lnTo>
                  <a:lnTo>
                    <a:pt x="51473" y="30114"/>
                  </a:lnTo>
                  <a:close/>
                </a:path>
              </a:pathLst>
            </a:custGeom>
            <a:solidFill>
              <a:srgbClr val="666666"/>
            </a:solidFill>
            <a:ln w="5919" cap="flat">
              <a:noFill/>
              <a:prstDash val="solid"/>
              <a:miter/>
            </a:ln>
          </p:spPr>
          <p:txBody>
            <a:bodyPr rtlCol="0" anchor="ctr"/>
            <a:lstStyle/>
            <a:p>
              <a:endParaRPr lang="en-GB" dirty="0"/>
            </a:p>
          </p:txBody>
        </p:sp>
      </p:grpSp>
      <p:grpSp>
        <p:nvGrpSpPr>
          <p:cNvPr id="59" name="Graphic 12">
            <a:extLst>
              <a:ext uri="{FF2B5EF4-FFF2-40B4-BE49-F238E27FC236}">
                <a16:creationId xmlns:a16="http://schemas.microsoft.com/office/drawing/2014/main" id="{11CB80D0-E4B5-3157-3593-498EB2B16F10}"/>
              </a:ext>
            </a:extLst>
          </p:cNvPr>
          <p:cNvGrpSpPr/>
          <p:nvPr/>
        </p:nvGrpSpPr>
        <p:grpSpPr>
          <a:xfrm>
            <a:off x="5245890" y="4148515"/>
            <a:ext cx="1160349" cy="717464"/>
            <a:chOff x="3905684" y="4342283"/>
            <a:chExt cx="850695" cy="557012"/>
          </a:xfrm>
          <a:solidFill>
            <a:srgbClr val="666666"/>
          </a:solidFill>
        </p:grpSpPr>
        <p:sp>
          <p:nvSpPr>
            <p:cNvPr id="60" name="Freeform 3209">
              <a:extLst>
                <a:ext uri="{FF2B5EF4-FFF2-40B4-BE49-F238E27FC236}">
                  <a16:creationId xmlns:a16="http://schemas.microsoft.com/office/drawing/2014/main" id="{2EE23FB2-0EF8-54C1-69A1-ADEF28BFA901}"/>
                </a:ext>
              </a:extLst>
            </p:cNvPr>
            <p:cNvSpPr/>
            <p:nvPr/>
          </p:nvSpPr>
          <p:spPr>
            <a:xfrm>
              <a:off x="3941224" y="4342283"/>
              <a:ext cx="815156" cy="533761"/>
            </a:xfrm>
            <a:custGeom>
              <a:avLst/>
              <a:gdLst>
                <a:gd name="connsiteX0" fmla="*/ 815156 w 815156"/>
                <a:gd name="connsiteY0" fmla="*/ 0 h 533761"/>
                <a:gd name="connsiteX1" fmla="*/ 0 w 815156"/>
                <a:gd name="connsiteY1" fmla="*/ 533762 h 533761"/>
              </a:gdLst>
              <a:ahLst/>
              <a:cxnLst>
                <a:cxn ang="0">
                  <a:pos x="connsiteX0" y="connsiteY0"/>
                </a:cxn>
                <a:cxn ang="0">
                  <a:pos x="connsiteX1" y="connsiteY1"/>
                </a:cxn>
              </a:cxnLst>
              <a:rect l="l" t="t" r="r" b="b"/>
              <a:pathLst>
                <a:path w="815156" h="533761">
                  <a:moveTo>
                    <a:pt x="815156" y="0"/>
                  </a:moveTo>
                  <a:lnTo>
                    <a:pt x="0" y="533762"/>
                  </a:lnTo>
                </a:path>
              </a:pathLst>
            </a:custGeom>
            <a:ln w="12700" cap="flat">
              <a:solidFill>
                <a:srgbClr val="666666"/>
              </a:solidFill>
              <a:prstDash val="solid"/>
              <a:miter/>
            </a:ln>
          </p:spPr>
          <p:txBody>
            <a:bodyPr rtlCol="0" anchor="ctr"/>
            <a:lstStyle/>
            <a:p>
              <a:endParaRPr lang="en-GB" dirty="0"/>
            </a:p>
          </p:txBody>
        </p:sp>
        <p:sp>
          <p:nvSpPr>
            <p:cNvPr id="61" name="Freeform 3210">
              <a:extLst>
                <a:ext uri="{FF2B5EF4-FFF2-40B4-BE49-F238E27FC236}">
                  <a16:creationId xmlns:a16="http://schemas.microsoft.com/office/drawing/2014/main" id="{ADAE6F5C-D728-1F4F-2862-6D661EB79D40}"/>
                </a:ext>
              </a:extLst>
            </p:cNvPr>
            <p:cNvSpPr/>
            <p:nvPr/>
          </p:nvSpPr>
          <p:spPr>
            <a:xfrm>
              <a:off x="3905684" y="4846641"/>
              <a:ext cx="58995" cy="52654"/>
            </a:xfrm>
            <a:custGeom>
              <a:avLst/>
              <a:gdLst>
                <a:gd name="connsiteX0" fmla="*/ 26595 w 58995"/>
                <a:gd name="connsiteY0" fmla="*/ 0 h 52654"/>
                <a:gd name="connsiteX1" fmla="*/ 0 w 58995"/>
                <a:gd name="connsiteY1" fmla="*/ 52654 h 52654"/>
                <a:gd name="connsiteX2" fmla="*/ 58996 w 58995"/>
                <a:gd name="connsiteY2" fmla="*/ 49341 h 52654"/>
              </a:gdLst>
              <a:ahLst/>
              <a:cxnLst>
                <a:cxn ang="0">
                  <a:pos x="connsiteX0" y="connsiteY0"/>
                </a:cxn>
                <a:cxn ang="0">
                  <a:pos x="connsiteX1" y="connsiteY1"/>
                </a:cxn>
                <a:cxn ang="0">
                  <a:pos x="connsiteX2" y="connsiteY2"/>
                </a:cxn>
              </a:cxnLst>
              <a:rect l="l" t="t" r="r" b="b"/>
              <a:pathLst>
                <a:path w="58995" h="52654">
                  <a:moveTo>
                    <a:pt x="26595" y="0"/>
                  </a:moveTo>
                  <a:lnTo>
                    <a:pt x="0" y="52654"/>
                  </a:lnTo>
                  <a:lnTo>
                    <a:pt x="58996" y="49341"/>
                  </a:lnTo>
                  <a:close/>
                </a:path>
              </a:pathLst>
            </a:custGeom>
            <a:solidFill>
              <a:srgbClr val="666666"/>
            </a:solidFill>
            <a:ln w="5919" cap="flat">
              <a:noFill/>
              <a:prstDash val="solid"/>
              <a:miter/>
            </a:ln>
          </p:spPr>
          <p:txBody>
            <a:bodyPr rtlCol="0" anchor="ctr"/>
            <a:lstStyle/>
            <a:p>
              <a:endParaRPr lang="en-GB" dirty="0"/>
            </a:p>
          </p:txBody>
        </p:sp>
      </p:grpSp>
      <p:sp>
        <p:nvSpPr>
          <p:cNvPr id="62" name="Freeform 3207">
            <a:extLst>
              <a:ext uri="{FF2B5EF4-FFF2-40B4-BE49-F238E27FC236}">
                <a16:creationId xmlns:a16="http://schemas.microsoft.com/office/drawing/2014/main" id="{963EC76C-C9D8-84BE-6457-E328188459CA}"/>
              </a:ext>
            </a:extLst>
          </p:cNvPr>
          <p:cNvSpPr/>
          <p:nvPr/>
        </p:nvSpPr>
        <p:spPr>
          <a:xfrm>
            <a:off x="5768945" y="4617173"/>
            <a:ext cx="8079" cy="433070"/>
          </a:xfrm>
          <a:custGeom>
            <a:avLst/>
            <a:gdLst>
              <a:gd name="connsiteX0" fmla="*/ 0 w 5923"/>
              <a:gd name="connsiteY0" fmla="*/ 0 h 336219"/>
              <a:gd name="connsiteX1" fmla="*/ 0 w 5923"/>
              <a:gd name="connsiteY1" fmla="*/ 336219 h 336219"/>
            </a:gdLst>
            <a:ahLst/>
            <a:cxnLst>
              <a:cxn ang="0">
                <a:pos x="connsiteX0" y="connsiteY0"/>
              </a:cxn>
              <a:cxn ang="0">
                <a:pos x="connsiteX1" y="connsiteY1"/>
              </a:cxn>
            </a:cxnLst>
            <a:rect l="l" t="t" r="r" b="b"/>
            <a:pathLst>
              <a:path w="5923" h="336219">
                <a:moveTo>
                  <a:pt x="0" y="0"/>
                </a:moveTo>
                <a:lnTo>
                  <a:pt x="0" y="336219"/>
                </a:lnTo>
              </a:path>
            </a:pathLst>
          </a:custGeom>
          <a:ln w="12700" cap="flat">
            <a:solidFill>
              <a:srgbClr val="666666"/>
            </a:solidFill>
            <a:prstDash val="solid"/>
            <a:miter/>
          </a:ln>
        </p:spPr>
        <p:txBody>
          <a:bodyPr rtlCol="0" anchor="ctr"/>
          <a:lstStyle/>
          <a:p>
            <a:endParaRPr lang="en-GB" dirty="0"/>
          </a:p>
        </p:txBody>
      </p:sp>
      <p:sp>
        <p:nvSpPr>
          <p:cNvPr id="63" name="Freeform 3208">
            <a:extLst>
              <a:ext uri="{FF2B5EF4-FFF2-40B4-BE49-F238E27FC236}">
                <a16:creationId xmlns:a16="http://schemas.microsoft.com/office/drawing/2014/main" id="{EFE5BBEF-C72D-9C22-3737-2BF49165430E}"/>
              </a:ext>
            </a:extLst>
          </p:cNvPr>
          <p:cNvSpPr/>
          <p:nvPr/>
        </p:nvSpPr>
        <p:spPr>
          <a:xfrm>
            <a:off x="5728629" y="5039116"/>
            <a:ext cx="80550" cy="65840"/>
          </a:xfrm>
          <a:custGeom>
            <a:avLst/>
            <a:gdLst>
              <a:gd name="connsiteX0" fmla="*/ 0 w 59054"/>
              <a:gd name="connsiteY0" fmla="*/ 0 h 51116"/>
              <a:gd name="connsiteX1" fmla="*/ 29557 w 59054"/>
              <a:gd name="connsiteY1" fmla="*/ 51116 h 51116"/>
              <a:gd name="connsiteX2" fmla="*/ 59055 w 59054"/>
              <a:gd name="connsiteY2" fmla="*/ 0 h 51116"/>
            </a:gdLst>
            <a:ahLst/>
            <a:cxnLst>
              <a:cxn ang="0">
                <a:pos x="connsiteX0" y="connsiteY0"/>
              </a:cxn>
              <a:cxn ang="0">
                <a:pos x="connsiteX1" y="connsiteY1"/>
              </a:cxn>
              <a:cxn ang="0">
                <a:pos x="connsiteX2" y="connsiteY2"/>
              </a:cxn>
            </a:cxnLst>
            <a:rect l="l" t="t" r="r" b="b"/>
            <a:pathLst>
              <a:path w="59054" h="51116">
                <a:moveTo>
                  <a:pt x="0" y="0"/>
                </a:moveTo>
                <a:lnTo>
                  <a:pt x="29557" y="51116"/>
                </a:lnTo>
                <a:lnTo>
                  <a:pt x="59055" y="0"/>
                </a:lnTo>
                <a:close/>
              </a:path>
            </a:pathLst>
          </a:custGeom>
          <a:solidFill>
            <a:srgbClr val="666666"/>
          </a:solidFill>
          <a:ln w="5919" cap="flat">
            <a:noFill/>
            <a:prstDash val="solid"/>
            <a:miter/>
          </a:ln>
        </p:spPr>
        <p:txBody>
          <a:bodyPr rtlCol="0" anchor="ctr"/>
          <a:lstStyle/>
          <a:p>
            <a:endParaRPr lang="en-GB" dirty="0"/>
          </a:p>
        </p:txBody>
      </p:sp>
      <p:sp>
        <p:nvSpPr>
          <p:cNvPr id="512" name="Freeform 3163">
            <a:extLst>
              <a:ext uri="{FF2B5EF4-FFF2-40B4-BE49-F238E27FC236}">
                <a16:creationId xmlns:a16="http://schemas.microsoft.com/office/drawing/2014/main" id="{8170CBAD-2699-E577-6E4B-7A8B23E48493}"/>
              </a:ext>
            </a:extLst>
          </p:cNvPr>
          <p:cNvSpPr/>
          <p:nvPr/>
        </p:nvSpPr>
        <p:spPr>
          <a:xfrm>
            <a:off x="5768945" y="3710873"/>
            <a:ext cx="8079" cy="453568"/>
          </a:xfrm>
          <a:custGeom>
            <a:avLst/>
            <a:gdLst>
              <a:gd name="connsiteX0" fmla="*/ 0 w 5923"/>
              <a:gd name="connsiteY0" fmla="*/ 0 h 352133"/>
              <a:gd name="connsiteX1" fmla="*/ 0 w 5923"/>
              <a:gd name="connsiteY1" fmla="*/ 352134 h 352133"/>
            </a:gdLst>
            <a:ahLst/>
            <a:cxnLst>
              <a:cxn ang="0">
                <a:pos x="connsiteX0" y="connsiteY0"/>
              </a:cxn>
              <a:cxn ang="0">
                <a:pos x="connsiteX1" y="connsiteY1"/>
              </a:cxn>
            </a:cxnLst>
            <a:rect l="l" t="t" r="r" b="b"/>
            <a:pathLst>
              <a:path w="5923" h="352133">
                <a:moveTo>
                  <a:pt x="0" y="0"/>
                </a:moveTo>
                <a:lnTo>
                  <a:pt x="0" y="352134"/>
                </a:lnTo>
              </a:path>
            </a:pathLst>
          </a:custGeom>
          <a:ln w="12700" cap="flat">
            <a:solidFill>
              <a:srgbClr val="666666"/>
            </a:solidFill>
            <a:prstDash val="solid"/>
            <a:miter/>
          </a:ln>
        </p:spPr>
        <p:txBody>
          <a:bodyPr rtlCol="0" anchor="ctr"/>
          <a:lstStyle/>
          <a:p>
            <a:endParaRPr lang="en-GB" dirty="0"/>
          </a:p>
        </p:txBody>
      </p:sp>
      <p:grpSp>
        <p:nvGrpSpPr>
          <p:cNvPr id="513" name="Graphic 12">
            <a:extLst>
              <a:ext uri="{FF2B5EF4-FFF2-40B4-BE49-F238E27FC236}">
                <a16:creationId xmlns:a16="http://schemas.microsoft.com/office/drawing/2014/main" id="{0D17433E-A820-39E0-C46F-1DCAC95565DB}"/>
              </a:ext>
            </a:extLst>
          </p:cNvPr>
          <p:cNvGrpSpPr/>
          <p:nvPr/>
        </p:nvGrpSpPr>
        <p:grpSpPr>
          <a:xfrm>
            <a:off x="6791220" y="4297722"/>
            <a:ext cx="808253" cy="820340"/>
            <a:chOff x="5038623" y="4458122"/>
            <a:chExt cx="592560" cy="636881"/>
          </a:xfrm>
        </p:grpSpPr>
        <p:sp>
          <p:nvSpPr>
            <p:cNvPr id="514" name="Freeform 3201">
              <a:extLst>
                <a:ext uri="{FF2B5EF4-FFF2-40B4-BE49-F238E27FC236}">
                  <a16:creationId xmlns:a16="http://schemas.microsoft.com/office/drawing/2014/main" id="{01CB1541-EA33-3DAD-2481-14394918DA3C}"/>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515" name="Freeform 3202">
              <a:extLst>
                <a:ext uri="{FF2B5EF4-FFF2-40B4-BE49-F238E27FC236}">
                  <a16:creationId xmlns:a16="http://schemas.microsoft.com/office/drawing/2014/main" id="{9E78D7CB-09A7-2CEB-64E9-CF3A760AAB03}"/>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grpSp>
        <p:nvGrpSpPr>
          <p:cNvPr id="516" name="Graphic 12">
            <a:extLst>
              <a:ext uri="{FF2B5EF4-FFF2-40B4-BE49-F238E27FC236}">
                <a16:creationId xmlns:a16="http://schemas.microsoft.com/office/drawing/2014/main" id="{49449ED3-2687-9F2C-56A8-072119373299}"/>
              </a:ext>
            </a:extLst>
          </p:cNvPr>
          <p:cNvGrpSpPr/>
          <p:nvPr/>
        </p:nvGrpSpPr>
        <p:grpSpPr>
          <a:xfrm>
            <a:off x="7128612" y="2401756"/>
            <a:ext cx="894218" cy="1356515"/>
            <a:chOff x="5285977" y="2986165"/>
            <a:chExt cx="655584" cy="1053147"/>
          </a:xfrm>
        </p:grpSpPr>
        <p:sp>
          <p:nvSpPr>
            <p:cNvPr id="517" name="Freeform 3199">
              <a:extLst>
                <a:ext uri="{FF2B5EF4-FFF2-40B4-BE49-F238E27FC236}">
                  <a16:creationId xmlns:a16="http://schemas.microsoft.com/office/drawing/2014/main" id="{B4AB77B1-F1A9-ACD1-A017-149887856B25}"/>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518" name="Freeform 3200">
              <a:extLst>
                <a:ext uri="{FF2B5EF4-FFF2-40B4-BE49-F238E27FC236}">
                  <a16:creationId xmlns:a16="http://schemas.microsoft.com/office/drawing/2014/main" id="{4D2F6772-5ECF-EABC-715B-3F98A9B19A90}"/>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519" name="Graphic 12">
            <a:extLst>
              <a:ext uri="{FF2B5EF4-FFF2-40B4-BE49-F238E27FC236}">
                <a16:creationId xmlns:a16="http://schemas.microsoft.com/office/drawing/2014/main" id="{12EBD889-DD63-D038-30A8-0F22C5031305}"/>
              </a:ext>
            </a:extLst>
          </p:cNvPr>
          <p:cNvGrpSpPr/>
          <p:nvPr/>
        </p:nvGrpSpPr>
        <p:grpSpPr>
          <a:xfrm>
            <a:off x="7071249" y="4004260"/>
            <a:ext cx="405743" cy="253836"/>
            <a:chOff x="5243922" y="4230289"/>
            <a:chExt cx="297465" cy="197069"/>
          </a:xfrm>
          <a:solidFill>
            <a:srgbClr val="666666"/>
          </a:solidFill>
        </p:grpSpPr>
        <p:sp>
          <p:nvSpPr>
            <p:cNvPr id="520" name="Freeform 3197">
              <a:extLst>
                <a:ext uri="{FF2B5EF4-FFF2-40B4-BE49-F238E27FC236}">
                  <a16:creationId xmlns:a16="http://schemas.microsoft.com/office/drawing/2014/main" id="{4A17F29E-2584-574D-592D-6559E5D2AB2B}"/>
                </a:ext>
              </a:extLst>
            </p:cNvPr>
            <p:cNvSpPr/>
            <p:nvPr/>
          </p:nvSpPr>
          <p:spPr>
            <a:xfrm>
              <a:off x="5243922" y="4230289"/>
              <a:ext cx="262044" cy="173582"/>
            </a:xfrm>
            <a:custGeom>
              <a:avLst/>
              <a:gdLst>
                <a:gd name="connsiteX0" fmla="*/ 262044 w 262044"/>
                <a:gd name="connsiteY0" fmla="*/ 173582 h 173582"/>
                <a:gd name="connsiteX1" fmla="*/ 0 w 262044"/>
                <a:gd name="connsiteY1" fmla="*/ 0 h 173582"/>
              </a:gdLst>
              <a:ahLst/>
              <a:cxnLst>
                <a:cxn ang="0">
                  <a:pos x="connsiteX0" y="connsiteY0"/>
                </a:cxn>
                <a:cxn ang="0">
                  <a:pos x="connsiteX1" y="connsiteY1"/>
                </a:cxn>
              </a:cxnLst>
              <a:rect l="l" t="t" r="r" b="b"/>
              <a:pathLst>
                <a:path w="262044" h="173582">
                  <a:moveTo>
                    <a:pt x="262044" y="173582"/>
                  </a:moveTo>
                  <a:lnTo>
                    <a:pt x="0" y="0"/>
                  </a:lnTo>
                </a:path>
              </a:pathLst>
            </a:custGeom>
            <a:ln w="12700" cap="flat">
              <a:solidFill>
                <a:srgbClr val="666666"/>
              </a:solidFill>
              <a:prstDash val="solid"/>
              <a:miter/>
            </a:ln>
          </p:spPr>
          <p:txBody>
            <a:bodyPr rtlCol="0" anchor="ctr"/>
            <a:lstStyle/>
            <a:p>
              <a:endParaRPr lang="en-GB" dirty="0"/>
            </a:p>
          </p:txBody>
        </p:sp>
        <p:sp>
          <p:nvSpPr>
            <p:cNvPr id="521" name="Freeform 3198">
              <a:extLst>
                <a:ext uri="{FF2B5EF4-FFF2-40B4-BE49-F238E27FC236}">
                  <a16:creationId xmlns:a16="http://schemas.microsoft.com/office/drawing/2014/main" id="{533BE80F-928F-08EE-050E-0B74CD3C1F8A}"/>
                </a:ext>
              </a:extLst>
            </p:cNvPr>
            <p:cNvSpPr/>
            <p:nvPr/>
          </p:nvSpPr>
          <p:spPr>
            <a:xfrm>
              <a:off x="5482392" y="4374526"/>
              <a:ext cx="58995" cy="52832"/>
            </a:xfrm>
            <a:custGeom>
              <a:avLst/>
              <a:gdLst>
                <a:gd name="connsiteX0" fmla="*/ 32696 w 58995"/>
                <a:gd name="connsiteY0" fmla="*/ 0 h 52832"/>
                <a:gd name="connsiteX1" fmla="*/ 58996 w 58995"/>
                <a:gd name="connsiteY1" fmla="*/ 52832 h 52832"/>
                <a:gd name="connsiteX2" fmla="*/ 0 w 58995"/>
                <a:gd name="connsiteY2" fmla="*/ 49164 h 52832"/>
              </a:gdLst>
              <a:ahLst/>
              <a:cxnLst>
                <a:cxn ang="0">
                  <a:pos x="connsiteX0" y="connsiteY0"/>
                </a:cxn>
                <a:cxn ang="0">
                  <a:pos x="connsiteX1" y="connsiteY1"/>
                </a:cxn>
                <a:cxn ang="0">
                  <a:pos x="connsiteX2" y="connsiteY2"/>
                </a:cxn>
              </a:cxnLst>
              <a:rect l="l" t="t" r="r" b="b"/>
              <a:pathLst>
                <a:path w="58995" h="52832">
                  <a:moveTo>
                    <a:pt x="32696" y="0"/>
                  </a:moveTo>
                  <a:lnTo>
                    <a:pt x="58996" y="52832"/>
                  </a:lnTo>
                  <a:lnTo>
                    <a:pt x="0" y="49164"/>
                  </a:lnTo>
                  <a:close/>
                </a:path>
              </a:pathLst>
            </a:custGeom>
            <a:solidFill>
              <a:srgbClr val="666666"/>
            </a:solidFill>
            <a:ln w="5919" cap="flat">
              <a:noFill/>
              <a:prstDash val="solid"/>
              <a:miter/>
            </a:ln>
          </p:spPr>
          <p:txBody>
            <a:bodyPr rtlCol="0" anchor="ctr"/>
            <a:lstStyle/>
            <a:p>
              <a:endParaRPr lang="en-GB" dirty="0"/>
            </a:p>
          </p:txBody>
        </p:sp>
      </p:grpSp>
      <p:grpSp>
        <p:nvGrpSpPr>
          <p:cNvPr id="522" name="Graphic 12">
            <a:extLst>
              <a:ext uri="{FF2B5EF4-FFF2-40B4-BE49-F238E27FC236}">
                <a16:creationId xmlns:a16="http://schemas.microsoft.com/office/drawing/2014/main" id="{9E09EBB3-8683-41CE-D033-71735274EA0B}"/>
              </a:ext>
            </a:extLst>
          </p:cNvPr>
          <p:cNvGrpSpPr/>
          <p:nvPr/>
        </p:nvGrpSpPr>
        <p:grpSpPr>
          <a:xfrm>
            <a:off x="6705822" y="3494985"/>
            <a:ext cx="116745" cy="205599"/>
            <a:chOff x="4976014" y="3834907"/>
            <a:chExt cx="85590" cy="159619"/>
          </a:xfrm>
          <a:solidFill>
            <a:srgbClr val="666666"/>
          </a:solidFill>
        </p:grpSpPr>
        <p:sp>
          <p:nvSpPr>
            <p:cNvPr id="523" name="Freeform 3195">
              <a:extLst>
                <a:ext uri="{FF2B5EF4-FFF2-40B4-BE49-F238E27FC236}">
                  <a16:creationId xmlns:a16="http://schemas.microsoft.com/office/drawing/2014/main" id="{B4718D5C-9845-01F1-A73E-ADB4DB40DAA8}"/>
                </a:ext>
              </a:extLst>
            </p:cNvPr>
            <p:cNvSpPr/>
            <p:nvPr/>
          </p:nvSpPr>
          <p:spPr>
            <a:xfrm>
              <a:off x="5018839" y="3834907"/>
              <a:ext cx="5923" cy="122584"/>
            </a:xfrm>
            <a:custGeom>
              <a:avLst/>
              <a:gdLst>
                <a:gd name="connsiteX0" fmla="*/ 0 w 5923"/>
                <a:gd name="connsiteY0" fmla="*/ 122584 h 122584"/>
                <a:gd name="connsiteX1" fmla="*/ 0 w 5923"/>
                <a:gd name="connsiteY1" fmla="*/ 0 h 122584"/>
              </a:gdLst>
              <a:ahLst/>
              <a:cxnLst>
                <a:cxn ang="0">
                  <a:pos x="connsiteX0" y="connsiteY0"/>
                </a:cxn>
                <a:cxn ang="0">
                  <a:pos x="connsiteX1" y="connsiteY1"/>
                </a:cxn>
              </a:cxnLst>
              <a:rect l="l" t="t" r="r" b="b"/>
              <a:pathLst>
                <a:path w="5923" h="122584">
                  <a:moveTo>
                    <a:pt x="0" y="122584"/>
                  </a:moveTo>
                  <a:lnTo>
                    <a:pt x="0" y="0"/>
                  </a:lnTo>
                </a:path>
              </a:pathLst>
            </a:custGeom>
            <a:ln w="41433" cap="flat">
              <a:solidFill>
                <a:srgbClr val="666666"/>
              </a:solidFill>
              <a:prstDash val="solid"/>
              <a:miter/>
            </a:ln>
          </p:spPr>
          <p:txBody>
            <a:bodyPr rtlCol="0" anchor="ctr"/>
            <a:lstStyle/>
            <a:p>
              <a:endParaRPr lang="en-GB" dirty="0"/>
            </a:p>
          </p:txBody>
        </p:sp>
        <p:sp>
          <p:nvSpPr>
            <p:cNvPr id="524" name="Freeform 3196">
              <a:extLst>
                <a:ext uri="{FF2B5EF4-FFF2-40B4-BE49-F238E27FC236}">
                  <a16:creationId xmlns:a16="http://schemas.microsoft.com/office/drawing/2014/main" id="{819F5184-B291-3B9B-0935-2D23FE864ECE}"/>
                </a:ext>
              </a:extLst>
            </p:cNvPr>
            <p:cNvSpPr/>
            <p:nvPr/>
          </p:nvSpPr>
          <p:spPr>
            <a:xfrm>
              <a:off x="4976014" y="3951753"/>
              <a:ext cx="85590" cy="42774"/>
            </a:xfrm>
            <a:custGeom>
              <a:avLst/>
              <a:gdLst>
                <a:gd name="connsiteX0" fmla="*/ 0 w 85590"/>
                <a:gd name="connsiteY0" fmla="*/ 0 h 42774"/>
                <a:gd name="connsiteX1" fmla="*/ 85591 w 85590"/>
                <a:gd name="connsiteY1" fmla="*/ 0 h 42774"/>
                <a:gd name="connsiteX2" fmla="*/ 42825 w 85590"/>
                <a:gd name="connsiteY2" fmla="*/ 42774 h 42774"/>
              </a:gdLst>
              <a:ahLst/>
              <a:cxnLst>
                <a:cxn ang="0">
                  <a:pos x="connsiteX0" y="connsiteY0"/>
                </a:cxn>
                <a:cxn ang="0">
                  <a:pos x="connsiteX1" y="connsiteY1"/>
                </a:cxn>
                <a:cxn ang="0">
                  <a:pos x="connsiteX2" y="connsiteY2"/>
                </a:cxn>
              </a:cxnLst>
              <a:rect l="l" t="t" r="r" b="b"/>
              <a:pathLst>
                <a:path w="85590" h="42774">
                  <a:moveTo>
                    <a:pt x="0" y="0"/>
                  </a:moveTo>
                  <a:lnTo>
                    <a:pt x="85591" y="0"/>
                  </a:lnTo>
                  <a:lnTo>
                    <a:pt x="42825" y="42774"/>
                  </a:lnTo>
                  <a:close/>
                </a:path>
              </a:pathLst>
            </a:custGeom>
            <a:solidFill>
              <a:srgbClr val="666666"/>
            </a:solidFill>
            <a:ln w="5919" cap="flat">
              <a:noFill/>
              <a:prstDash val="solid"/>
              <a:miter/>
            </a:ln>
          </p:spPr>
          <p:txBody>
            <a:bodyPr rtlCol="0" anchor="ctr"/>
            <a:lstStyle/>
            <a:p>
              <a:endParaRPr lang="en-GB" dirty="0"/>
            </a:p>
          </p:txBody>
        </p:sp>
      </p:grpSp>
      <p:sp>
        <p:nvSpPr>
          <p:cNvPr id="525" name="TextBox 524">
            <a:extLst>
              <a:ext uri="{FF2B5EF4-FFF2-40B4-BE49-F238E27FC236}">
                <a16:creationId xmlns:a16="http://schemas.microsoft.com/office/drawing/2014/main" id="{8BBD9AED-432D-817D-D8C6-2F31E5C7B90C}"/>
              </a:ext>
            </a:extLst>
          </p:cNvPr>
          <p:cNvSpPr txBox="1"/>
          <p:nvPr/>
        </p:nvSpPr>
        <p:spPr>
          <a:xfrm>
            <a:off x="1868630" y="5118062"/>
            <a:ext cx="984244"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Smooth muscle</a:t>
            </a:r>
          </a:p>
        </p:txBody>
      </p:sp>
      <p:sp>
        <p:nvSpPr>
          <p:cNvPr id="526" name="TextBox 525">
            <a:extLst>
              <a:ext uri="{FF2B5EF4-FFF2-40B4-BE49-F238E27FC236}">
                <a16:creationId xmlns:a16="http://schemas.microsoft.com/office/drawing/2014/main" id="{CEF4C0C5-4AE1-E770-1CCD-76E495481A79}"/>
              </a:ext>
            </a:extLst>
          </p:cNvPr>
          <p:cNvSpPr txBox="1"/>
          <p:nvPr/>
        </p:nvSpPr>
        <p:spPr>
          <a:xfrm>
            <a:off x="4120973" y="4668703"/>
            <a:ext cx="3927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 cells</a:t>
            </a:r>
          </a:p>
        </p:txBody>
      </p:sp>
      <p:sp>
        <p:nvSpPr>
          <p:cNvPr id="527" name="TextBox 526">
            <a:extLst>
              <a:ext uri="{FF2B5EF4-FFF2-40B4-BE49-F238E27FC236}">
                <a16:creationId xmlns:a16="http://schemas.microsoft.com/office/drawing/2014/main" id="{92DF91B6-437A-DBDF-DDB2-BE50A8908C75}"/>
              </a:ext>
            </a:extLst>
          </p:cNvPr>
          <p:cNvSpPr txBox="1"/>
          <p:nvPr/>
        </p:nvSpPr>
        <p:spPr>
          <a:xfrm>
            <a:off x="4185747" y="4109622"/>
            <a:ext cx="185948"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IgE</a:t>
            </a:r>
          </a:p>
        </p:txBody>
      </p:sp>
      <p:sp>
        <p:nvSpPr>
          <p:cNvPr id="528" name="TextBox 527">
            <a:extLst>
              <a:ext uri="{FF2B5EF4-FFF2-40B4-BE49-F238E27FC236}">
                <a16:creationId xmlns:a16="http://schemas.microsoft.com/office/drawing/2014/main" id="{FD49EF26-827B-323D-7FF7-1F07F7C3F4FF}"/>
              </a:ext>
            </a:extLst>
          </p:cNvPr>
          <p:cNvSpPr txBox="1"/>
          <p:nvPr/>
        </p:nvSpPr>
        <p:spPr>
          <a:xfrm>
            <a:off x="6418391" y="4057465"/>
            <a:ext cx="274114"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Th2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cells</a:t>
            </a:r>
          </a:p>
        </p:txBody>
      </p:sp>
      <p:sp>
        <p:nvSpPr>
          <p:cNvPr id="529" name="TextBox 528">
            <a:extLst>
              <a:ext uri="{FF2B5EF4-FFF2-40B4-BE49-F238E27FC236}">
                <a16:creationId xmlns:a16="http://schemas.microsoft.com/office/drawing/2014/main" id="{DF27D42E-DAFB-65C2-E6C5-0971FEE2884F}"/>
              </a:ext>
            </a:extLst>
          </p:cNvPr>
          <p:cNvSpPr txBox="1"/>
          <p:nvPr/>
        </p:nvSpPr>
        <p:spPr>
          <a:xfrm>
            <a:off x="5334375" y="3077188"/>
            <a:ext cx="530594"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Basophil</a:t>
            </a:r>
          </a:p>
        </p:txBody>
      </p:sp>
      <p:sp>
        <p:nvSpPr>
          <p:cNvPr id="530" name="TextBox 529">
            <a:extLst>
              <a:ext uri="{FF2B5EF4-FFF2-40B4-BE49-F238E27FC236}">
                <a16:creationId xmlns:a16="http://schemas.microsoft.com/office/drawing/2014/main" id="{0D215B4A-7B03-1012-8194-85A5F9FD9A85}"/>
              </a:ext>
            </a:extLst>
          </p:cNvPr>
          <p:cNvSpPr txBox="1"/>
          <p:nvPr/>
        </p:nvSpPr>
        <p:spPr>
          <a:xfrm>
            <a:off x="7318815" y="2573244"/>
            <a:ext cx="629573" cy="36933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656665">
                    <a:lumMod val="50000"/>
                  </a:srgbClr>
                </a:solidFill>
                <a:effectLst/>
                <a:uLnTx/>
                <a:uFillTx/>
                <a:latin typeface="Calibri" panose="020F0502020204030204" pitchFamily="34" charset="0"/>
                <a:cs typeface="Calibri" panose="020F0502020204030204" pitchFamily="34" charset="0"/>
              </a:rPr>
              <a:t>Dendritic cell</a:t>
            </a:r>
          </a:p>
        </p:txBody>
      </p:sp>
      <p:pic>
        <p:nvPicPr>
          <p:cNvPr id="531" name="Picture 530" descr="Icon&#10;&#10;Description automatically generated with medium confidence">
            <a:extLst>
              <a:ext uri="{FF2B5EF4-FFF2-40B4-BE49-F238E27FC236}">
                <a16:creationId xmlns:a16="http://schemas.microsoft.com/office/drawing/2014/main" id="{31C55C78-2815-3E39-1B4B-13E889160817}"/>
              </a:ext>
            </a:extLst>
          </p:cNvPr>
          <p:cNvPicPr>
            <a:picLocks noChangeAspect="1"/>
          </p:cNvPicPr>
          <p:nvPr/>
        </p:nvPicPr>
        <p:blipFill>
          <a:blip r:embed="rId15"/>
          <a:stretch>
            <a:fillRect/>
          </a:stretch>
        </p:blipFill>
        <p:spPr>
          <a:xfrm>
            <a:off x="9060618" y="3557328"/>
            <a:ext cx="796721" cy="720331"/>
          </a:xfrm>
          <a:prstGeom prst="rect">
            <a:avLst/>
          </a:prstGeom>
        </p:spPr>
      </p:pic>
      <p:sp>
        <p:nvSpPr>
          <p:cNvPr id="532" name="TextBox 531">
            <a:extLst>
              <a:ext uri="{FF2B5EF4-FFF2-40B4-BE49-F238E27FC236}">
                <a16:creationId xmlns:a16="http://schemas.microsoft.com/office/drawing/2014/main" id="{BDBF8A6C-32D9-DC67-6CE7-1BFB5C982771}"/>
              </a:ext>
            </a:extLst>
          </p:cNvPr>
          <p:cNvSpPr txBox="1"/>
          <p:nvPr/>
        </p:nvSpPr>
        <p:spPr>
          <a:xfrm rot="20099678">
            <a:off x="8795125" y="4895412"/>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533" name="TextBox 532">
            <a:extLst>
              <a:ext uri="{FF2B5EF4-FFF2-40B4-BE49-F238E27FC236}">
                <a16:creationId xmlns:a16="http://schemas.microsoft.com/office/drawing/2014/main" id="{1A147FCB-44A0-5835-5114-8CDD44781343}"/>
              </a:ext>
            </a:extLst>
          </p:cNvPr>
          <p:cNvSpPr txBox="1"/>
          <p:nvPr/>
        </p:nvSpPr>
        <p:spPr>
          <a:xfrm rot="19675173">
            <a:off x="8716341" y="3972089"/>
            <a:ext cx="2324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534" name="TextBox 533">
            <a:extLst>
              <a:ext uri="{FF2B5EF4-FFF2-40B4-BE49-F238E27FC236}">
                <a16:creationId xmlns:a16="http://schemas.microsoft.com/office/drawing/2014/main" id="{F29956BF-7350-DE4D-5DA8-BD3AE3397EC4}"/>
              </a:ext>
            </a:extLst>
          </p:cNvPr>
          <p:cNvSpPr txBox="1"/>
          <p:nvPr/>
        </p:nvSpPr>
        <p:spPr>
          <a:xfrm>
            <a:off x="9461947" y="4157184"/>
            <a:ext cx="323807"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ILC2s</a:t>
            </a:r>
          </a:p>
        </p:txBody>
      </p:sp>
      <p:sp>
        <p:nvSpPr>
          <p:cNvPr id="535" name="TextBox 534">
            <a:extLst>
              <a:ext uri="{FF2B5EF4-FFF2-40B4-BE49-F238E27FC236}">
                <a16:creationId xmlns:a16="http://schemas.microsoft.com/office/drawing/2014/main" id="{373D7AC0-CFC3-5575-CD1E-1CB14418DDE9}"/>
              </a:ext>
            </a:extLst>
          </p:cNvPr>
          <p:cNvSpPr txBox="1"/>
          <p:nvPr/>
        </p:nvSpPr>
        <p:spPr>
          <a:xfrm rot="1890231">
            <a:off x="8578789" y="3314393"/>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grpSp>
        <p:nvGrpSpPr>
          <p:cNvPr id="537" name="Graphic 12">
            <a:extLst>
              <a:ext uri="{FF2B5EF4-FFF2-40B4-BE49-F238E27FC236}">
                <a16:creationId xmlns:a16="http://schemas.microsoft.com/office/drawing/2014/main" id="{0118FB2E-AAFF-5770-BDCA-5E7111B71208}"/>
              </a:ext>
            </a:extLst>
          </p:cNvPr>
          <p:cNvGrpSpPr/>
          <p:nvPr/>
        </p:nvGrpSpPr>
        <p:grpSpPr>
          <a:xfrm>
            <a:off x="8582679" y="4018395"/>
            <a:ext cx="484320" cy="316248"/>
            <a:chOff x="6362467" y="4230289"/>
            <a:chExt cx="297405" cy="197069"/>
          </a:xfrm>
          <a:solidFill>
            <a:srgbClr val="666666"/>
          </a:solidFill>
        </p:grpSpPr>
        <p:sp>
          <p:nvSpPr>
            <p:cNvPr id="538" name="Freeform 3181">
              <a:extLst>
                <a:ext uri="{FF2B5EF4-FFF2-40B4-BE49-F238E27FC236}">
                  <a16:creationId xmlns:a16="http://schemas.microsoft.com/office/drawing/2014/main" id="{68D43FA1-B104-1DF3-D13E-B4AE0D68AF3D}"/>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539" name="Freeform 3182">
              <a:extLst>
                <a:ext uri="{FF2B5EF4-FFF2-40B4-BE49-F238E27FC236}">
                  <a16:creationId xmlns:a16="http://schemas.microsoft.com/office/drawing/2014/main" id="{985CFC92-7970-244F-75EB-9ED0D892A446}"/>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grpSp>
        <p:nvGrpSpPr>
          <p:cNvPr id="540" name="Graphic 12">
            <a:extLst>
              <a:ext uri="{FF2B5EF4-FFF2-40B4-BE49-F238E27FC236}">
                <a16:creationId xmlns:a16="http://schemas.microsoft.com/office/drawing/2014/main" id="{F40587AB-C747-5B60-3932-4143331123AA}"/>
              </a:ext>
            </a:extLst>
          </p:cNvPr>
          <p:cNvGrpSpPr/>
          <p:nvPr/>
        </p:nvGrpSpPr>
        <p:grpSpPr>
          <a:xfrm flipH="1">
            <a:off x="8201374" y="2410039"/>
            <a:ext cx="894218" cy="1356515"/>
            <a:chOff x="5285977" y="2986165"/>
            <a:chExt cx="655584" cy="1053147"/>
          </a:xfrm>
        </p:grpSpPr>
        <p:sp>
          <p:nvSpPr>
            <p:cNvPr id="541" name="Freeform 3199">
              <a:extLst>
                <a:ext uri="{FF2B5EF4-FFF2-40B4-BE49-F238E27FC236}">
                  <a16:creationId xmlns:a16="http://schemas.microsoft.com/office/drawing/2014/main" id="{AA28AB70-F4F7-4C20-D8F1-77475E6D6273}"/>
                </a:ext>
              </a:extLst>
            </p:cNvPr>
            <p:cNvSpPr/>
            <p:nvPr/>
          </p:nvSpPr>
          <p:spPr>
            <a:xfrm>
              <a:off x="5285977" y="3028644"/>
              <a:ext cx="626027" cy="1010668"/>
            </a:xfrm>
            <a:custGeom>
              <a:avLst/>
              <a:gdLst>
                <a:gd name="connsiteX0" fmla="*/ 626027 w 626027"/>
                <a:gd name="connsiteY0" fmla="*/ 0 h 1010668"/>
                <a:gd name="connsiteX1" fmla="*/ 626027 w 626027"/>
                <a:gd name="connsiteY1" fmla="*/ 598071 h 1010668"/>
                <a:gd name="connsiteX2" fmla="*/ 0 w 626027"/>
                <a:gd name="connsiteY2" fmla="*/ 1010669 h 1010668"/>
              </a:gdLst>
              <a:ahLst/>
              <a:cxnLst>
                <a:cxn ang="0">
                  <a:pos x="connsiteX0" y="connsiteY0"/>
                </a:cxn>
                <a:cxn ang="0">
                  <a:pos x="connsiteX1" y="connsiteY1"/>
                </a:cxn>
                <a:cxn ang="0">
                  <a:pos x="connsiteX2" y="connsiteY2"/>
                </a:cxn>
              </a:cxnLst>
              <a:rect l="l" t="t" r="r" b="b"/>
              <a:pathLst>
                <a:path w="626027" h="1010668">
                  <a:moveTo>
                    <a:pt x="626027" y="0"/>
                  </a:moveTo>
                  <a:lnTo>
                    <a:pt x="626027" y="598071"/>
                  </a:lnTo>
                  <a:lnTo>
                    <a:pt x="0" y="1010669"/>
                  </a:lnTo>
                </a:path>
              </a:pathLst>
            </a:custGeom>
            <a:noFill/>
            <a:ln w="12700" cap="flat">
              <a:solidFill>
                <a:srgbClr val="666666"/>
              </a:solidFill>
              <a:prstDash val="solid"/>
              <a:miter/>
            </a:ln>
          </p:spPr>
          <p:txBody>
            <a:bodyPr rtlCol="0" anchor="ctr"/>
            <a:lstStyle/>
            <a:p>
              <a:endParaRPr lang="en-GB" dirty="0"/>
            </a:p>
          </p:txBody>
        </p:sp>
        <p:sp>
          <p:nvSpPr>
            <p:cNvPr id="542" name="Freeform 3200">
              <a:extLst>
                <a:ext uri="{FF2B5EF4-FFF2-40B4-BE49-F238E27FC236}">
                  <a16:creationId xmlns:a16="http://schemas.microsoft.com/office/drawing/2014/main" id="{C1C9CBE5-3C1B-A1C4-0C5B-3C57BDD2C70F}"/>
                </a:ext>
              </a:extLst>
            </p:cNvPr>
            <p:cNvSpPr/>
            <p:nvPr/>
          </p:nvSpPr>
          <p:spPr>
            <a:xfrm>
              <a:off x="5882507"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543" name="Graphic 12">
            <a:extLst>
              <a:ext uri="{FF2B5EF4-FFF2-40B4-BE49-F238E27FC236}">
                <a16:creationId xmlns:a16="http://schemas.microsoft.com/office/drawing/2014/main" id="{ADFDD2A1-99A7-15DE-B362-C8FDE31DACF0}"/>
              </a:ext>
            </a:extLst>
          </p:cNvPr>
          <p:cNvGrpSpPr/>
          <p:nvPr/>
        </p:nvGrpSpPr>
        <p:grpSpPr>
          <a:xfrm flipH="1">
            <a:off x="8419594" y="4287446"/>
            <a:ext cx="808253" cy="820340"/>
            <a:chOff x="5038623" y="4458122"/>
            <a:chExt cx="592560" cy="636881"/>
          </a:xfrm>
        </p:grpSpPr>
        <p:sp>
          <p:nvSpPr>
            <p:cNvPr id="544" name="Freeform 3201">
              <a:extLst>
                <a:ext uri="{FF2B5EF4-FFF2-40B4-BE49-F238E27FC236}">
                  <a16:creationId xmlns:a16="http://schemas.microsoft.com/office/drawing/2014/main" id="{80763147-D27A-E706-04FA-50DCEA671964}"/>
                </a:ext>
              </a:extLst>
            </p:cNvPr>
            <p:cNvSpPr/>
            <p:nvPr/>
          </p:nvSpPr>
          <p:spPr>
            <a:xfrm>
              <a:off x="5038623" y="4458122"/>
              <a:ext cx="554355" cy="614104"/>
            </a:xfrm>
            <a:custGeom>
              <a:avLst/>
              <a:gdLst>
                <a:gd name="connsiteX0" fmla="*/ 554356 w 554355"/>
                <a:gd name="connsiteY0" fmla="*/ 614104 h 614104"/>
                <a:gd name="connsiteX1" fmla="*/ 0 w 554355"/>
                <a:gd name="connsiteY1" fmla="*/ 345685 h 614104"/>
                <a:gd name="connsiteX2" fmla="*/ 0 w 554355"/>
                <a:gd name="connsiteY2" fmla="*/ 0 h 614104"/>
              </a:gdLst>
              <a:ahLst/>
              <a:cxnLst>
                <a:cxn ang="0">
                  <a:pos x="connsiteX0" y="connsiteY0"/>
                </a:cxn>
                <a:cxn ang="0">
                  <a:pos x="connsiteX1" y="connsiteY1"/>
                </a:cxn>
                <a:cxn ang="0">
                  <a:pos x="connsiteX2" y="connsiteY2"/>
                </a:cxn>
              </a:cxnLst>
              <a:rect l="l" t="t" r="r" b="b"/>
              <a:pathLst>
                <a:path w="554355" h="614104">
                  <a:moveTo>
                    <a:pt x="554356" y="614104"/>
                  </a:moveTo>
                  <a:lnTo>
                    <a:pt x="0" y="345685"/>
                  </a:lnTo>
                  <a:lnTo>
                    <a:pt x="0" y="0"/>
                  </a:lnTo>
                </a:path>
              </a:pathLst>
            </a:custGeom>
            <a:noFill/>
            <a:ln w="12700" cap="flat">
              <a:solidFill>
                <a:srgbClr val="666666"/>
              </a:solidFill>
              <a:prstDash val="solid"/>
              <a:miter/>
            </a:ln>
          </p:spPr>
          <p:txBody>
            <a:bodyPr rtlCol="0" anchor="ctr"/>
            <a:lstStyle/>
            <a:p>
              <a:endParaRPr lang="en-GB" dirty="0"/>
            </a:p>
          </p:txBody>
        </p:sp>
        <p:sp>
          <p:nvSpPr>
            <p:cNvPr id="545" name="Freeform 3202">
              <a:extLst>
                <a:ext uri="{FF2B5EF4-FFF2-40B4-BE49-F238E27FC236}">
                  <a16:creationId xmlns:a16="http://schemas.microsoft.com/office/drawing/2014/main" id="{45330DCD-A86A-D05E-8A2A-2C527B57899F}"/>
                </a:ext>
              </a:extLst>
            </p:cNvPr>
            <p:cNvSpPr/>
            <p:nvPr/>
          </p:nvSpPr>
          <p:spPr>
            <a:xfrm>
              <a:off x="5572307" y="5041876"/>
              <a:ext cx="58877" cy="53127"/>
            </a:xfrm>
            <a:custGeom>
              <a:avLst/>
              <a:gdLst>
                <a:gd name="connsiteX0" fmla="*/ 25766 w 58877"/>
                <a:gd name="connsiteY0" fmla="*/ 0 h 53127"/>
                <a:gd name="connsiteX1" fmla="*/ 58877 w 58877"/>
                <a:gd name="connsiteY1" fmla="*/ 48868 h 53127"/>
                <a:gd name="connsiteX2" fmla="*/ 0 w 58877"/>
                <a:gd name="connsiteY2" fmla="*/ 53128 h 53127"/>
              </a:gdLst>
              <a:ahLst/>
              <a:cxnLst>
                <a:cxn ang="0">
                  <a:pos x="connsiteX0" y="connsiteY0"/>
                </a:cxn>
                <a:cxn ang="0">
                  <a:pos x="connsiteX1" y="connsiteY1"/>
                </a:cxn>
                <a:cxn ang="0">
                  <a:pos x="connsiteX2" y="connsiteY2"/>
                </a:cxn>
              </a:cxnLst>
              <a:rect l="l" t="t" r="r" b="b"/>
              <a:pathLst>
                <a:path w="58877" h="53127">
                  <a:moveTo>
                    <a:pt x="25766" y="0"/>
                  </a:moveTo>
                  <a:lnTo>
                    <a:pt x="58877" y="48868"/>
                  </a:lnTo>
                  <a:lnTo>
                    <a:pt x="0" y="53128"/>
                  </a:lnTo>
                  <a:close/>
                </a:path>
              </a:pathLst>
            </a:custGeom>
            <a:solidFill>
              <a:srgbClr val="666666"/>
            </a:solidFill>
            <a:ln w="5919" cap="flat">
              <a:noFill/>
              <a:prstDash val="solid"/>
              <a:miter/>
            </a:ln>
          </p:spPr>
          <p:txBody>
            <a:bodyPr rtlCol="0" anchor="ctr"/>
            <a:lstStyle/>
            <a:p>
              <a:endParaRPr lang="en-GB" dirty="0"/>
            </a:p>
          </p:txBody>
        </p:sp>
      </p:grpSp>
      <p:sp>
        <p:nvSpPr>
          <p:cNvPr id="546" name="TextBox 545">
            <a:extLst>
              <a:ext uri="{FF2B5EF4-FFF2-40B4-BE49-F238E27FC236}">
                <a16:creationId xmlns:a16="http://schemas.microsoft.com/office/drawing/2014/main" id="{A3064D49-FC7C-FAD7-0703-5A1933F2C02C}"/>
              </a:ext>
            </a:extLst>
          </p:cNvPr>
          <p:cNvSpPr txBox="1"/>
          <p:nvPr/>
        </p:nvSpPr>
        <p:spPr>
          <a:xfrm rot="2045635">
            <a:off x="7204042" y="3964562"/>
            <a:ext cx="23243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IL-5</a:t>
            </a:r>
          </a:p>
        </p:txBody>
      </p:sp>
      <p:grpSp>
        <p:nvGrpSpPr>
          <p:cNvPr id="554" name="Group 553">
            <a:extLst>
              <a:ext uri="{FF2B5EF4-FFF2-40B4-BE49-F238E27FC236}">
                <a16:creationId xmlns:a16="http://schemas.microsoft.com/office/drawing/2014/main" id="{07C51152-0A73-618E-8938-D96C61F2FAB4}"/>
              </a:ext>
            </a:extLst>
          </p:cNvPr>
          <p:cNvGrpSpPr/>
          <p:nvPr/>
        </p:nvGrpSpPr>
        <p:grpSpPr>
          <a:xfrm>
            <a:off x="1593061" y="1681445"/>
            <a:ext cx="9042979" cy="807653"/>
            <a:chOff x="1593061" y="1652870"/>
            <a:chExt cx="9042979" cy="807653"/>
          </a:xfrm>
        </p:grpSpPr>
        <p:grpSp>
          <p:nvGrpSpPr>
            <p:cNvPr id="555" name="Graphic 294">
              <a:extLst>
                <a:ext uri="{FF2B5EF4-FFF2-40B4-BE49-F238E27FC236}">
                  <a16:creationId xmlns:a16="http://schemas.microsoft.com/office/drawing/2014/main" id="{B529DE1E-030E-2842-17B7-E11A2CCFFF84}"/>
                </a:ext>
              </a:extLst>
            </p:cNvPr>
            <p:cNvGrpSpPr/>
            <p:nvPr/>
          </p:nvGrpSpPr>
          <p:grpSpPr>
            <a:xfrm>
              <a:off x="1593061" y="1688745"/>
              <a:ext cx="643216" cy="745746"/>
              <a:chOff x="3399938" y="1971850"/>
              <a:chExt cx="611501" cy="687949"/>
            </a:xfrm>
          </p:grpSpPr>
          <p:sp>
            <p:nvSpPr>
              <p:cNvPr id="963" name="Free-form: Shape 962">
                <a:extLst>
                  <a:ext uri="{FF2B5EF4-FFF2-40B4-BE49-F238E27FC236}">
                    <a16:creationId xmlns:a16="http://schemas.microsoft.com/office/drawing/2014/main" id="{41CE77D5-3FDD-94BC-342E-43F4E3C16711}"/>
                  </a:ext>
                </a:extLst>
              </p:cNvPr>
              <p:cNvSpPr/>
              <p:nvPr/>
            </p:nvSpPr>
            <p:spPr>
              <a:xfrm>
                <a:off x="3399938"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964" name="Free-form: Shape 963">
                <a:extLst>
                  <a:ext uri="{FF2B5EF4-FFF2-40B4-BE49-F238E27FC236}">
                    <a16:creationId xmlns:a16="http://schemas.microsoft.com/office/drawing/2014/main" id="{4CF25033-156F-DC3A-8AD6-A7D4BC1ABAB8}"/>
                  </a:ext>
                </a:extLst>
              </p:cNvPr>
              <p:cNvSpPr/>
              <p:nvPr/>
            </p:nvSpPr>
            <p:spPr>
              <a:xfrm>
                <a:off x="3403864" y="2074042"/>
                <a:ext cx="312953" cy="409711"/>
              </a:xfrm>
              <a:custGeom>
                <a:avLst/>
                <a:gdLst>
                  <a:gd name="connsiteX0" fmla="*/ 249278 w 312953"/>
                  <a:gd name="connsiteY0" fmla="*/ 309231 h 409711"/>
                  <a:gd name="connsiteX1" fmla="*/ 237984 w 312953"/>
                  <a:gd name="connsiteY1" fmla="*/ 325186 h 409711"/>
                  <a:gd name="connsiteX2" fmla="*/ 151664 w 312953"/>
                  <a:gd name="connsiteY2" fmla="*/ 349499 h 409711"/>
                  <a:gd name="connsiteX3" fmla="*/ 104067 w 312953"/>
                  <a:gd name="connsiteY3" fmla="*/ 349499 h 409711"/>
                  <a:gd name="connsiteX4" fmla="*/ 52437 w 312953"/>
                  <a:gd name="connsiteY4" fmla="*/ 322907 h 409711"/>
                  <a:gd name="connsiteX5" fmla="*/ 23395 w 312953"/>
                  <a:gd name="connsiteY5" fmla="*/ 244650 h 409711"/>
                  <a:gd name="connsiteX6" fmla="*/ 23395 w 312953"/>
                  <a:gd name="connsiteY6" fmla="*/ 154236 h 409711"/>
                  <a:gd name="connsiteX7" fmla="*/ 0 w 312953"/>
                  <a:gd name="connsiteY7" fmla="*/ 123844 h 409711"/>
                  <a:gd name="connsiteX8" fmla="*/ 6454 w 312953"/>
                  <a:gd name="connsiteY8" fmla="*/ 189945 h 409711"/>
                  <a:gd name="connsiteX9" fmla="*/ 32269 w 312953"/>
                  <a:gd name="connsiteY9" fmla="*/ 403444 h 409711"/>
                  <a:gd name="connsiteX10" fmla="*/ 142790 w 312953"/>
                  <a:gd name="connsiteY10" fmla="*/ 404204 h 409711"/>
                  <a:gd name="connsiteX11" fmla="*/ 289614 w 312953"/>
                  <a:gd name="connsiteY11" fmla="*/ 395086 h 409711"/>
                  <a:gd name="connsiteX12" fmla="*/ 295261 w 312953"/>
                  <a:gd name="connsiteY12" fmla="*/ 389768 h 409711"/>
                  <a:gd name="connsiteX13" fmla="*/ 304135 w 312953"/>
                  <a:gd name="connsiteY13" fmla="*/ 287957 h 409711"/>
                  <a:gd name="connsiteX14" fmla="*/ 279127 w 312953"/>
                  <a:gd name="connsiteY14" fmla="*/ 0 h 409711"/>
                  <a:gd name="connsiteX15" fmla="*/ 273479 w 312953"/>
                  <a:gd name="connsiteY15" fmla="*/ 115487 h 409711"/>
                  <a:gd name="connsiteX16" fmla="*/ 265412 w 312953"/>
                  <a:gd name="connsiteY16" fmla="*/ 215778 h 409711"/>
                  <a:gd name="connsiteX17" fmla="*/ 249278 w 312953"/>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953"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1" y="230214"/>
                      <a:pt x="337211" y="39509"/>
                      <a:pt x="279127" y="0"/>
                    </a:cubicBezTo>
                    <a:cubicBezTo>
                      <a:pt x="279127" y="0"/>
                      <a:pt x="269446" y="61542"/>
                      <a:pt x="273479" y="115487"/>
                    </a:cubicBezTo>
                    <a:cubicBezTo>
                      <a:pt x="275900" y="148917"/>
                      <a:pt x="271866" y="183107"/>
                      <a:pt x="265412"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965" name="Graphic 294">
                <a:extLst>
                  <a:ext uri="{FF2B5EF4-FFF2-40B4-BE49-F238E27FC236}">
                    <a16:creationId xmlns:a16="http://schemas.microsoft.com/office/drawing/2014/main" id="{7022B4EC-D197-F94A-1AAD-9B1386C75064}"/>
                  </a:ext>
                </a:extLst>
              </p:cNvPr>
              <p:cNvGrpSpPr/>
              <p:nvPr/>
            </p:nvGrpSpPr>
            <p:grpSpPr>
              <a:xfrm>
                <a:off x="3456301" y="1975271"/>
                <a:ext cx="378852" cy="148519"/>
                <a:chOff x="3456301" y="1975271"/>
                <a:chExt cx="378852" cy="148519"/>
              </a:xfrm>
              <a:solidFill>
                <a:srgbClr val="F19C67"/>
              </a:solidFill>
            </p:grpSpPr>
            <p:sp>
              <p:nvSpPr>
                <p:cNvPr id="977" name="Free-form: Shape 976">
                  <a:extLst>
                    <a:ext uri="{FF2B5EF4-FFF2-40B4-BE49-F238E27FC236}">
                      <a16:creationId xmlns:a16="http://schemas.microsoft.com/office/drawing/2014/main" id="{04E86298-0F65-F909-5741-65B87ED97A01}"/>
                    </a:ext>
                  </a:extLst>
                </p:cNvPr>
                <p:cNvSpPr/>
                <p:nvPr/>
              </p:nvSpPr>
              <p:spPr>
                <a:xfrm>
                  <a:off x="3456301"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978" name="Free-form: Shape 977">
                  <a:extLst>
                    <a:ext uri="{FF2B5EF4-FFF2-40B4-BE49-F238E27FC236}">
                      <a16:creationId xmlns:a16="http://schemas.microsoft.com/office/drawing/2014/main" id="{1503FA43-4D8A-0C91-B573-BD0346DDB2FF}"/>
                    </a:ext>
                  </a:extLst>
                </p:cNvPr>
                <p:cNvSpPr/>
                <p:nvPr/>
              </p:nvSpPr>
              <p:spPr>
                <a:xfrm>
                  <a:off x="3496637"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979" name="Free-form: Shape 978">
                  <a:extLst>
                    <a:ext uri="{FF2B5EF4-FFF2-40B4-BE49-F238E27FC236}">
                      <a16:creationId xmlns:a16="http://schemas.microsoft.com/office/drawing/2014/main" id="{25ABA591-8FA8-4823-AEF3-4F3ECB2ADA03}"/>
                    </a:ext>
                  </a:extLst>
                </p:cNvPr>
                <p:cNvSpPr/>
                <p:nvPr/>
              </p:nvSpPr>
              <p:spPr>
                <a:xfrm>
                  <a:off x="3542710"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980" name="Free-form: Shape 979">
                  <a:extLst>
                    <a:ext uri="{FF2B5EF4-FFF2-40B4-BE49-F238E27FC236}">
                      <a16:creationId xmlns:a16="http://schemas.microsoft.com/office/drawing/2014/main" id="{0DB87FFE-EA36-2D4A-A2CD-7DD5855A1AFA}"/>
                    </a:ext>
                  </a:extLst>
                </p:cNvPr>
                <p:cNvSpPr/>
                <p:nvPr/>
              </p:nvSpPr>
              <p:spPr>
                <a:xfrm>
                  <a:off x="3576471"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981" name="Free-form: Shape 980">
                  <a:extLst>
                    <a:ext uri="{FF2B5EF4-FFF2-40B4-BE49-F238E27FC236}">
                      <a16:creationId xmlns:a16="http://schemas.microsoft.com/office/drawing/2014/main" id="{EDCFD24A-5F87-FB32-9671-472D8C7D2786}"/>
                    </a:ext>
                  </a:extLst>
                </p:cNvPr>
                <p:cNvSpPr/>
                <p:nvPr/>
              </p:nvSpPr>
              <p:spPr>
                <a:xfrm>
                  <a:off x="3622291"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1" y="27352"/>
                        <a:pt x="24397" y="0"/>
                      </a:cubicBezTo>
                      <a:lnTo>
                        <a:pt x="24397" y="0"/>
                      </a:lnTo>
                      <a:cubicBezTo>
                        <a:pt x="25204" y="7598"/>
                        <a:pt x="26818"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966" name="Graphic 294">
                <a:extLst>
                  <a:ext uri="{FF2B5EF4-FFF2-40B4-BE49-F238E27FC236}">
                    <a16:creationId xmlns:a16="http://schemas.microsoft.com/office/drawing/2014/main" id="{93FE7351-A722-E273-15C0-9BDBF40F2DE9}"/>
                  </a:ext>
                </a:extLst>
              </p:cNvPr>
              <p:cNvGrpSpPr/>
              <p:nvPr/>
            </p:nvGrpSpPr>
            <p:grpSpPr>
              <a:xfrm>
                <a:off x="3468549" y="2172506"/>
                <a:ext cx="366793" cy="366230"/>
                <a:chOff x="3468549" y="2172506"/>
                <a:chExt cx="366793" cy="366230"/>
              </a:xfrm>
              <a:solidFill>
                <a:srgbClr val="54BCE8"/>
              </a:solidFill>
            </p:grpSpPr>
            <p:sp>
              <p:nvSpPr>
                <p:cNvPr id="973" name="Free-form: Shape 972">
                  <a:extLst>
                    <a:ext uri="{FF2B5EF4-FFF2-40B4-BE49-F238E27FC236}">
                      <a16:creationId xmlns:a16="http://schemas.microsoft.com/office/drawing/2014/main" id="{4022C986-DEC2-3E27-74EE-79D61E416199}"/>
                    </a:ext>
                  </a:extLst>
                </p:cNvPr>
                <p:cNvSpPr/>
                <p:nvPr/>
              </p:nvSpPr>
              <p:spPr>
                <a:xfrm>
                  <a:off x="3606301"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974" name="Free-form: Shape 973">
                  <a:extLst>
                    <a:ext uri="{FF2B5EF4-FFF2-40B4-BE49-F238E27FC236}">
                      <a16:creationId xmlns:a16="http://schemas.microsoft.com/office/drawing/2014/main" id="{A6D844A7-0D91-0850-012B-C7BB87DB2C01}"/>
                    </a:ext>
                  </a:extLst>
                </p:cNvPr>
                <p:cNvSpPr/>
                <p:nvPr/>
              </p:nvSpPr>
              <p:spPr>
                <a:xfrm>
                  <a:off x="3468549"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975" name="Free-form: Shape 974">
                  <a:extLst>
                    <a:ext uri="{FF2B5EF4-FFF2-40B4-BE49-F238E27FC236}">
                      <a16:creationId xmlns:a16="http://schemas.microsoft.com/office/drawing/2014/main" id="{8DFCF0D6-0D76-E458-C5EA-2EBDECECEFC2}"/>
                    </a:ext>
                  </a:extLst>
                </p:cNvPr>
                <p:cNvSpPr/>
                <p:nvPr/>
              </p:nvSpPr>
              <p:spPr>
                <a:xfrm>
                  <a:off x="347877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976" name="Free-form: Shape 975">
                  <a:extLst>
                    <a:ext uri="{FF2B5EF4-FFF2-40B4-BE49-F238E27FC236}">
                      <a16:creationId xmlns:a16="http://schemas.microsoft.com/office/drawing/2014/main" id="{3D7CE2BC-FBAB-5C4B-D343-7E3BF6298C22}"/>
                    </a:ext>
                  </a:extLst>
                </p:cNvPr>
                <p:cNvSpPr/>
                <p:nvPr/>
              </p:nvSpPr>
              <p:spPr>
                <a:xfrm>
                  <a:off x="3628733"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967" name="Free-form: Shape 966">
                <a:extLst>
                  <a:ext uri="{FF2B5EF4-FFF2-40B4-BE49-F238E27FC236}">
                    <a16:creationId xmlns:a16="http://schemas.microsoft.com/office/drawing/2014/main" id="{95BE67F9-C0BB-4E44-C4D8-AD5996DF27BB}"/>
                  </a:ext>
                </a:extLst>
              </p:cNvPr>
              <p:cNvSpPr/>
              <p:nvPr/>
            </p:nvSpPr>
            <p:spPr>
              <a:xfrm>
                <a:off x="3445193" y="2106597"/>
                <a:ext cx="129806" cy="35858"/>
              </a:xfrm>
              <a:custGeom>
                <a:avLst/>
                <a:gdLst>
                  <a:gd name="connsiteX0" fmla="*/ 128890 w 129806"/>
                  <a:gd name="connsiteY0" fmla="*/ 19871 h 35858"/>
                  <a:gd name="connsiteX1" fmla="*/ 67579 w 129806"/>
                  <a:gd name="connsiteY1" fmla="*/ 34306 h 35858"/>
                  <a:gd name="connsiteX2" fmla="*/ 2235 w 129806"/>
                  <a:gd name="connsiteY2" fmla="*/ 23669 h 35858"/>
                  <a:gd name="connsiteX3" fmla="*/ 63545 w 129806"/>
                  <a:gd name="connsiteY3" fmla="*/ 116 h 35858"/>
                  <a:gd name="connsiteX4" fmla="*/ 128890 w 129806"/>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06" h="35858">
                    <a:moveTo>
                      <a:pt x="128890" y="19871"/>
                    </a:moveTo>
                    <a:cubicBezTo>
                      <a:pt x="122436" y="25949"/>
                      <a:pt x="93394" y="30508"/>
                      <a:pt x="67579" y="34306"/>
                    </a:cubicBezTo>
                    <a:cubicBezTo>
                      <a:pt x="40957" y="38105"/>
                      <a:pt x="12722" y="35066"/>
                      <a:pt x="2235" y="23669"/>
                    </a:cubicBezTo>
                    <a:cubicBezTo>
                      <a:pt x="-8253" y="12273"/>
                      <a:pt x="19176" y="-1403"/>
                      <a:pt x="63545" y="116"/>
                    </a:cubicBezTo>
                    <a:cubicBezTo>
                      <a:pt x="107109"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968" name="Free-form: Shape 967">
                <a:extLst>
                  <a:ext uri="{FF2B5EF4-FFF2-40B4-BE49-F238E27FC236}">
                    <a16:creationId xmlns:a16="http://schemas.microsoft.com/office/drawing/2014/main" id="{C8652A8B-49BE-066E-11BB-74B00C12B411}"/>
                  </a:ext>
                </a:extLst>
              </p:cNvPr>
              <p:cNvSpPr/>
              <p:nvPr/>
            </p:nvSpPr>
            <p:spPr>
              <a:xfrm>
                <a:off x="359728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969" name="Graphic 294">
                <a:extLst>
                  <a:ext uri="{FF2B5EF4-FFF2-40B4-BE49-F238E27FC236}">
                    <a16:creationId xmlns:a16="http://schemas.microsoft.com/office/drawing/2014/main" id="{A36E233B-3677-D6EB-8278-4B0F090DAF72}"/>
                  </a:ext>
                </a:extLst>
              </p:cNvPr>
              <p:cNvGrpSpPr/>
              <p:nvPr/>
            </p:nvGrpSpPr>
            <p:grpSpPr>
              <a:xfrm>
                <a:off x="3478890" y="2253909"/>
                <a:ext cx="271240" cy="163912"/>
                <a:chOff x="3478890" y="2253909"/>
                <a:chExt cx="271240" cy="163912"/>
              </a:xfrm>
            </p:grpSpPr>
            <p:sp>
              <p:nvSpPr>
                <p:cNvPr id="970" name="Free-form: Shape 969">
                  <a:extLst>
                    <a:ext uri="{FF2B5EF4-FFF2-40B4-BE49-F238E27FC236}">
                      <a16:creationId xmlns:a16="http://schemas.microsoft.com/office/drawing/2014/main" id="{36570AE8-725D-6340-5EE3-9D585C06B907}"/>
                    </a:ext>
                  </a:extLst>
                </p:cNvPr>
                <p:cNvSpPr/>
                <p:nvPr/>
              </p:nvSpPr>
              <p:spPr>
                <a:xfrm>
                  <a:off x="3478890"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7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971" name="Free-form: Shape 970">
                  <a:extLst>
                    <a:ext uri="{FF2B5EF4-FFF2-40B4-BE49-F238E27FC236}">
                      <a16:creationId xmlns:a16="http://schemas.microsoft.com/office/drawing/2014/main" id="{CAE36D71-6E33-119F-C54E-5B88A0DBE1EB}"/>
                    </a:ext>
                  </a:extLst>
                </p:cNvPr>
                <p:cNvSpPr/>
                <p:nvPr/>
              </p:nvSpPr>
              <p:spPr>
                <a:xfrm>
                  <a:off x="3497741"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972" name="Free-form: Shape 971">
                  <a:extLst>
                    <a:ext uri="{FF2B5EF4-FFF2-40B4-BE49-F238E27FC236}">
                      <a16:creationId xmlns:a16="http://schemas.microsoft.com/office/drawing/2014/main" id="{600C16D8-784F-B122-5C07-21653B0A83B7}"/>
                    </a:ext>
                  </a:extLst>
                </p:cNvPr>
                <p:cNvSpPr/>
                <p:nvPr/>
              </p:nvSpPr>
              <p:spPr>
                <a:xfrm>
                  <a:off x="3491797" y="2263228"/>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56" name="Graphic 294">
              <a:extLst>
                <a:ext uri="{FF2B5EF4-FFF2-40B4-BE49-F238E27FC236}">
                  <a16:creationId xmlns:a16="http://schemas.microsoft.com/office/drawing/2014/main" id="{C441CA0A-E208-75E8-6EFA-3EA469D0F9F1}"/>
                </a:ext>
              </a:extLst>
            </p:cNvPr>
            <p:cNvGrpSpPr/>
            <p:nvPr/>
          </p:nvGrpSpPr>
          <p:grpSpPr>
            <a:xfrm>
              <a:off x="1911273" y="1688745"/>
              <a:ext cx="643216" cy="745746"/>
              <a:chOff x="3702460" y="1971850"/>
              <a:chExt cx="611501" cy="687949"/>
            </a:xfrm>
          </p:grpSpPr>
          <p:sp>
            <p:nvSpPr>
              <p:cNvPr id="944" name="Free-form: Shape 943">
                <a:extLst>
                  <a:ext uri="{FF2B5EF4-FFF2-40B4-BE49-F238E27FC236}">
                    <a16:creationId xmlns:a16="http://schemas.microsoft.com/office/drawing/2014/main" id="{B54F21B5-9F77-6D31-529A-731CC6C8E60A}"/>
                  </a:ext>
                </a:extLst>
              </p:cNvPr>
              <p:cNvSpPr/>
              <p:nvPr/>
            </p:nvSpPr>
            <p:spPr>
              <a:xfrm>
                <a:off x="3702460"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5607"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3657" y="68002"/>
                      <a:pt x="162851" y="75600"/>
                      <a:pt x="160431" y="82438"/>
                    </a:cubicBezTo>
                    <a:cubicBezTo>
                      <a:pt x="158010" y="89276"/>
                      <a:pt x="154783" y="95354"/>
                      <a:pt x="149136" y="90036"/>
                    </a:cubicBezTo>
                    <a:cubicBezTo>
                      <a:pt x="141876" y="83957"/>
                      <a:pt x="145910" y="62683"/>
                      <a:pt x="146716" y="55086"/>
                    </a:cubicBezTo>
                    <a:cubicBezTo>
                      <a:pt x="147523" y="36851"/>
                      <a:pt x="152363" y="1901"/>
                      <a:pt x="137036" y="1901"/>
                    </a:cubicBezTo>
                    <a:cubicBezTo>
                      <a:pt x="121708" y="1901"/>
                      <a:pt x="125741" y="42929"/>
                      <a:pt x="127355" y="63443"/>
                    </a:cubicBezTo>
                    <a:cubicBezTo>
                      <a:pt x="128162"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8632"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945" name="Free-form: Shape 944">
                <a:extLst>
                  <a:ext uri="{FF2B5EF4-FFF2-40B4-BE49-F238E27FC236}">
                    <a16:creationId xmlns:a16="http://schemas.microsoft.com/office/drawing/2014/main" id="{80060141-4DD4-C0FE-FDD5-3F3688170725}"/>
                  </a:ext>
                </a:extLst>
              </p:cNvPr>
              <p:cNvSpPr/>
              <p:nvPr/>
            </p:nvSpPr>
            <p:spPr>
              <a:xfrm>
                <a:off x="3706386"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3"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946" name="Graphic 294">
                <a:extLst>
                  <a:ext uri="{FF2B5EF4-FFF2-40B4-BE49-F238E27FC236}">
                    <a16:creationId xmlns:a16="http://schemas.microsoft.com/office/drawing/2014/main" id="{741DBBD8-F36E-7153-B859-E40652689045}"/>
                  </a:ext>
                </a:extLst>
              </p:cNvPr>
              <p:cNvGrpSpPr/>
              <p:nvPr/>
            </p:nvGrpSpPr>
            <p:grpSpPr>
              <a:xfrm>
                <a:off x="3758823" y="1975271"/>
                <a:ext cx="378852" cy="148519"/>
                <a:chOff x="3758823" y="1975271"/>
                <a:chExt cx="378852" cy="148519"/>
              </a:xfrm>
              <a:solidFill>
                <a:srgbClr val="F19C67"/>
              </a:solidFill>
            </p:grpSpPr>
            <p:sp>
              <p:nvSpPr>
                <p:cNvPr id="958" name="Free-form: Shape 957">
                  <a:extLst>
                    <a:ext uri="{FF2B5EF4-FFF2-40B4-BE49-F238E27FC236}">
                      <a16:creationId xmlns:a16="http://schemas.microsoft.com/office/drawing/2014/main" id="{FFEA5409-41CD-7309-028F-52DF1A7B40EC}"/>
                    </a:ext>
                  </a:extLst>
                </p:cNvPr>
                <p:cNvSpPr/>
                <p:nvPr/>
              </p:nvSpPr>
              <p:spPr>
                <a:xfrm>
                  <a:off x="3758823"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8" y="105610"/>
                        <a:pt x="25008" y="105610"/>
                      </a:cubicBezTo>
                      <a:cubicBezTo>
                        <a:pt x="36303" y="106369"/>
                        <a:pt x="32269" y="79777"/>
                        <a:pt x="30656" y="69140"/>
                      </a:cubicBezTo>
                      <a:cubicBezTo>
                        <a:pt x="31462"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959" name="Free-form: Shape 958">
                  <a:extLst>
                    <a:ext uri="{FF2B5EF4-FFF2-40B4-BE49-F238E27FC236}">
                      <a16:creationId xmlns:a16="http://schemas.microsoft.com/office/drawing/2014/main" id="{138698A3-8F99-2FD4-3607-E22D67AB4311}"/>
                    </a:ext>
                  </a:extLst>
                </p:cNvPr>
                <p:cNvSpPr/>
                <p:nvPr/>
              </p:nvSpPr>
              <p:spPr>
                <a:xfrm>
                  <a:off x="379915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30656"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960" name="Free-form: Shape 959">
                  <a:extLst>
                    <a:ext uri="{FF2B5EF4-FFF2-40B4-BE49-F238E27FC236}">
                      <a16:creationId xmlns:a16="http://schemas.microsoft.com/office/drawing/2014/main" id="{383053BC-23B6-1A67-A5D7-DC2E60CB2317}"/>
                    </a:ext>
                  </a:extLst>
                </p:cNvPr>
                <p:cNvSpPr/>
                <p:nvPr/>
              </p:nvSpPr>
              <p:spPr>
                <a:xfrm>
                  <a:off x="3845232"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885"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961" name="Free-form: Shape 960">
                  <a:extLst>
                    <a:ext uri="{FF2B5EF4-FFF2-40B4-BE49-F238E27FC236}">
                      <a16:creationId xmlns:a16="http://schemas.microsoft.com/office/drawing/2014/main" id="{7944BF23-8C34-1AC0-037F-D372A274977A}"/>
                    </a:ext>
                  </a:extLst>
                </p:cNvPr>
                <p:cNvSpPr/>
                <p:nvPr/>
              </p:nvSpPr>
              <p:spPr>
                <a:xfrm>
                  <a:off x="3878992"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962" name="Free-form: Shape 961">
                  <a:extLst>
                    <a:ext uri="{FF2B5EF4-FFF2-40B4-BE49-F238E27FC236}">
                      <a16:creationId xmlns:a16="http://schemas.microsoft.com/office/drawing/2014/main" id="{67E1B452-FF42-4F79-758A-344BDDC75CEB}"/>
                    </a:ext>
                  </a:extLst>
                </p:cNvPr>
                <p:cNvSpPr/>
                <p:nvPr/>
              </p:nvSpPr>
              <p:spPr>
                <a:xfrm>
                  <a:off x="3924812" y="2010221"/>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2939"/>
                        <a:pt x="35692" y="27352"/>
                        <a:pt x="24397" y="0"/>
                      </a:cubicBezTo>
                      <a:lnTo>
                        <a:pt x="24397" y="0"/>
                      </a:lnTo>
                      <a:cubicBezTo>
                        <a:pt x="25204" y="7598"/>
                        <a:pt x="26818" y="15955"/>
                        <a:pt x="27624" y="22034"/>
                      </a:cubicBezTo>
                      <a:cubicBezTo>
                        <a:pt x="28431" y="32671"/>
                        <a:pt x="18750" y="69140"/>
                        <a:pt x="7456" y="43308"/>
                      </a:cubicBezTo>
                      <a:cubicBezTo>
                        <a:pt x="4229" y="35710"/>
                        <a:pt x="6650"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947" name="Graphic 294">
                <a:extLst>
                  <a:ext uri="{FF2B5EF4-FFF2-40B4-BE49-F238E27FC236}">
                    <a16:creationId xmlns:a16="http://schemas.microsoft.com/office/drawing/2014/main" id="{90B0B4B9-1A5B-AAA3-5DB8-A8F0D1ECAF0C}"/>
                  </a:ext>
                </a:extLst>
              </p:cNvPr>
              <p:cNvGrpSpPr/>
              <p:nvPr/>
            </p:nvGrpSpPr>
            <p:grpSpPr>
              <a:xfrm>
                <a:off x="3771071" y="2172506"/>
                <a:ext cx="366793" cy="366230"/>
                <a:chOff x="3771071" y="2172506"/>
                <a:chExt cx="366793" cy="366230"/>
              </a:xfrm>
              <a:solidFill>
                <a:srgbClr val="54BCE8"/>
              </a:solidFill>
            </p:grpSpPr>
            <p:sp>
              <p:nvSpPr>
                <p:cNvPr id="954" name="Free-form: Shape 953">
                  <a:extLst>
                    <a:ext uri="{FF2B5EF4-FFF2-40B4-BE49-F238E27FC236}">
                      <a16:creationId xmlns:a16="http://schemas.microsoft.com/office/drawing/2014/main" id="{AD7E3197-F9C1-1687-1A4F-B19BFBDA9ACA}"/>
                    </a:ext>
                  </a:extLst>
                </p:cNvPr>
                <p:cNvSpPr/>
                <p:nvPr/>
              </p:nvSpPr>
              <p:spPr>
                <a:xfrm>
                  <a:off x="3908822"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955" name="Free-form: Shape 954">
                  <a:extLst>
                    <a:ext uri="{FF2B5EF4-FFF2-40B4-BE49-F238E27FC236}">
                      <a16:creationId xmlns:a16="http://schemas.microsoft.com/office/drawing/2014/main" id="{908B8B71-2330-FED8-D17F-44B7BBDD79C1}"/>
                    </a:ext>
                  </a:extLst>
                </p:cNvPr>
                <p:cNvSpPr/>
                <p:nvPr/>
              </p:nvSpPr>
              <p:spPr>
                <a:xfrm>
                  <a:off x="3771071" y="240154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5668" y="46305"/>
                        <a:pt x="10340" y="44786"/>
                        <a:pt x="3886" y="38707"/>
                      </a:cubicBezTo>
                      <a:cubicBezTo>
                        <a:pt x="-4181" y="31110"/>
                        <a:pt x="659" y="17434"/>
                        <a:pt x="15180" y="8316"/>
                      </a:cubicBezTo>
                      <a:cubicBezTo>
                        <a:pt x="27281" y="-41"/>
                        <a:pt x="45029" y="-3840"/>
                        <a:pt x="49869" y="5277"/>
                      </a:cubicBezTo>
                      <a:cubicBezTo>
                        <a:pt x="54710" y="1287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956" name="Free-form: Shape 955">
                  <a:extLst>
                    <a:ext uri="{FF2B5EF4-FFF2-40B4-BE49-F238E27FC236}">
                      <a16:creationId xmlns:a16="http://schemas.microsoft.com/office/drawing/2014/main" id="{1004428A-8CE7-A6D3-C7F1-7BD072419F5B}"/>
                    </a:ext>
                  </a:extLst>
                </p:cNvPr>
                <p:cNvSpPr/>
                <p:nvPr/>
              </p:nvSpPr>
              <p:spPr>
                <a:xfrm>
                  <a:off x="3781293"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957" name="Free-form: Shape 956">
                  <a:extLst>
                    <a:ext uri="{FF2B5EF4-FFF2-40B4-BE49-F238E27FC236}">
                      <a16:creationId xmlns:a16="http://schemas.microsoft.com/office/drawing/2014/main" id="{28ACDE6A-D69A-0DE4-4E33-DEA27E2EB78F}"/>
                    </a:ext>
                  </a:extLst>
                </p:cNvPr>
                <p:cNvSpPr/>
                <p:nvPr/>
              </p:nvSpPr>
              <p:spPr>
                <a:xfrm>
                  <a:off x="3931254"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948" name="Free-form: Shape 947">
                <a:extLst>
                  <a:ext uri="{FF2B5EF4-FFF2-40B4-BE49-F238E27FC236}">
                    <a16:creationId xmlns:a16="http://schemas.microsoft.com/office/drawing/2014/main" id="{F15A12CC-3EE9-EDC4-075F-B051DBE3EB8E}"/>
                  </a:ext>
                </a:extLst>
              </p:cNvPr>
              <p:cNvSpPr/>
              <p:nvPr/>
            </p:nvSpPr>
            <p:spPr>
              <a:xfrm>
                <a:off x="3746908" y="2106597"/>
                <a:ext cx="130025" cy="35858"/>
              </a:xfrm>
              <a:custGeom>
                <a:avLst/>
                <a:gdLst>
                  <a:gd name="connsiteX0" fmla="*/ 128890 w 130025"/>
                  <a:gd name="connsiteY0" fmla="*/ 19871 h 35858"/>
                  <a:gd name="connsiteX1" fmla="*/ 67579 w 130025"/>
                  <a:gd name="connsiteY1" fmla="*/ 34306 h 35858"/>
                  <a:gd name="connsiteX2" fmla="*/ 2235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949" name="Free-form: Shape 948">
                <a:extLst>
                  <a:ext uri="{FF2B5EF4-FFF2-40B4-BE49-F238E27FC236}">
                    <a16:creationId xmlns:a16="http://schemas.microsoft.com/office/drawing/2014/main" id="{62948148-0BE3-BB92-44E2-A31FBF6BE5BF}"/>
                  </a:ext>
                </a:extLst>
              </p:cNvPr>
              <p:cNvSpPr/>
              <p:nvPr/>
            </p:nvSpPr>
            <p:spPr>
              <a:xfrm>
                <a:off x="3899809"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3" y="6911"/>
                      <a:pt x="7451" y="-2966"/>
                      <a:pt x="18745" y="833"/>
                    </a:cubicBezTo>
                    <a:cubicBezTo>
                      <a:pt x="30846"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950" name="Graphic 294">
                <a:extLst>
                  <a:ext uri="{FF2B5EF4-FFF2-40B4-BE49-F238E27FC236}">
                    <a16:creationId xmlns:a16="http://schemas.microsoft.com/office/drawing/2014/main" id="{D3B2EDB1-AB52-5A61-DC80-297D3378ABD1}"/>
                  </a:ext>
                </a:extLst>
              </p:cNvPr>
              <p:cNvGrpSpPr/>
              <p:nvPr/>
            </p:nvGrpSpPr>
            <p:grpSpPr>
              <a:xfrm>
                <a:off x="3781412" y="2253909"/>
                <a:ext cx="271088" cy="163912"/>
                <a:chOff x="3781412" y="2253909"/>
                <a:chExt cx="271088" cy="163912"/>
              </a:xfrm>
            </p:grpSpPr>
            <p:sp>
              <p:nvSpPr>
                <p:cNvPr id="951" name="Free-form: Shape 950">
                  <a:extLst>
                    <a:ext uri="{FF2B5EF4-FFF2-40B4-BE49-F238E27FC236}">
                      <a16:creationId xmlns:a16="http://schemas.microsoft.com/office/drawing/2014/main" id="{33DEF68E-C227-72CD-FEA1-AAFEEF414A1D}"/>
                    </a:ext>
                  </a:extLst>
                </p:cNvPr>
                <p:cNvSpPr/>
                <p:nvPr/>
              </p:nvSpPr>
              <p:spPr>
                <a:xfrm>
                  <a:off x="3781412"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7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5361"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952" name="Free-form: Shape 951">
                  <a:extLst>
                    <a:ext uri="{FF2B5EF4-FFF2-40B4-BE49-F238E27FC236}">
                      <a16:creationId xmlns:a16="http://schemas.microsoft.com/office/drawing/2014/main" id="{5435FD55-ACA8-EE3C-92C3-73318B97DB23}"/>
                    </a:ext>
                  </a:extLst>
                </p:cNvPr>
                <p:cNvSpPr/>
                <p:nvPr/>
              </p:nvSpPr>
              <p:spPr>
                <a:xfrm>
                  <a:off x="3800263"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9" y="-3065"/>
                        <a:pt x="50527"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953" name="Free-form: Shape 952">
                  <a:extLst>
                    <a:ext uri="{FF2B5EF4-FFF2-40B4-BE49-F238E27FC236}">
                      <a16:creationId xmlns:a16="http://schemas.microsoft.com/office/drawing/2014/main" id="{80F43265-D571-CDE4-5F7B-800D9BEF1569}"/>
                    </a:ext>
                  </a:extLst>
                </p:cNvPr>
                <p:cNvSpPr/>
                <p:nvPr/>
              </p:nvSpPr>
              <p:spPr>
                <a:xfrm>
                  <a:off x="3794319" y="2263228"/>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067" y="8358"/>
                        <a:pt x="105681"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6975" y="82816"/>
                        <a:pt x="125849" y="53944"/>
                      </a:cubicBezTo>
                      <a:cubicBezTo>
                        <a:pt x="132303"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57" name="Graphic 294">
              <a:extLst>
                <a:ext uri="{FF2B5EF4-FFF2-40B4-BE49-F238E27FC236}">
                  <a16:creationId xmlns:a16="http://schemas.microsoft.com/office/drawing/2014/main" id="{FCB96E12-0430-08A3-2AAB-8AA665411D2E}"/>
                </a:ext>
              </a:extLst>
            </p:cNvPr>
            <p:cNvGrpSpPr/>
            <p:nvPr/>
          </p:nvGrpSpPr>
          <p:grpSpPr>
            <a:xfrm>
              <a:off x="2226071" y="1684782"/>
              <a:ext cx="662918" cy="774094"/>
              <a:chOff x="4001737" y="1968194"/>
              <a:chExt cx="630232" cy="714100"/>
            </a:xfrm>
          </p:grpSpPr>
          <p:sp>
            <p:nvSpPr>
              <p:cNvPr id="925" name="Free-form: Shape 924">
                <a:extLst>
                  <a:ext uri="{FF2B5EF4-FFF2-40B4-BE49-F238E27FC236}">
                    <a16:creationId xmlns:a16="http://schemas.microsoft.com/office/drawing/2014/main" id="{0F9267A5-2C6F-6A86-F878-F2A9D6B251D2}"/>
                  </a:ext>
                </a:extLst>
              </p:cNvPr>
              <p:cNvSpPr/>
              <p:nvPr/>
            </p:nvSpPr>
            <p:spPr>
              <a:xfrm>
                <a:off x="4001737" y="1968194"/>
                <a:ext cx="326977" cy="528322"/>
              </a:xfrm>
              <a:custGeom>
                <a:avLst/>
                <a:gdLst>
                  <a:gd name="connsiteX0" fmla="*/ 285490 w 326977"/>
                  <a:gd name="connsiteY0" fmla="*/ 88373 h 528322"/>
                  <a:gd name="connsiteX1" fmla="*/ 273390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1 w 326977"/>
                  <a:gd name="connsiteY12" fmla="*/ 59502 h 528322"/>
                  <a:gd name="connsiteX13" fmla="*/ 158835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8 w 326977"/>
                  <a:gd name="connsiteY27" fmla="*/ 121044 h 528322"/>
                  <a:gd name="connsiteX28" fmla="*/ 15238 w 326977"/>
                  <a:gd name="connsiteY28" fmla="*/ 295034 h 528322"/>
                  <a:gd name="connsiteX29" fmla="*/ 36212 w 326977"/>
                  <a:gd name="connsiteY29" fmla="*/ 501694 h 528322"/>
                  <a:gd name="connsiteX30" fmla="*/ 141087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90" y="51144"/>
                    </a:cubicBezTo>
                    <a:cubicBezTo>
                      <a:pt x="274196" y="29870"/>
                      <a:pt x="278230" y="1758"/>
                      <a:pt x="255641" y="5557"/>
                    </a:cubicBezTo>
                    <a:cubicBezTo>
                      <a:pt x="233053" y="9356"/>
                      <a:pt x="245961" y="32909"/>
                      <a:pt x="248381" y="54943"/>
                    </a:cubicBezTo>
                    <a:cubicBezTo>
                      <a:pt x="249994" y="67100"/>
                      <a:pt x="241121" y="100530"/>
                      <a:pt x="228213" y="73178"/>
                    </a:cubicBezTo>
                    <a:cubicBezTo>
                      <a:pt x="224179" y="65580"/>
                      <a:pt x="226599" y="52664"/>
                      <a:pt x="226599" y="44306"/>
                    </a:cubicBezTo>
                    <a:cubicBezTo>
                      <a:pt x="226599" y="23792"/>
                      <a:pt x="229826" y="-2800"/>
                      <a:pt x="210465" y="239"/>
                    </a:cubicBezTo>
                    <a:cubicBezTo>
                      <a:pt x="191104" y="3278"/>
                      <a:pt x="199171"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6734" y="239"/>
                      <a:pt x="156415" y="36708"/>
                      <a:pt x="159641" y="59502"/>
                    </a:cubicBezTo>
                    <a:cubicBezTo>
                      <a:pt x="160448" y="66340"/>
                      <a:pt x="160448" y="74697"/>
                      <a:pt x="158835"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6" y="87614"/>
                      <a:pt x="120112" y="94452"/>
                    </a:cubicBezTo>
                    <a:cubicBezTo>
                      <a:pt x="107204" y="116485"/>
                      <a:pt x="100750" y="74697"/>
                      <a:pt x="101557" y="67859"/>
                    </a:cubicBezTo>
                    <a:cubicBezTo>
                      <a:pt x="102364" y="50384"/>
                      <a:pt x="106398" y="16954"/>
                      <a:pt x="87036" y="16194"/>
                    </a:cubicBezTo>
                    <a:cubicBezTo>
                      <a:pt x="67675" y="15434"/>
                      <a:pt x="78969" y="59502"/>
                      <a:pt x="82196" y="79256"/>
                    </a:cubicBezTo>
                    <a:cubicBezTo>
                      <a:pt x="83003" y="83815"/>
                      <a:pt x="86229" y="95971"/>
                      <a:pt x="82196" y="99770"/>
                    </a:cubicBezTo>
                    <a:cubicBezTo>
                      <a:pt x="76549" y="105848"/>
                      <a:pt x="69288"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4" y="349738"/>
                      <a:pt x="-14611" y="469024"/>
                      <a:pt x="36212" y="501694"/>
                    </a:cubicBezTo>
                    <a:cubicBezTo>
                      <a:pt x="59608" y="516130"/>
                      <a:pt x="112045" y="513851"/>
                      <a:pt x="141087" y="520689"/>
                    </a:cubicBezTo>
                    <a:cubicBezTo>
                      <a:pt x="182230" y="530566"/>
                      <a:pt x="244347" y="534365"/>
                      <a:pt x="281457" y="510052"/>
                    </a:cubicBezTo>
                    <a:cubicBezTo>
                      <a:pt x="283877" y="508533"/>
                      <a:pt x="285490" y="507013"/>
                      <a:pt x="287104" y="504734"/>
                    </a:cubicBezTo>
                    <a:cubicBezTo>
                      <a:pt x="311305"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926" name="Free-form: Shape 925">
                <a:extLst>
                  <a:ext uri="{FF2B5EF4-FFF2-40B4-BE49-F238E27FC236}">
                    <a16:creationId xmlns:a16="http://schemas.microsoft.com/office/drawing/2014/main" id="{501FB0D5-106B-971F-90DB-4B187DBC02D7}"/>
                  </a:ext>
                </a:extLst>
              </p:cNvPr>
              <p:cNvSpPr/>
              <p:nvPr/>
            </p:nvSpPr>
            <p:spPr>
              <a:xfrm>
                <a:off x="4004507"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1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299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1"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9728" y="165632"/>
                      <a:pt x="10047" y="155755"/>
                      <a:pt x="366" y="147398"/>
                    </a:cubicBezTo>
                    <a:cubicBezTo>
                      <a:pt x="4400" y="169431"/>
                      <a:pt x="8434" y="192225"/>
                      <a:pt x="8434" y="209700"/>
                    </a:cubicBezTo>
                    <a:cubicBezTo>
                      <a:pt x="9240" y="264404"/>
                      <a:pt x="-21415" y="383690"/>
                      <a:pt x="29408" y="416360"/>
                    </a:cubicBezTo>
                    <a:cubicBezTo>
                      <a:pt x="52803" y="430796"/>
                      <a:pt x="105241" y="428517"/>
                      <a:pt x="134282" y="435355"/>
                    </a:cubicBezTo>
                    <a:cubicBezTo>
                      <a:pt x="175425" y="445232"/>
                      <a:pt x="237543" y="449031"/>
                      <a:pt x="274653" y="424718"/>
                    </a:cubicBezTo>
                    <a:cubicBezTo>
                      <a:pt x="277073" y="423198"/>
                      <a:pt x="278686" y="421679"/>
                      <a:pt x="280299"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927" name="Graphic 294">
                <a:extLst>
                  <a:ext uri="{FF2B5EF4-FFF2-40B4-BE49-F238E27FC236}">
                    <a16:creationId xmlns:a16="http://schemas.microsoft.com/office/drawing/2014/main" id="{B616603D-1C4D-721C-2E15-94C7F0FA1D10}"/>
                  </a:ext>
                </a:extLst>
              </p:cNvPr>
              <p:cNvGrpSpPr/>
              <p:nvPr/>
            </p:nvGrpSpPr>
            <p:grpSpPr>
              <a:xfrm>
                <a:off x="4045982" y="1983628"/>
                <a:ext cx="401711" cy="138083"/>
                <a:chOff x="4045982" y="1983628"/>
                <a:chExt cx="401711" cy="138083"/>
              </a:xfrm>
              <a:solidFill>
                <a:srgbClr val="F19C67"/>
              </a:solidFill>
            </p:grpSpPr>
            <p:sp>
              <p:nvSpPr>
                <p:cNvPr id="939" name="Free-form: Shape 938">
                  <a:extLst>
                    <a:ext uri="{FF2B5EF4-FFF2-40B4-BE49-F238E27FC236}">
                      <a16:creationId xmlns:a16="http://schemas.microsoft.com/office/drawing/2014/main" id="{4EE0C51F-0CF9-882B-036D-FDDE5DEC2B17}"/>
                    </a:ext>
                  </a:extLst>
                </p:cNvPr>
                <p:cNvSpPr/>
                <p:nvPr/>
              </p:nvSpPr>
              <p:spPr>
                <a:xfrm>
                  <a:off x="4045982"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3429"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940" name="Free-form: Shape 939">
                  <a:extLst>
                    <a:ext uri="{FF2B5EF4-FFF2-40B4-BE49-F238E27FC236}">
                      <a16:creationId xmlns:a16="http://schemas.microsoft.com/office/drawing/2014/main" id="{2940435E-7F8C-58E5-28E4-77DACDA91A96}"/>
                    </a:ext>
                  </a:extLst>
                </p:cNvPr>
                <p:cNvSpPr/>
                <p:nvPr/>
              </p:nvSpPr>
              <p:spPr>
                <a:xfrm>
                  <a:off x="4087159" y="1985148"/>
                  <a:ext cx="37985" cy="101228"/>
                </a:xfrm>
                <a:custGeom>
                  <a:avLst/>
                  <a:gdLst>
                    <a:gd name="connsiteX0" fmla="*/ 8874 w 37985"/>
                    <a:gd name="connsiteY0" fmla="*/ 41788 h 101228"/>
                    <a:gd name="connsiteX1" fmla="*/ 30656 w 37985"/>
                    <a:gd name="connsiteY1" fmla="*/ 99531 h 101228"/>
                    <a:gd name="connsiteX2" fmla="*/ 35496 w 37985"/>
                    <a:gd name="connsiteY2" fmla="*/ 50905 h 101228"/>
                    <a:gd name="connsiteX3" fmla="*/ 33076 w 37985"/>
                    <a:gd name="connsiteY3" fmla="*/ 78257 h 101228"/>
                    <a:gd name="connsiteX4" fmla="*/ 14521 w 37985"/>
                    <a:gd name="connsiteY4" fmla="*/ 51665 h 101228"/>
                    <a:gd name="connsiteX5" fmla="*/ 0 w 37985"/>
                    <a:gd name="connsiteY5" fmla="*/ 0 h 101228"/>
                    <a:gd name="connsiteX6" fmla="*/ 8874 w 37985"/>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 h="101228">
                      <a:moveTo>
                        <a:pt x="8874" y="41788"/>
                      </a:moveTo>
                      <a:cubicBezTo>
                        <a:pt x="3227" y="68380"/>
                        <a:pt x="17748" y="110168"/>
                        <a:pt x="30656" y="99531"/>
                      </a:cubicBezTo>
                      <a:cubicBezTo>
                        <a:pt x="43563" y="88894"/>
                        <a:pt x="35496" y="50905"/>
                        <a:pt x="35496" y="50905"/>
                      </a:cubicBezTo>
                      <a:cubicBezTo>
                        <a:pt x="36303" y="57743"/>
                        <a:pt x="37109" y="71419"/>
                        <a:pt x="33076" y="78257"/>
                      </a:cubicBezTo>
                      <a:cubicBezTo>
                        <a:pt x="20168" y="100291"/>
                        <a:pt x="13714" y="58503"/>
                        <a:pt x="14521" y="51665"/>
                      </a:cubicBezTo>
                      <a:cubicBezTo>
                        <a:pt x="15328" y="34190"/>
                        <a:pt x="19361" y="760"/>
                        <a:pt x="0" y="0"/>
                      </a:cubicBezTo>
                      <a:cubicBezTo>
                        <a:pt x="0" y="760"/>
                        <a:pt x="14521" y="15196"/>
                        <a:pt x="8874" y="41788"/>
                      </a:cubicBezTo>
                      <a:close/>
                    </a:path>
                  </a:pathLst>
                </a:custGeom>
                <a:solidFill>
                  <a:srgbClr val="F19C67"/>
                </a:solidFill>
                <a:ln w="4185" cap="flat">
                  <a:noFill/>
                  <a:prstDash val="solid"/>
                  <a:miter/>
                </a:ln>
              </p:spPr>
              <p:txBody>
                <a:bodyPr rtlCol="0" anchor="ctr"/>
                <a:lstStyle/>
                <a:p>
                  <a:endParaRPr lang="en-GB" dirty="0"/>
                </a:p>
              </p:txBody>
            </p:sp>
            <p:sp>
              <p:nvSpPr>
                <p:cNvPr id="941" name="Free-form: Shape 940">
                  <a:extLst>
                    <a:ext uri="{FF2B5EF4-FFF2-40B4-BE49-F238E27FC236}">
                      <a16:creationId xmlns:a16="http://schemas.microsoft.com/office/drawing/2014/main" id="{817771F4-E534-A4A3-80D6-540FCEC6ADC8}"/>
                    </a:ext>
                  </a:extLst>
                </p:cNvPr>
                <p:cNvSpPr/>
                <p:nvPr/>
              </p:nvSpPr>
              <p:spPr>
                <a:xfrm>
                  <a:off x="4140716"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8"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942" name="Free-form: Shape 941">
                  <a:extLst>
                    <a:ext uri="{FF2B5EF4-FFF2-40B4-BE49-F238E27FC236}">
                      <a16:creationId xmlns:a16="http://schemas.microsoft.com/office/drawing/2014/main" id="{6B23364B-C535-ACA2-1D65-5AEA30EE67F3}"/>
                    </a:ext>
                  </a:extLst>
                </p:cNvPr>
                <p:cNvSpPr/>
                <p:nvPr/>
              </p:nvSpPr>
              <p:spPr>
                <a:xfrm>
                  <a:off x="4175562"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8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2" y="63062"/>
                        <a:pt x="26959" y="65341"/>
                      </a:cubicBezTo>
                      <a:cubicBezTo>
                        <a:pt x="18892" y="75218"/>
                        <a:pt x="11631" y="65341"/>
                        <a:pt x="9211" y="56984"/>
                      </a:cubicBezTo>
                      <a:cubicBezTo>
                        <a:pt x="7598" y="50146"/>
                        <a:pt x="8404" y="41788"/>
                        <a:pt x="8404" y="34190"/>
                      </a:cubicBezTo>
                      <a:cubicBezTo>
                        <a:pt x="8404" y="24313"/>
                        <a:pt x="10018" y="22034"/>
                        <a:pt x="7598" y="10637"/>
                      </a:cubicBezTo>
                      <a:cubicBezTo>
                        <a:pt x="5984" y="6078"/>
                        <a:pt x="5177" y="3799"/>
                        <a:pt x="2757" y="0"/>
                      </a:cubicBezTo>
                      <a:lnTo>
                        <a:pt x="2757" y="0"/>
                      </a:lnTo>
                      <a:cubicBezTo>
                        <a:pt x="2757" y="1520"/>
                        <a:pt x="5177" y="25073"/>
                        <a:pt x="1144" y="48626"/>
                      </a:cubicBezTo>
                      <a:cubicBezTo>
                        <a:pt x="-3697" y="71419"/>
                        <a:pt x="7598"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943" name="Free-form: Shape 942">
                  <a:extLst>
                    <a:ext uri="{FF2B5EF4-FFF2-40B4-BE49-F238E27FC236}">
                      <a16:creationId xmlns:a16="http://schemas.microsoft.com/office/drawing/2014/main" id="{3218697F-40CE-E257-9B53-A2D4FD3E18BC}"/>
                    </a:ext>
                  </a:extLst>
                </p:cNvPr>
                <p:cNvSpPr/>
                <p:nvPr/>
              </p:nvSpPr>
              <p:spPr>
                <a:xfrm>
                  <a:off x="4223039" y="2010980"/>
                  <a:ext cx="31359" cy="63671"/>
                </a:xfrm>
                <a:custGeom>
                  <a:avLst/>
                  <a:gdLst>
                    <a:gd name="connsiteX0" fmla="*/ 457 w 31359"/>
                    <a:gd name="connsiteY0" fmla="*/ 38749 h 63671"/>
                    <a:gd name="connsiteX1" fmla="*/ 24658 w 31359"/>
                    <a:gd name="connsiteY1" fmla="*/ 63062 h 63671"/>
                    <a:gd name="connsiteX2" fmla="*/ 22238 w 31359"/>
                    <a:gd name="connsiteY2" fmla="*/ 0 h 63671"/>
                    <a:gd name="connsiteX3" fmla="*/ 22238 w 31359"/>
                    <a:gd name="connsiteY3" fmla="*/ 0 h 63671"/>
                    <a:gd name="connsiteX4" fmla="*/ 26272 w 31359"/>
                    <a:gd name="connsiteY4" fmla="*/ 12157 h 63671"/>
                    <a:gd name="connsiteX5" fmla="*/ 6104 w 31359"/>
                    <a:gd name="connsiteY5" fmla="*/ 30391 h 63671"/>
                    <a:gd name="connsiteX6" fmla="*/ 4490 w 31359"/>
                    <a:gd name="connsiteY6" fmla="*/ 1520 h 63671"/>
                    <a:gd name="connsiteX7" fmla="*/ 4490 w 31359"/>
                    <a:gd name="connsiteY7" fmla="*/ 0 h 63671"/>
                    <a:gd name="connsiteX8" fmla="*/ 4490 w 31359"/>
                    <a:gd name="connsiteY8" fmla="*/ 0 h 63671"/>
                    <a:gd name="connsiteX9" fmla="*/ 457 w 31359"/>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9" h="63671">
                      <a:moveTo>
                        <a:pt x="457" y="38749"/>
                      </a:moveTo>
                      <a:cubicBezTo>
                        <a:pt x="3684" y="57743"/>
                        <a:pt x="18205" y="66101"/>
                        <a:pt x="24658" y="63062"/>
                      </a:cubicBezTo>
                      <a:cubicBezTo>
                        <a:pt x="31112" y="60023"/>
                        <a:pt x="36759" y="28112"/>
                        <a:pt x="22238" y="0"/>
                      </a:cubicBezTo>
                      <a:lnTo>
                        <a:pt x="22238" y="0"/>
                      </a:lnTo>
                      <a:cubicBezTo>
                        <a:pt x="23852" y="8358"/>
                        <a:pt x="25465" y="5318"/>
                        <a:pt x="26272" y="12157"/>
                      </a:cubicBezTo>
                      <a:cubicBezTo>
                        <a:pt x="27885" y="24313"/>
                        <a:pt x="19011" y="57743"/>
                        <a:pt x="6104" y="30391"/>
                      </a:cubicBezTo>
                      <a:cubicBezTo>
                        <a:pt x="2070" y="22793"/>
                        <a:pt x="4490" y="9877"/>
                        <a:pt x="4490" y="1520"/>
                      </a:cubicBezTo>
                      <a:cubicBezTo>
                        <a:pt x="4490" y="-2279"/>
                        <a:pt x="4490" y="4559"/>
                        <a:pt x="4490" y="0"/>
                      </a:cubicBezTo>
                      <a:lnTo>
                        <a:pt x="4490" y="0"/>
                      </a:lnTo>
                      <a:cubicBezTo>
                        <a:pt x="6104" y="0"/>
                        <a:pt x="-1964" y="18995"/>
                        <a:pt x="457" y="38749"/>
                      </a:cubicBezTo>
                      <a:close/>
                    </a:path>
                  </a:pathLst>
                </a:custGeom>
                <a:solidFill>
                  <a:srgbClr val="F19C67"/>
                </a:solidFill>
                <a:ln w="4185" cap="flat">
                  <a:noFill/>
                  <a:prstDash val="solid"/>
                  <a:miter/>
                </a:ln>
              </p:spPr>
              <p:txBody>
                <a:bodyPr rtlCol="0" anchor="ctr"/>
                <a:lstStyle/>
                <a:p>
                  <a:endParaRPr lang="en-GB" dirty="0"/>
                </a:p>
              </p:txBody>
            </p:sp>
          </p:grpSp>
          <p:grpSp>
            <p:nvGrpSpPr>
              <p:cNvPr id="928" name="Graphic 294">
                <a:extLst>
                  <a:ext uri="{FF2B5EF4-FFF2-40B4-BE49-F238E27FC236}">
                    <a16:creationId xmlns:a16="http://schemas.microsoft.com/office/drawing/2014/main" id="{CF233C11-A9B9-334E-4F8F-0A6982C6562D}"/>
                  </a:ext>
                </a:extLst>
              </p:cNvPr>
              <p:cNvGrpSpPr/>
              <p:nvPr/>
            </p:nvGrpSpPr>
            <p:grpSpPr>
              <a:xfrm>
                <a:off x="4068496" y="2176063"/>
                <a:ext cx="359396" cy="367391"/>
                <a:chOff x="4068496" y="2176063"/>
                <a:chExt cx="359396" cy="367391"/>
              </a:xfrm>
              <a:solidFill>
                <a:srgbClr val="54BCE8"/>
              </a:solidFill>
            </p:grpSpPr>
            <p:sp>
              <p:nvSpPr>
                <p:cNvPr id="935" name="Free-form: Shape 934">
                  <a:extLst>
                    <a:ext uri="{FF2B5EF4-FFF2-40B4-BE49-F238E27FC236}">
                      <a16:creationId xmlns:a16="http://schemas.microsoft.com/office/drawing/2014/main" id="{7E6F0E98-92FB-49B5-90B5-E258541238CD}"/>
                    </a:ext>
                  </a:extLst>
                </p:cNvPr>
                <p:cNvSpPr/>
                <p:nvPr/>
              </p:nvSpPr>
              <p:spPr>
                <a:xfrm>
                  <a:off x="4210537" y="2212185"/>
                  <a:ext cx="38817" cy="39693"/>
                </a:xfrm>
                <a:custGeom>
                  <a:avLst/>
                  <a:gdLst>
                    <a:gd name="connsiteX0" fmla="*/ 38774 w 38817"/>
                    <a:gd name="connsiteY0" fmla="*/ 19892 h 39693"/>
                    <a:gd name="connsiteX1" fmla="*/ 19412 w 38817"/>
                    <a:gd name="connsiteY1" fmla="*/ 39646 h 39693"/>
                    <a:gd name="connsiteX2" fmla="*/ 51 w 38817"/>
                    <a:gd name="connsiteY2" fmla="*/ 19892 h 39693"/>
                    <a:gd name="connsiteX3" fmla="*/ 19412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0" y="31288"/>
                        <a:pt x="29093" y="38886"/>
                        <a:pt x="19412" y="39646"/>
                      </a:cubicBezTo>
                      <a:cubicBezTo>
                        <a:pt x="8118" y="40406"/>
                        <a:pt x="-756" y="32048"/>
                        <a:pt x="51" y="19892"/>
                      </a:cubicBezTo>
                      <a:cubicBezTo>
                        <a:pt x="857" y="10014"/>
                        <a:pt x="8925" y="-1382"/>
                        <a:pt x="19412"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936" name="Free-form: Shape 935">
                  <a:extLst>
                    <a:ext uri="{FF2B5EF4-FFF2-40B4-BE49-F238E27FC236}">
                      <a16:creationId xmlns:a16="http://schemas.microsoft.com/office/drawing/2014/main" id="{848A65E7-8278-A274-E052-302F148A0E20}"/>
                    </a:ext>
                  </a:extLst>
                </p:cNvPr>
                <p:cNvSpPr/>
                <p:nvPr/>
              </p:nvSpPr>
              <p:spPr>
                <a:xfrm>
                  <a:off x="4068496" y="2408058"/>
                  <a:ext cx="50954" cy="41382"/>
                </a:xfrm>
                <a:custGeom>
                  <a:avLst/>
                  <a:gdLst>
                    <a:gd name="connsiteX0" fmla="*/ 37218 w 50954"/>
                    <a:gd name="connsiteY0" fmla="*/ 35998 h 41382"/>
                    <a:gd name="connsiteX1" fmla="*/ 3336 w 50954"/>
                    <a:gd name="connsiteY1" fmla="*/ 34478 h 41382"/>
                    <a:gd name="connsiteX2" fmla="*/ 15437 w 50954"/>
                    <a:gd name="connsiteY2" fmla="*/ 5607 h 41382"/>
                    <a:gd name="connsiteX3" fmla="*/ 49319 w 50954"/>
                    <a:gd name="connsiteY3" fmla="*/ 6367 h 41382"/>
                    <a:gd name="connsiteX4" fmla="*/ 37218 w 50954"/>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4" h="41382">
                      <a:moveTo>
                        <a:pt x="37218" y="35998"/>
                      </a:moveTo>
                      <a:cubicBezTo>
                        <a:pt x="24311" y="45115"/>
                        <a:pt x="9789" y="41316"/>
                        <a:pt x="3336" y="34478"/>
                      </a:cubicBezTo>
                      <a:cubicBezTo>
                        <a:pt x="-3925" y="26121"/>
                        <a:pt x="916" y="13205"/>
                        <a:pt x="15437" y="5607"/>
                      </a:cubicBezTo>
                      <a:cubicBezTo>
                        <a:pt x="27537" y="-1231"/>
                        <a:pt x="44479" y="-2751"/>
                        <a:pt x="49319" y="6367"/>
                      </a:cubicBezTo>
                      <a:cubicBezTo>
                        <a:pt x="54159"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937" name="Free-form: Shape 936">
                  <a:extLst>
                    <a:ext uri="{FF2B5EF4-FFF2-40B4-BE49-F238E27FC236}">
                      <a16:creationId xmlns:a16="http://schemas.microsoft.com/office/drawing/2014/main" id="{2164D558-D4AC-F388-12DA-8F23B76F92D9}"/>
                    </a:ext>
                  </a:extLst>
                </p:cNvPr>
                <p:cNvSpPr/>
                <p:nvPr/>
              </p:nvSpPr>
              <p:spPr>
                <a:xfrm>
                  <a:off x="4082075" y="2176063"/>
                  <a:ext cx="51211" cy="47135"/>
                </a:xfrm>
                <a:custGeom>
                  <a:avLst/>
                  <a:gdLst>
                    <a:gd name="connsiteX0" fmla="*/ 51067 w 51211"/>
                    <a:gd name="connsiteY0" fmla="*/ 22583 h 47135"/>
                    <a:gd name="connsiteX1" fmla="*/ 26059 w 51211"/>
                    <a:gd name="connsiteY1" fmla="*/ 46896 h 47135"/>
                    <a:gd name="connsiteX2" fmla="*/ 244 w 51211"/>
                    <a:gd name="connsiteY2" fmla="*/ 24862 h 47135"/>
                    <a:gd name="connsiteX3" fmla="*/ 25252 w 51211"/>
                    <a:gd name="connsiteY3" fmla="*/ 549 h 47135"/>
                    <a:gd name="connsiteX4" fmla="*/ 51067 w 51211"/>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1" h="47135">
                      <a:moveTo>
                        <a:pt x="51067" y="22583"/>
                      </a:moveTo>
                      <a:cubicBezTo>
                        <a:pt x="50261" y="34740"/>
                        <a:pt x="39773" y="49175"/>
                        <a:pt x="26059" y="46896"/>
                      </a:cubicBezTo>
                      <a:cubicBezTo>
                        <a:pt x="13958" y="45376"/>
                        <a:pt x="1857" y="35499"/>
                        <a:pt x="244" y="24862"/>
                      </a:cubicBezTo>
                      <a:cubicBezTo>
                        <a:pt x="-2176" y="11946"/>
                        <a:pt x="13958" y="2829"/>
                        <a:pt x="25252" y="549"/>
                      </a:cubicBezTo>
                      <a:cubicBezTo>
                        <a:pt x="40580" y="-2490"/>
                        <a:pt x="52681" y="7387"/>
                        <a:pt x="51067" y="22583"/>
                      </a:cubicBezTo>
                      <a:close/>
                    </a:path>
                  </a:pathLst>
                </a:custGeom>
                <a:solidFill>
                  <a:srgbClr val="54BCE8"/>
                </a:solidFill>
                <a:ln w="4185" cap="flat">
                  <a:noFill/>
                  <a:prstDash val="solid"/>
                  <a:miter/>
                </a:ln>
              </p:spPr>
              <p:txBody>
                <a:bodyPr rtlCol="0" anchor="ctr"/>
                <a:lstStyle/>
                <a:p>
                  <a:endParaRPr lang="en-GB" dirty="0"/>
                </a:p>
              </p:txBody>
            </p:sp>
            <p:sp>
              <p:nvSpPr>
                <p:cNvPr id="938" name="Free-form: Shape 937">
                  <a:extLst>
                    <a:ext uri="{FF2B5EF4-FFF2-40B4-BE49-F238E27FC236}">
                      <a16:creationId xmlns:a16="http://schemas.microsoft.com/office/drawing/2014/main" id="{EBBDEBE3-B3BA-C0BE-B109-F29951174192}"/>
                    </a:ext>
                  </a:extLst>
                </p:cNvPr>
                <p:cNvSpPr/>
                <p:nvPr/>
              </p:nvSpPr>
              <p:spPr>
                <a:xfrm>
                  <a:off x="4225478"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929" name="Free-form: Shape 928">
                <a:extLst>
                  <a:ext uri="{FF2B5EF4-FFF2-40B4-BE49-F238E27FC236}">
                    <a16:creationId xmlns:a16="http://schemas.microsoft.com/office/drawing/2014/main" id="{109C4677-4080-9243-CB66-EC66ECA0B523}"/>
                  </a:ext>
                </a:extLst>
              </p:cNvPr>
              <p:cNvSpPr/>
              <p:nvPr/>
            </p:nvSpPr>
            <p:spPr>
              <a:xfrm>
                <a:off x="4043937" y="2107917"/>
                <a:ext cx="97348" cy="39599"/>
              </a:xfrm>
              <a:custGeom>
                <a:avLst/>
                <a:gdLst>
                  <a:gd name="connsiteX0" fmla="*/ 466 w 97348"/>
                  <a:gd name="connsiteY0" fmla="*/ 26908 h 39599"/>
                  <a:gd name="connsiteX1" fmla="*/ 44835 w 97348"/>
                  <a:gd name="connsiteY1" fmla="*/ 4874 h 39599"/>
                  <a:gd name="connsiteX2" fmla="*/ 94852 w 97348"/>
                  <a:gd name="connsiteY2" fmla="*/ 7154 h 39599"/>
                  <a:gd name="connsiteX3" fmla="*/ 52096 w 97348"/>
                  <a:gd name="connsiteY3" fmla="*/ 38305 h 39599"/>
                  <a:gd name="connsiteX4" fmla="*/ 466 w 97348"/>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8" h="39599">
                    <a:moveTo>
                      <a:pt x="466" y="26908"/>
                    </a:moveTo>
                    <a:cubicBezTo>
                      <a:pt x="4499" y="20070"/>
                      <a:pt x="25474" y="11712"/>
                      <a:pt x="44835" y="4874"/>
                    </a:cubicBezTo>
                    <a:cubicBezTo>
                      <a:pt x="64197" y="-1964"/>
                      <a:pt x="85172" y="-1964"/>
                      <a:pt x="94852" y="7154"/>
                    </a:cubicBezTo>
                    <a:cubicBezTo>
                      <a:pt x="104533" y="16271"/>
                      <a:pt x="85172" y="33746"/>
                      <a:pt x="52096" y="38305"/>
                    </a:cubicBezTo>
                    <a:cubicBezTo>
                      <a:pt x="19020" y="42863"/>
                      <a:pt x="-3568" y="34506"/>
                      <a:pt x="466" y="26908"/>
                    </a:cubicBezTo>
                    <a:close/>
                  </a:path>
                </a:pathLst>
              </a:custGeom>
              <a:solidFill>
                <a:srgbClr val="FFFFFF"/>
              </a:solidFill>
              <a:ln w="4185" cap="flat">
                <a:noFill/>
                <a:prstDash val="solid"/>
                <a:miter/>
              </a:ln>
            </p:spPr>
            <p:txBody>
              <a:bodyPr rtlCol="0" anchor="ctr"/>
              <a:lstStyle/>
              <a:p>
                <a:endParaRPr lang="en-GB" dirty="0"/>
              </a:p>
            </p:txBody>
          </p:sp>
          <p:sp>
            <p:nvSpPr>
              <p:cNvPr id="930" name="Free-form: Shape 929">
                <a:extLst>
                  <a:ext uri="{FF2B5EF4-FFF2-40B4-BE49-F238E27FC236}">
                    <a16:creationId xmlns:a16="http://schemas.microsoft.com/office/drawing/2014/main" id="{DA35B716-DFB8-72BE-7B4A-613DAC85D8AC}"/>
                  </a:ext>
                </a:extLst>
              </p:cNvPr>
              <p:cNvSpPr/>
              <p:nvPr/>
            </p:nvSpPr>
            <p:spPr>
              <a:xfrm>
                <a:off x="4156138" y="2103147"/>
                <a:ext cx="37201" cy="31554"/>
              </a:xfrm>
              <a:custGeom>
                <a:avLst/>
                <a:gdLst>
                  <a:gd name="connsiteX0" fmla="*/ 36702 w 37201"/>
                  <a:gd name="connsiteY0" fmla="*/ 20281 h 31554"/>
                  <a:gd name="connsiteX1" fmla="*/ 18147 w 37201"/>
                  <a:gd name="connsiteY1" fmla="*/ 30918 h 31554"/>
                  <a:gd name="connsiteX2" fmla="*/ 399 w 37201"/>
                  <a:gd name="connsiteY2" fmla="*/ 18762 h 31554"/>
                  <a:gd name="connsiteX3" fmla="*/ 18954 w 37201"/>
                  <a:gd name="connsiteY3" fmla="*/ 527 h 31554"/>
                  <a:gd name="connsiteX4" fmla="*/ 36702 w 37201"/>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2668"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931" name="Graphic 294">
                <a:extLst>
                  <a:ext uri="{FF2B5EF4-FFF2-40B4-BE49-F238E27FC236}">
                    <a16:creationId xmlns:a16="http://schemas.microsoft.com/office/drawing/2014/main" id="{68F59ED9-E1EC-06A4-FAA0-F9E36CC8E857}"/>
                  </a:ext>
                </a:extLst>
              </p:cNvPr>
              <p:cNvGrpSpPr/>
              <p:nvPr/>
            </p:nvGrpSpPr>
            <p:grpSpPr>
              <a:xfrm>
                <a:off x="4097923" y="2266916"/>
                <a:ext cx="228693" cy="157447"/>
                <a:chOff x="4097923" y="2266916"/>
                <a:chExt cx="228693" cy="157447"/>
              </a:xfrm>
            </p:grpSpPr>
            <p:sp>
              <p:nvSpPr>
                <p:cNvPr id="932" name="Free-form: Shape 931">
                  <a:extLst>
                    <a:ext uri="{FF2B5EF4-FFF2-40B4-BE49-F238E27FC236}">
                      <a16:creationId xmlns:a16="http://schemas.microsoft.com/office/drawing/2014/main" id="{AF29DB2F-ECAD-B7F6-4221-E9F1FB43580F}"/>
                    </a:ext>
                  </a:extLst>
                </p:cNvPr>
                <p:cNvSpPr/>
                <p:nvPr/>
              </p:nvSpPr>
              <p:spPr>
                <a:xfrm>
                  <a:off x="4097923" y="2266916"/>
                  <a:ext cx="118651" cy="117157"/>
                </a:xfrm>
                <a:custGeom>
                  <a:avLst/>
                  <a:gdLst>
                    <a:gd name="connsiteX0" fmla="*/ 116698 w 118651"/>
                    <a:gd name="connsiteY0" fmla="*/ 64692 h 117157"/>
                    <a:gd name="connsiteX1" fmla="*/ 57001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1"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933" name="Free-form: Shape 932">
                  <a:extLst>
                    <a:ext uri="{FF2B5EF4-FFF2-40B4-BE49-F238E27FC236}">
                      <a16:creationId xmlns:a16="http://schemas.microsoft.com/office/drawing/2014/main" id="{B58F0DD7-2EF9-23E2-B1A2-197FEAAD157F}"/>
                    </a:ext>
                  </a:extLst>
                </p:cNvPr>
                <p:cNvSpPr/>
                <p:nvPr/>
              </p:nvSpPr>
              <p:spPr>
                <a:xfrm>
                  <a:off x="4114109" y="2290923"/>
                  <a:ext cx="42428" cy="30337"/>
                </a:xfrm>
                <a:custGeom>
                  <a:avLst/>
                  <a:gdLst>
                    <a:gd name="connsiteX0" fmla="*/ 42428 w 42428"/>
                    <a:gd name="connsiteY0" fmla="*/ 10294 h 30337"/>
                    <a:gd name="connsiteX1" fmla="*/ 27101 w 42428"/>
                    <a:gd name="connsiteY1" fmla="*/ 26250 h 30337"/>
                    <a:gd name="connsiteX2" fmla="*/ 3706 w 42428"/>
                    <a:gd name="connsiteY2" fmla="*/ 24730 h 30337"/>
                    <a:gd name="connsiteX3" fmla="*/ 15000 w 42428"/>
                    <a:gd name="connsiteY3" fmla="*/ 417 h 30337"/>
                    <a:gd name="connsiteX4" fmla="*/ 42428 w 42428"/>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 h="30337">
                      <a:moveTo>
                        <a:pt x="42428" y="10294"/>
                      </a:moveTo>
                      <a:cubicBezTo>
                        <a:pt x="42428" y="15613"/>
                        <a:pt x="34361" y="20931"/>
                        <a:pt x="27101" y="26250"/>
                      </a:cubicBezTo>
                      <a:cubicBezTo>
                        <a:pt x="19840" y="31568"/>
                        <a:pt x="10966" y="32328"/>
                        <a:pt x="3706" y="24730"/>
                      </a:cubicBezTo>
                      <a:cubicBezTo>
                        <a:pt x="-3555" y="17132"/>
                        <a:pt x="-328" y="3456"/>
                        <a:pt x="15000" y="417"/>
                      </a:cubicBezTo>
                      <a:cubicBezTo>
                        <a:pt x="29521" y="-1862"/>
                        <a:pt x="42428"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934" name="Free-form: Shape 933">
                  <a:extLst>
                    <a:ext uri="{FF2B5EF4-FFF2-40B4-BE49-F238E27FC236}">
                      <a16:creationId xmlns:a16="http://schemas.microsoft.com/office/drawing/2014/main" id="{DE5C2EC9-F6C2-2457-C150-75AB9EF24F9A}"/>
                    </a:ext>
                  </a:extLst>
                </p:cNvPr>
                <p:cNvSpPr/>
                <p:nvPr/>
              </p:nvSpPr>
              <p:spPr>
                <a:xfrm>
                  <a:off x="4107327" y="2276904"/>
                  <a:ext cx="108809" cy="107169"/>
                </a:xfrm>
                <a:custGeom>
                  <a:avLst/>
                  <a:gdLst>
                    <a:gd name="connsiteX0" fmla="*/ 87933 w 108809"/>
                    <a:gd name="connsiteY0" fmla="*/ 0 h 107169"/>
                    <a:gd name="connsiteX1" fmla="*/ 88740 w 108809"/>
                    <a:gd name="connsiteY1" fmla="*/ 28112 h 107169"/>
                    <a:gd name="connsiteX2" fmla="*/ 29042 w 108809"/>
                    <a:gd name="connsiteY2" fmla="*/ 82056 h 107169"/>
                    <a:gd name="connsiteX3" fmla="*/ 0 w 108809"/>
                    <a:gd name="connsiteY3" fmla="*/ 69140 h 107169"/>
                    <a:gd name="connsiteX4" fmla="*/ 46790 w 108809"/>
                    <a:gd name="connsiteY4" fmla="*/ 106369 h 107169"/>
                    <a:gd name="connsiteX5" fmla="*/ 106488 w 108809"/>
                    <a:gd name="connsiteY5" fmla="*/ 54704 h 107169"/>
                    <a:gd name="connsiteX6" fmla="*/ 87933 w 108809"/>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09" h="107169">
                      <a:moveTo>
                        <a:pt x="87933" y="0"/>
                      </a:moveTo>
                      <a:cubicBezTo>
                        <a:pt x="91160" y="8358"/>
                        <a:pt x="91160"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933"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58" name="Graphic 294">
              <a:extLst>
                <a:ext uri="{FF2B5EF4-FFF2-40B4-BE49-F238E27FC236}">
                  <a16:creationId xmlns:a16="http://schemas.microsoft.com/office/drawing/2014/main" id="{34FB5A1E-FC41-44E2-E922-1F9854878C94}"/>
                </a:ext>
              </a:extLst>
            </p:cNvPr>
            <p:cNvGrpSpPr/>
            <p:nvPr/>
          </p:nvGrpSpPr>
          <p:grpSpPr>
            <a:xfrm>
              <a:off x="2533269" y="1688745"/>
              <a:ext cx="643767" cy="745746"/>
              <a:chOff x="4293788" y="1971850"/>
              <a:chExt cx="612025" cy="687949"/>
            </a:xfrm>
          </p:grpSpPr>
          <p:sp>
            <p:nvSpPr>
              <p:cNvPr id="906" name="Free-form: Shape 905">
                <a:extLst>
                  <a:ext uri="{FF2B5EF4-FFF2-40B4-BE49-F238E27FC236}">
                    <a16:creationId xmlns:a16="http://schemas.microsoft.com/office/drawing/2014/main" id="{531944BD-D1A2-6C4E-8C2C-A895C78C7239}"/>
                  </a:ext>
                </a:extLst>
              </p:cNvPr>
              <p:cNvSpPr/>
              <p:nvPr/>
            </p:nvSpPr>
            <p:spPr>
              <a:xfrm>
                <a:off x="4293788"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9"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1" y="82438"/>
                    </a:cubicBezTo>
                    <a:cubicBezTo>
                      <a:pt x="158010" y="89276"/>
                      <a:pt x="154784" y="95354"/>
                      <a:pt x="149136"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907" name="Free-form: Shape 906">
                <a:extLst>
                  <a:ext uri="{FF2B5EF4-FFF2-40B4-BE49-F238E27FC236}">
                    <a16:creationId xmlns:a16="http://schemas.microsoft.com/office/drawing/2014/main" id="{D230846E-F18C-6CCB-0EAE-C140CFA27E05}"/>
                  </a:ext>
                </a:extLst>
              </p:cNvPr>
              <p:cNvSpPr/>
              <p:nvPr/>
            </p:nvSpPr>
            <p:spPr>
              <a:xfrm>
                <a:off x="4297714"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5"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6"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908" name="Graphic 294">
                <a:extLst>
                  <a:ext uri="{FF2B5EF4-FFF2-40B4-BE49-F238E27FC236}">
                    <a16:creationId xmlns:a16="http://schemas.microsoft.com/office/drawing/2014/main" id="{B027F340-9A91-C8E4-D853-054CB518B321}"/>
                  </a:ext>
                </a:extLst>
              </p:cNvPr>
              <p:cNvGrpSpPr/>
              <p:nvPr/>
            </p:nvGrpSpPr>
            <p:grpSpPr>
              <a:xfrm>
                <a:off x="4350958" y="1975271"/>
                <a:ext cx="378852" cy="148519"/>
                <a:chOff x="4350958" y="1975271"/>
                <a:chExt cx="378852" cy="148519"/>
              </a:xfrm>
              <a:solidFill>
                <a:srgbClr val="F19C67"/>
              </a:solidFill>
            </p:grpSpPr>
            <p:sp>
              <p:nvSpPr>
                <p:cNvPr id="920" name="Free-form: Shape 919">
                  <a:extLst>
                    <a:ext uri="{FF2B5EF4-FFF2-40B4-BE49-F238E27FC236}">
                      <a16:creationId xmlns:a16="http://schemas.microsoft.com/office/drawing/2014/main" id="{2A95310F-F1DD-E204-7EE4-3BB3A09DDDDC}"/>
                    </a:ext>
                  </a:extLst>
                </p:cNvPr>
                <p:cNvSpPr/>
                <p:nvPr/>
              </p:nvSpPr>
              <p:spPr>
                <a:xfrm>
                  <a:off x="4350958"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921" name="Free-form: Shape 920">
                  <a:extLst>
                    <a:ext uri="{FF2B5EF4-FFF2-40B4-BE49-F238E27FC236}">
                      <a16:creationId xmlns:a16="http://schemas.microsoft.com/office/drawing/2014/main" id="{3CD878F0-C02A-E902-5E5E-E286B0111AA7}"/>
                    </a:ext>
                  </a:extLst>
                </p:cNvPr>
                <p:cNvSpPr/>
                <p:nvPr/>
              </p:nvSpPr>
              <p:spPr>
                <a:xfrm>
                  <a:off x="4391294" y="198286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922" name="Free-form: Shape 921">
                  <a:extLst>
                    <a:ext uri="{FF2B5EF4-FFF2-40B4-BE49-F238E27FC236}">
                      <a16:creationId xmlns:a16="http://schemas.microsoft.com/office/drawing/2014/main" id="{F192D1C8-CFCC-F4D6-5562-094F849B82F1}"/>
                    </a:ext>
                  </a:extLst>
                </p:cNvPr>
                <p:cNvSpPr/>
                <p:nvPr/>
              </p:nvSpPr>
              <p:spPr>
                <a:xfrm>
                  <a:off x="4436561"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923" name="Free-form: Shape 922">
                  <a:extLst>
                    <a:ext uri="{FF2B5EF4-FFF2-40B4-BE49-F238E27FC236}">
                      <a16:creationId xmlns:a16="http://schemas.microsoft.com/office/drawing/2014/main" id="{C97DC2A6-F001-278F-0251-70A47C95BA87}"/>
                    </a:ext>
                  </a:extLst>
                </p:cNvPr>
                <p:cNvSpPr/>
                <p:nvPr/>
              </p:nvSpPr>
              <p:spPr>
                <a:xfrm>
                  <a:off x="4470694"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924" name="Free-form: Shape 923">
                  <a:extLst>
                    <a:ext uri="{FF2B5EF4-FFF2-40B4-BE49-F238E27FC236}">
                      <a16:creationId xmlns:a16="http://schemas.microsoft.com/office/drawing/2014/main" id="{89253F9D-990D-D598-E97A-46319DA6307F}"/>
                    </a:ext>
                  </a:extLst>
                </p:cNvPr>
                <p:cNvSpPr/>
                <p:nvPr/>
              </p:nvSpPr>
              <p:spPr>
                <a:xfrm>
                  <a:off x="4516756"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909" name="Graphic 294">
                <a:extLst>
                  <a:ext uri="{FF2B5EF4-FFF2-40B4-BE49-F238E27FC236}">
                    <a16:creationId xmlns:a16="http://schemas.microsoft.com/office/drawing/2014/main" id="{8CE73B80-7ECE-5944-6B82-7242793C2BEF}"/>
                  </a:ext>
                </a:extLst>
              </p:cNvPr>
              <p:cNvGrpSpPr/>
              <p:nvPr/>
            </p:nvGrpSpPr>
            <p:grpSpPr>
              <a:xfrm>
                <a:off x="4363206" y="2172506"/>
                <a:ext cx="365251" cy="366230"/>
                <a:chOff x="4363206" y="2172506"/>
                <a:chExt cx="365251" cy="366230"/>
              </a:xfrm>
              <a:solidFill>
                <a:srgbClr val="54BCE8"/>
              </a:solidFill>
            </p:grpSpPr>
            <p:sp>
              <p:nvSpPr>
                <p:cNvPr id="916" name="Free-form: Shape 915">
                  <a:extLst>
                    <a:ext uri="{FF2B5EF4-FFF2-40B4-BE49-F238E27FC236}">
                      <a16:creationId xmlns:a16="http://schemas.microsoft.com/office/drawing/2014/main" id="{928B67A1-FF24-EE11-F70E-DC68FD048ED7}"/>
                    </a:ext>
                  </a:extLst>
                </p:cNvPr>
                <p:cNvSpPr/>
                <p:nvPr/>
              </p:nvSpPr>
              <p:spPr>
                <a:xfrm>
                  <a:off x="4500958"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7" y="9159"/>
                        <a:pt x="8118" y="-719"/>
                        <a:pt x="19412" y="41"/>
                      </a:cubicBezTo>
                      <a:cubicBezTo>
                        <a:pt x="28286"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917" name="Free-form: Shape 916">
                  <a:extLst>
                    <a:ext uri="{FF2B5EF4-FFF2-40B4-BE49-F238E27FC236}">
                      <a16:creationId xmlns:a16="http://schemas.microsoft.com/office/drawing/2014/main" id="{F1AD40B4-B1E4-DAEC-1793-19C44BA19157}"/>
                    </a:ext>
                  </a:extLst>
                </p:cNvPr>
                <p:cNvSpPr/>
                <p:nvPr/>
              </p:nvSpPr>
              <p:spPr>
                <a:xfrm>
                  <a:off x="4363206" y="240154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918" name="Free-form: Shape 917">
                  <a:extLst>
                    <a:ext uri="{FF2B5EF4-FFF2-40B4-BE49-F238E27FC236}">
                      <a16:creationId xmlns:a16="http://schemas.microsoft.com/office/drawing/2014/main" id="{A750908E-D3CF-57C3-0ABE-6E6B8DE1D48B}"/>
                    </a:ext>
                  </a:extLst>
                </p:cNvPr>
                <p:cNvSpPr/>
                <p:nvPr/>
              </p:nvSpPr>
              <p:spPr>
                <a:xfrm>
                  <a:off x="4372622"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8" y="23861"/>
                      </a:cubicBezTo>
                      <a:cubicBezTo>
                        <a:pt x="-1496" y="10945"/>
                        <a:pt x="13832" y="2588"/>
                        <a:pt x="25933"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919" name="Free-form: Shape 918">
                  <a:extLst>
                    <a:ext uri="{FF2B5EF4-FFF2-40B4-BE49-F238E27FC236}">
                      <a16:creationId xmlns:a16="http://schemas.microsoft.com/office/drawing/2014/main" id="{6AEE5104-6930-FE8E-B692-58C38EC4CC87}"/>
                    </a:ext>
                  </a:extLst>
                </p:cNvPr>
                <p:cNvSpPr/>
                <p:nvPr/>
              </p:nvSpPr>
              <p:spPr>
                <a:xfrm>
                  <a:off x="4522583"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6" y="22838"/>
                        <a:pt x="208" y="14480"/>
                      </a:cubicBezTo>
                      <a:cubicBezTo>
                        <a:pt x="1821" y="7642"/>
                        <a:pt x="8275" y="804"/>
                        <a:pt x="15535" y="45"/>
                      </a:cubicBezTo>
                      <a:cubicBezTo>
                        <a:pt x="23603"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910" name="Free-form: Shape 909">
                <a:extLst>
                  <a:ext uri="{FF2B5EF4-FFF2-40B4-BE49-F238E27FC236}">
                    <a16:creationId xmlns:a16="http://schemas.microsoft.com/office/drawing/2014/main" id="{D55A76C3-317F-61B4-0149-CDD136357F13}"/>
                  </a:ext>
                </a:extLst>
              </p:cNvPr>
              <p:cNvSpPr/>
              <p:nvPr/>
            </p:nvSpPr>
            <p:spPr>
              <a:xfrm>
                <a:off x="4337360" y="2105953"/>
                <a:ext cx="100167" cy="35741"/>
              </a:xfrm>
              <a:custGeom>
                <a:avLst/>
                <a:gdLst>
                  <a:gd name="connsiteX0" fmla="*/ 99917 w 100167"/>
                  <a:gd name="connsiteY0" fmla="*/ 19754 h 35741"/>
                  <a:gd name="connsiteX1" fmla="*/ 68455 w 100167"/>
                  <a:gd name="connsiteY1" fmla="*/ 34190 h 35741"/>
                  <a:gd name="connsiteX2" fmla="*/ 3110 w 100167"/>
                  <a:gd name="connsiteY2" fmla="*/ 23553 h 35741"/>
                  <a:gd name="connsiteX3" fmla="*/ 62808 w 100167"/>
                  <a:gd name="connsiteY3" fmla="*/ 0 h 35741"/>
                  <a:gd name="connsiteX4" fmla="*/ 99917 w 100167"/>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7" h="35741">
                    <a:moveTo>
                      <a:pt x="99917" y="19754"/>
                    </a:moveTo>
                    <a:cubicBezTo>
                      <a:pt x="98304" y="25833"/>
                      <a:pt x="88623" y="31911"/>
                      <a:pt x="68455" y="34190"/>
                    </a:cubicBezTo>
                    <a:cubicBezTo>
                      <a:pt x="41833" y="37989"/>
                      <a:pt x="13598" y="34950"/>
                      <a:pt x="3110" y="23553"/>
                    </a:cubicBezTo>
                    <a:cubicBezTo>
                      <a:pt x="-15444" y="4559"/>
                      <a:pt x="54741" y="0"/>
                      <a:pt x="62808" y="0"/>
                    </a:cubicBezTo>
                    <a:cubicBezTo>
                      <a:pt x="87010" y="1520"/>
                      <a:pt x="102337" y="11397"/>
                      <a:pt x="99917"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911" name="Free-form: Shape 910">
                <a:extLst>
                  <a:ext uri="{FF2B5EF4-FFF2-40B4-BE49-F238E27FC236}">
                    <a16:creationId xmlns:a16="http://schemas.microsoft.com/office/drawing/2014/main" id="{154EEF1C-3AD9-A258-FDF2-7BDA4E23765E}"/>
                  </a:ext>
                </a:extLst>
              </p:cNvPr>
              <p:cNvSpPr/>
              <p:nvPr/>
            </p:nvSpPr>
            <p:spPr>
              <a:xfrm>
                <a:off x="4491138"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4" y="26665"/>
                      <a:pt x="190" y="16788"/>
                    </a:cubicBezTo>
                    <a:cubicBezTo>
                      <a:pt x="-1424" y="6911"/>
                      <a:pt x="7450" y="-2966"/>
                      <a:pt x="18745" y="833"/>
                    </a:cubicBezTo>
                    <a:cubicBezTo>
                      <a:pt x="30845" y="4631"/>
                      <a:pt x="37299" y="16028"/>
                      <a:pt x="34879"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912" name="Graphic 294">
                <a:extLst>
                  <a:ext uri="{FF2B5EF4-FFF2-40B4-BE49-F238E27FC236}">
                    <a16:creationId xmlns:a16="http://schemas.microsoft.com/office/drawing/2014/main" id="{E9856210-9BCA-C39E-9C7F-FAA8C0262C61}"/>
                  </a:ext>
                </a:extLst>
              </p:cNvPr>
              <p:cNvGrpSpPr/>
              <p:nvPr/>
            </p:nvGrpSpPr>
            <p:grpSpPr>
              <a:xfrm>
                <a:off x="4391865" y="2265838"/>
                <a:ext cx="232502" cy="150928"/>
                <a:chOff x="4391865" y="2265838"/>
                <a:chExt cx="232502" cy="150928"/>
              </a:xfrm>
            </p:grpSpPr>
            <p:sp>
              <p:nvSpPr>
                <p:cNvPr id="913" name="Free-form: Shape 912">
                  <a:extLst>
                    <a:ext uri="{FF2B5EF4-FFF2-40B4-BE49-F238E27FC236}">
                      <a16:creationId xmlns:a16="http://schemas.microsoft.com/office/drawing/2014/main" id="{84E7F365-377C-418B-E27E-5EA9843087C0}"/>
                    </a:ext>
                  </a:extLst>
                </p:cNvPr>
                <p:cNvSpPr/>
                <p:nvPr/>
              </p:nvSpPr>
              <p:spPr>
                <a:xfrm>
                  <a:off x="4391865"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4"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914" name="Free-form: Shape 913">
                  <a:extLst>
                    <a:ext uri="{FF2B5EF4-FFF2-40B4-BE49-F238E27FC236}">
                      <a16:creationId xmlns:a16="http://schemas.microsoft.com/office/drawing/2014/main" id="{39B55191-BBEC-E552-5ACE-A1394CCB5432}"/>
                    </a:ext>
                  </a:extLst>
                </p:cNvPr>
                <p:cNvSpPr/>
                <p:nvPr/>
              </p:nvSpPr>
              <p:spPr>
                <a:xfrm>
                  <a:off x="4408572" y="2293729"/>
                  <a:ext cx="36850" cy="32034"/>
                </a:xfrm>
                <a:custGeom>
                  <a:avLst/>
                  <a:gdLst>
                    <a:gd name="connsiteX0" fmla="*/ 36773 w 36850"/>
                    <a:gd name="connsiteY0" fmla="*/ 5969 h 32034"/>
                    <a:gd name="connsiteX1" fmla="*/ 25479 w 36850"/>
                    <a:gd name="connsiteY1" fmla="*/ 24963 h 32034"/>
                    <a:gd name="connsiteX2" fmla="*/ 2891 w 36850"/>
                    <a:gd name="connsiteY2" fmla="*/ 28762 h 32034"/>
                    <a:gd name="connsiteX3" fmla="*/ 12571 w 36850"/>
                    <a:gd name="connsiteY3" fmla="*/ 2930 h 32034"/>
                    <a:gd name="connsiteX4" fmla="*/ 36773 w 36850"/>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034">
                      <a:moveTo>
                        <a:pt x="36773" y="5969"/>
                      </a:moveTo>
                      <a:cubicBezTo>
                        <a:pt x="37580" y="10527"/>
                        <a:pt x="31933" y="18125"/>
                        <a:pt x="25479" y="24963"/>
                      </a:cubicBezTo>
                      <a:cubicBezTo>
                        <a:pt x="19025" y="31801"/>
                        <a:pt x="9344"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915" name="Free-form: Shape 914">
                  <a:extLst>
                    <a:ext uri="{FF2B5EF4-FFF2-40B4-BE49-F238E27FC236}">
                      <a16:creationId xmlns:a16="http://schemas.microsoft.com/office/drawing/2014/main" id="{D37A2EA4-76EF-631B-A66E-9A3E63A17E8E}"/>
                    </a:ext>
                  </a:extLst>
                </p:cNvPr>
                <p:cNvSpPr/>
                <p:nvPr/>
              </p:nvSpPr>
              <p:spPr>
                <a:xfrm>
                  <a:off x="4398555"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09"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59" name="Graphic 294">
              <a:extLst>
                <a:ext uri="{FF2B5EF4-FFF2-40B4-BE49-F238E27FC236}">
                  <a16:creationId xmlns:a16="http://schemas.microsoft.com/office/drawing/2014/main" id="{0471CFEA-9701-289B-9CC1-BA88A529E2A1}"/>
                </a:ext>
              </a:extLst>
            </p:cNvPr>
            <p:cNvGrpSpPr/>
            <p:nvPr/>
          </p:nvGrpSpPr>
          <p:grpSpPr>
            <a:xfrm>
              <a:off x="2854027" y="1688745"/>
              <a:ext cx="642550" cy="745746"/>
              <a:chOff x="4598730" y="1971850"/>
              <a:chExt cx="610868" cy="687949"/>
            </a:xfrm>
          </p:grpSpPr>
          <p:sp>
            <p:nvSpPr>
              <p:cNvPr id="887" name="Free-form: Shape 886">
                <a:extLst>
                  <a:ext uri="{FF2B5EF4-FFF2-40B4-BE49-F238E27FC236}">
                    <a16:creationId xmlns:a16="http://schemas.microsoft.com/office/drawing/2014/main" id="{94985B28-1E65-029A-873D-8287ED0A6EC4}"/>
                  </a:ext>
                </a:extLst>
              </p:cNvPr>
              <p:cNvSpPr/>
              <p:nvPr/>
            </p:nvSpPr>
            <p:spPr>
              <a:xfrm>
                <a:off x="4598730" y="1971850"/>
                <a:ext cx="316931" cy="510383"/>
              </a:xfrm>
              <a:custGeom>
                <a:avLst/>
                <a:gdLst>
                  <a:gd name="connsiteX0" fmla="*/ 283859 w 316931"/>
                  <a:gd name="connsiteY0" fmla="*/ 101432 h 510383"/>
                  <a:gd name="connsiteX1" fmla="*/ 273372 w 316931"/>
                  <a:gd name="connsiteY1" fmla="*/ 60404 h 510383"/>
                  <a:gd name="connsiteX2" fmla="*/ 258851 w 316931"/>
                  <a:gd name="connsiteY2" fmla="*/ 7219 h 510383"/>
                  <a:gd name="connsiteX3" fmla="*/ 249170 w 316931"/>
                  <a:gd name="connsiteY3" fmla="*/ 60404 h 510383"/>
                  <a:gd name="connsiteX4" fmla="*/ 229002 w 316931"/>
                  <a:gd name="connsiteY4" fmla="*/ 81678 h 510383"/>
                  <a:gd name="connsiteX5" fmla="*/ 229002 w 316931"/>
                  <a:gd name="connsiteY5" fmla="*/ 55845 h 510383"/>
                  <a:gd name="connsiteX6" fmla="*/ 216901 w 316931"/>
                  <a:gd name="connsiteY6" fmla="*/ 2661 h 510383"/>
                  <a:gd name="connsiteX7" fmla="*/ 204800 w 316931"/>
                  <a:gd name="connsiteY7" fmla="*/ 64203 h 510383"/>
                  <a:gd name="connsiteX8" fmla="*/ 201573 w 316931"/>
                  <a:gd name="connsiteY8" fmla="*/ 84717 h 510383"/>
                  <a:gd name="connsiteX9" fmla="*/ 184632 w 316931"/>
                  <a:gd name="connsiteY9" fmla="*/ 74840 h 510383"/>
                  <a:gd name="connsiteX10" fmla="*/ 185439 w 316931"/>
                  <a:gd name="connsiteY10" fmla="*/ 53566 h 510383"/>
                  <a:gd name="connsiteX11" fmla="*/ 174145 w 316931"/>
                  <a:gd name="connsiteY11" fmla="*/ 1141 h 510383"/>
                  <a:gd name="connsiteX12" fmla="*/ 162851 w 316931"/>
                  <a:gd name="connsiteY12" fmla="*/ 61164 h 510383"/>
                  <a:gd name="connsiteX13" fmla="*/ 160431 w 316931"/>
                  <a:gd name="connsiteY13" fmla="*/ 82438 h 510383"/>
                  <a:gd name="connsiteX14" fmla="*/ 149136 w 316931"/>
                  <a:gd name="connsiteY14" fmla="*/ 90036 h 510383"/>
                  <a:gd name="connsiteX15" fmla="*/ 146716 w 316931"/>
                  <a:gd name="connsiteY15" fmla="*/ 55086 h 510383"/>
                  <a:gd name="connsiteX16" fmla="*/ 137035 w 316931"/>
                  <a:gd name="connsiteY16" fmla="*/ 1901 h 510383"/>
                  <a:gd name="connsiteX17" fmla="*/ 127355 w 316931"/>
                  <a:gd name="connsiteY17" fmla="*/ 63443 h 510383"/>
                  <a:gd name="connsiteX18" fmla="*/ 123321 w 316931"/>
                  <a:gd name="connsiteY18" fmla="*/ 90036 h 510383"/>
                  <a:gd name="connsiteX19" fmla="*/ 107187 w 316931"/>
                  <a:gd name="connsiteY19" fmla="*/ 61924 h 510383"/>
                  <a:gd name="connsiteX20" fmla="*/ 97506 w 316931"/>
                  <a:gd name="connsiteY20" fmla="*/ 9499 h 510383"/>
                  <a:gd name="connsiteX21" fmla="*/ 87825 w 316931"/>
                  <a:gd name="connsiteY21" fmla="*/ 71801 h 510383"/>
                  <a:gd name="connsiteX22" fmla="*/ 86212 w 316931"/>
                  <a:gd name="connsiteY22" fmla="*/ 92315 h 510383"/>
                  <a:gd name="connsiteX23" fmla="*/ 71691 w 316931"/>
                  <a:gd name="connsiteY23" fmla="*/ 80918 h 510383"/>
                  <a:gd name="connsiteX24" fmla="*/ 71691 w 316931"/>
                  <a:gd name="connsiteY24" fmla="*/ 55845 h 510383"/>
                  <a:gd name="connsiteX25" fmla="*/ 57170 w 316931"/>
                  <a:gd name="connsiteY25" fmla="*/ 2661 h 510383"/>
                  <a:gd name="connsiteX26" fmla="*/ 42649 w 316931"/>
                  <a:gd name="connsiteY26" fmla="*/ 64203 h 510383"/>
                  <a:gd name="connsiteX27" fmla="*/ 27321 w 316931"/>
                  <a:gd name="connsiteY27" fmla="*/ 108270 h 510383"/>
                  <a:gd name="connsiteX28" fmla="*/ 9573 w 316931"/>
                  <a:gd name="connsiteY28" fmla="*/ 290618 h 510383"/>
                  <a:gd name="connsiteX29" fmla="*/ 35388 w 316931"/>
                  <a:gd name="connsiteY29" fmla="*/ 504116 h 510383"/>
                  <a:gd name="connsiteX30" fmla="*/ 145909 w 316931"/>
                  <a:gd name="connsiteY30" fmla="*/ 504876 h 510383"/>
                  <a:gd name="connsiteX31" fmla="*/ 292733 w 316931"/>
                  <a:gd name="connsiteY31" fmla="*/ 495759 h 510383"/>
                  <a:gd name="connsiteX32" fmla="*/ 298380 w 316931"/>
                  <a:gd name="connsiteY32" fmla="*/ 490440 h 510383"/>
                  <a:gd name="connsiteX33" fmla="*/ 307254 w 316931"/>
                  <a:gd name="connsiteY33" fmla="*/ 388630 h 510383"/>
                  <a:gd name="connsiteX34" fmla="*/ 283859 w 3169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931" h="510383">
                    <a:moveTo>
                      <a:pt x="283859" y="101432"/>
                    </a:moveTo>
                    <a:cubicBezTo>
                      <a:pt x="270145" y="89276"/>
                      <a:pt x="271758"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3"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137"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888" name="Free-form: Shape 887">
                <a:extLst>
                  <a:ext uri="{FF2B5EF4-FFF2-40B4-BE49-F238E27FC236}">
                    <a16:creationId xmlns:a16="http://schemas.microsoft.com/office/drawing/2014/main" id="{F2A5BC17-561B-4D26-4A2C-DA4EFBF7DAD0}"/>
                  </a:ext>
                </a:extLst>
              </p:cNvPr>
              <p:cNvSpPr/>
              <p:nvPr/>
            </p:nvSpPr>
            <p:spPr>
              <a:xfrm>
                <a:off x="4601849" y="207404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889" name="Graphic 294">
                <a:extLst>
                  <a:ext uri="{FF2B5EF4-FFF2-40B4-BE49-F238E27FC236}">
                    <a16:creationId xmlns:a16="http://schemas.microsoft.com/office/drawing/2014/main" id="{A45A44F3-9739-B940-B340-077BD1D37147}"/>
                  </a:ext>
                </a:extLst>
              </p:cNvPr>
              <p:cNvGrpSpPr/>
              <p:nvPr/>
            </p:nvGrpSpPr>
            <p:grpSpPr>
              <a:xfrm>
                <a:off x="4655093" y="1975271"/>
                <a:ext cx="378853" cy="148519"/>
                <a:chOff x="4655093" y="1975271"/>
                <a:chExt cx="378853" cy="148519"/>
              </a:xfrm>
              <a:solidFill>
                <a:srgbClr val="F19C67"/>
              </a:solidFill>
            </p:grpSpPr>
            <p:sp>
              <p:nvSpPr>
                <p:cNvPr id="901" name="Free-form: Shape 900">
                  <a:extLst>
                    <a:ext uri="{FF2B5EF4-FFF2-40B4-BE49-F238E27FC236}">
                      <a16:creationId xmlns:a16="http://schemas.microsoft.com/office/drawing/2014/main" id="{CA33C29A-BAA2-54AE-70AD-5CDDBA7A271E}"/>
                    </a:ext>
                  </a:extLst>
                </p:cNvPr>
                <p:cNvSpPr/>
                <p:nvPr/>
              </p:nvSpPr>
              <p:spPr>
                <a:xfrm>
                  <a:off x="4655093" y="1975271"/>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902" name="Free-form: Shape 901">
                  <a:extLst>
                    <a:ext uri="{FF2B5EF4-FFF2-40B4-BE49-F238E27FC236}">
                      <a16:creationId xmlns:a16="http://schemas.microsoft.com/office/drawing/2014/main" id="{79F7D5C1-FF3D-F6F8-C34F-57FA532DB802}"/>
                    </a:ext>
                  </a:extLst>
                </p:cNvPr>
                <p:cNvSpPr/>
                <p:nvPr/>
              </p:nvSpPr>
              <p:spPr>
                <a:xfrm>
                  <a:off x="4695429"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903" name="Free-form: Shape 902">
                  <a:extLst>
                    <a:ext uri="{FF2B5EF4-FFF2-40B4-BE49-F238E27FC236}">
                      <a16:creationId xmlns:a16="http://schemas.microsoft.com/office/drawing/2014/main" id="{DF0B3BA6-B449-309A-BBA7-B943A1A9F32D}"/>
                    </a:ext>
                  </a:extLst>
                </p:cNvPr>
                <p:cNvSpPr/>
                <p:nvPr/>
              </p:nvSpPr>
              <p:spPr>
                <a:xfrm>
                  <a:off x="4741143"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904" name="Free-form: Shape 903">
                  <a:extLst>
                    <a:ext uri="{FF2B5EF4-FFF2-40B4-BE49-F238E27FC236}">
                      <a16:creationId xmlns:a16="http://schemas.microsoft.com/office/drawing/2014/main" id="{88D07DBB-CF90-1A29-2A3C-C5CCBE04EADB}"/>
                    </a:ext>
                  </a:extLst>
                </p:cNvPr>
                <p:cNvSpPr/>
                <p:nvPr/>
              </p:nvSpPr>
              <p:spPr>
                <a:xfrm>
                  <a:off x="4775263"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3"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905" name="Free-form: Shape 904">
                  <a:extLst>
                    <a:ext uri="{FF2B5EF4-FFF2-40B4-BE49-F238E27FC236}">
                      <a16:creationId xmlns:a16="http://schemas.microsoft.com/office/drawing/2014/main" id="{AF811CCF-B677-7D71-C7D2-F466A18EA342}"/>
                    </a:ext>
                  </a:extLst>
                </p:cNvPr>
                <p:cNvSpPr/>
                <p:nvPr/>
              </p:nvSpPr>
              <p:spPr>
                <a:xfrm>
                  <a:off x="482089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890" name="Graphic 294">
                <a:extLst>
                  <a:ext uri="{FF2B5EF4-FFF2-40B4-BE49-F238E27FC236}">
                    <a16:creationId xmlns:a16="http://schemas.microsoft.com/office/drawing/2014/main" id="{A4CA0A4C-0DD0-39AA-3D98-8D22A125303F}"/>
                  </a:ext>
                </a:extLst>
              </p:cNvPr>
              <p:cNvGrpSpPr/>
              <p:nvPr/>
            </p:nvGrpSpPr>
            <p:grpSpPr>
              <a:xfrm>
                <a:off x="4667341" y="2172506"/>
                <a:ext cx="365554" cy="366230"/>
                <a:chOff x="4667341" y="2172506"/>
                <a:chExt cx="365554" cy="366230"/>
              </a:xfrm>
              <a:solidFill>
                <a:srgbClr val="54BCE8"/>
              </a:solidFill>
            </p:grpSpPr>
            <p:sp>
              <p:nvSpPr>
                <p:cNvPr id="897" name="Free-form: Shape 896">
                  <a:extLst>
                    <a:ext uri="{FF2B5EF4-FFF2-40B4-BE49-F238E27FC236}">
                      <a16:creationId xmlns:a16="http://schemas.microsoft.com/office/drawing/2014/main" id="{57620BC2-4B6C-AEA9-C2B5-11BCEDABE6AD}"/>
                    </a:ext>
                  </a:extLst>
                </p:cNvPr>
                <p:cNvSpPr/>
                <p:nvPr/>
              </p:nvSpPr>
              <p:spPr>
                <a:xfrm>
                  <a:off x="4805093" y="2210762"/>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898" name="Free-form: Shape 897">
                  <a:extLst>
                    <a:ext uri="{FF2B5EF4-FFF2-40B4-BE49-F238E27FC236}">
                      <a16:creationId xmlns:a16="http://schemas.microsoft.com/office/drawing/2014/main" id="{BB0A039A-4603-C9DC-4086-C5C6B45EB893}"/>
                    </a:ext>
                  </a:extLst>
                </p:cNvPr>
                <p:cNvSpPr/>
                <p:nvPr/>
              </p:nvSpPr>
              <p:spPr>
                <a:xfrm>
                  <a:off x="4667341" y="2401549"/>
                  <a:ext cx="51621" cy="43469"/>
                </a:xfrm>
                <a:custGeom>
                  <a:avLst/>
                  <a:gdLst>
                    <a:gd name="connsiteX0" fmla="*/ 38576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6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899" name="Free-form: Shape 898">
                  <a:extLst>
                    <a:ext uri="{FF2B5EF4-FFF2-40B4-BE49-F238E27FC236}">
                      <a16:creationId xmlns:a16="http://schemas.microsoft.com/office/drawing/2014/main" id="{6F4C5D84-8A4A-7B74-8827-8B2EAD7ACC51}"/>
                    </a:ext>
                  </a:extLst>
                </p:cNvPr>
                <p:cNvSpPr/>
                <p:nvPr/>
              </p:nvSpPr>
              <p:spPr>
                <a:xfrm>
                  <a:off x="4676757" y="2172506"/>
                  <a:ext cx="51892" cy="46905"/>
                </a:xfrm>
                <a:custGeom>
                  <a:avLst/>
                  <a:gdLst>
                    <a:gd name="connsiteX0" fmla="*/ 51748 w 51892"/>
                    <a:gd name="connsiteY0" fmla="*/ 23102 h 46905"/>
                    <a:gd name="connsiteX1" fmla="*/ 25933 w 51892"/>
                    <a:gd name="connsiteY1" fmla="*/ 46655 h 46905"/>
                    <a:gd name="connsiteX2" fmla="*/ 118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1261"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900" name="Free-form: Shape 899">
                  <a:extLst>
                    <a:ext uri="{FF2B5EF4-FFF2-40B4-BE49-F238E27FC236}">
                      <a16:creationId xmlns:a16="http://schemas.microsoft.com/office/drawing/2014/main" id="{F038A797-9B73-3DB6-E6D0-75F5D10CDC82}"/>
                    </a:ext>
                  </a:extLst>
                </p:cNvPr>
                <p:cNvSpPr/>
                <p:nvPr/>
              </p:nvSpPr>
              <p:spPr>
                <a:xfrm>
                  <a:off x="4826718" y="2376391"/>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3"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891" name="Free-form: Shape 890">
                <a:extLst>
                  <a:ext uri="{FF2B5EF4-FFF2-40B4-BE49-F238E27FC236}">
                    <a16:creationId xmlns:a16="http://schemas.microsoft.com/office/drawing/2014/main" id="{E0648B86-7436-5046-4524-1728AA5DA463}"/>
                  </a:ext>
                </a:extLst>
              </p:cNvPr>
              <p:cNvSpPr/>
              <p:nvPr/>
            </p:nvSpPr>
            <p:spPr>
              <a:xfrm>
                <a:off x="4643178" y="2106597"/>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163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892" name="Free-form: Shape 891">
                <a:extLst>
                  <a:ext uri="{FF2B5EF4-FFF2-40B4-BE49-F238E27FC236}">
                    <a16:creationId xmlns:a16="http://schemas.microsoft.com/office/drawing/2014/main" id="{8DCC83A4-65E2-332E-9D22-33DCFC82B835}"/>
                  </a:ext>
                </a:extLst>
              </p:cNvPr>
              <p:cNvSpPr/>
              <p:nvPr/>
            </p:nvSpPr>
            <p:spPr>
              <a:xfrm>
                <a:off x="4795273" y="210891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nvGrpSpPr>
              <p:cNvPr id="893" name="Graphic 294">
                <a:extLst>
                  <a:ext uri="{FF2B5EF4-FFF2-40B4-BE49-F238E27FC236}">
                    <a16:creationId xmlns:a16="http://schemas.microsoft.com/office/drawing/2014/main" id="{27232DC2-A50A-D96B-1685-FD073E364429}"/>
                  </a:ext>
                </a:extLst>
              </p:cNvPr>
              <p:cNvGrpSpPr/>
              <p:nvPr/>
            </p:nvGrpSpPr>
            <p:grpSpPr>
              <a:xfrm>
                <a:off x="4676875" y="2253909"/>
                <a:ext cx="272055" cy="163912"/>
                <a:chOff x="4676875" y="2253909"/>
                <a:chExt cx="272055" cy="163912"/>
              </a:xfrm>
            </p:grpSpPr>
            <p:sp>
              <p:nvSpPr>
                <p:cNvPr id="894" name="Free-form: Shape 893">
                  <a:extLst>
                    <a:ext uri="{FF2B5EF4-FFF2-40B4-BE49-F238E27FC236}">
                      <a16:creationId xmlns:a16="http://schemas.microsoft.com/office/drawing/2014/main" id="{5451CAF9-9E9C-0B1A-A195-7174BEE4E37B}"/>
                    </a:ext>
                  </a:extLst>
                </p:cNvPr>
                <p:cNvSpPr/>
                <p:nvPr/>
              </p:nvSpPr>
              <p:spPr>
                <a:xfrm>
                  <a:off x="4676875" y="2253909"/>
                  <a:ext cx="140704" cy="121967"/>
                </a:xfrm>
                <a:custGeom>
                  <a:avLst/>
                  <a:gdLst>
                    <a:gd name="connsiteX0" fmla="*/ 138756 w 140704"/>
                    <a:gd name="connsiteY0" fmla="*/ 64023 h 121967"/>
                    <a:gd name="connsiteX1" fmla="*/ 70184 w 140704"/>
                    <a:gd name="connsiteY1" fmla="*/ 121766 h 121967"/>
                    <a:gd name="connsiteX2" fmla="*/ 1613 w 140704"/>
                    <a:gd name="connsiteY2" fmla="*/ 65542 h 121967"/>
                    <a:gd name="connsiteX3" fmla="*/ 69377 w 140704"/>
                    <a:gd name="connsiteY3" fmla="*/ 201 h 121967"/>
                    <a:gd name="connsiteX4" fmla="*/ 138756 w 140704"/>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967">
                      <a:moveTo>
                        <a:pt x="138756" y="64023"/>
                      </a:moveTo>
                      <a:cubicBezTo>
                        <a:pt x="130688" y="92894"/>
                        <a:pt x="103260" y="124805"/>
                        <a:pt x="70184" y="121766"/>
                      </a:cubicBezTo>
                      <a:cubicBezTo>
                        <a:pt x="43562" y="119487"/>
                        <a:pt x="11293" y="96693"/>
                        <a:pt x="1613" y="65542"/>
                      </a:cubicBezTo>
                      <a:cubicBezTo>
                        <a:pt x="-8875" y="29832"/>
                        <a:pt x="33882" y="2480"/>
                        <a:pt x="69377" y="201"/>
                      </a:cubicBezTo>
                      <a:cubicBezTo>
                        <a:pt x="116167" y="-2838"/>
                        <a:pt x="149243"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895" name="Free-form: Shape 894">
                  <a:extLst>
                    <a:ext uri="{FF2B5EF4-FFF2-40B4-BE49-F238E27FC236}">
                      <a16:creationId xmlns:a16="http://schemas.microsoft.com/office/drawing/2014/main" id="{C6E3C498-F7A1-D8FA-CB8E-988A02F0845D}"/>
                    </a:ext>
                  </a:extLst>
                </p:cNvPr>
                <p:cNvSpPr/>
                <p:nvPr/>
              </p:nvSpPr>
              <p:spPr>
                <a:xfrm>
                  <a:off x="4695726" y="228072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896" name="Free-form: Shape 895">
                  <a:extLst>
                    <a:ext uri="{FF2B5EF4-FFF2-40B4-BE49-F238E27FC236}">
                      <a16:creationId xmlns:a16="http://schemas.microsoft.com/office/drawing/2014/main" id="{E3674121-CE7E-398C-96C8-863F42A6283B}"/>
                    </a:ext>
                  </a:extLst>
                </p:cNvPr>
                <p:cNvSpPr/>
                <p:nvPr/>
              </p:nvSpPr>
              <p:spPr>
                <a:xfrm>
                  <a:off x="4690589" y="2263228"/>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60" name="Graphic 294">
              <a:extLst>
                <a:ext uri="{FF2B5EF4-FFF2-40B4-BE49-F238E27FC236}">
                  <a16:creationId xmlns:a16="http://schemas.microsoft.com/office/drawing/2014/main" id="{445219A4-C423-D568-16F4-9CC8AFF4BC80}"/>
                </a:ext>
              </a:extLst>
            </p:cNvPr>
            <p:cNvGrpSpPr/>
            <p:nvPr/>
          </p:nvGrpSpPr>
          <p:grpSpPr>
            <a:xfrm>
              <a:off x="3171390" y="1691216"/>
              <a:ext cx="643767" cy="745746"/>
              <a:chOff x="4900445" y="1974129"/>
              <a:chExt cx="612025" cy="687949"/>
            </a:xfrm>
          </p:grpSpPr>
          <p:sp>
            <p:nvSpPr>
              <p:cNvPr id="871" name="Free-form: Shape 870">
                <a:extLst>
                  <a:ext uri="{FF2B5EF4-FFF2-40B4-BE49-F238E27FC236}">
                    <a16:creationId xmlns:a16="http://schemas.microsoft.com/office/drawing/2014/main" id="{E64F435A-0DF1-8776-1B48-8B508DEF4B10}"/>
                  </a:ext>
                </a:extLst>
              </p:cNvPr>
              <p:cNvSpPr/>
              <p:nvPr/>
            </p:nvSpPr>
            <p:spPr>
              <a:xfrm>
                <a:off x="4900445" y="1974129"/>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872" name="Free-form: Shape 871">
                <a:extLst>
                  <a:ext uri="{FF2B5EF4-FFF2-40B4-BE49-F238E27FC236}">
                    <a16:creationId xmlns:a16="http://schemas.microsoft.com/office/drawing/2014/main" id="{5ECEFABE-EEA4-C07D-8F57-59AD2DD61F25}"/>
                  </a:ext>
                </a:extLst>
              </p:cNvPr>
              <p:cNvSpPr/>
              <p:nvPr/>
            </p:nvSpPr>
            <p:spPr>
              <a:xfrm>
                <a:off x="4986657" y="2255515"/>
                <a:ext cx="140445" cy="121881"/>
              </a:xfrm>
              <a:custGeom>
                <a:avLst/>
                <a:gdLst>
                  <a:gd name="connsiteX0" fmla="*/ 138756 w 140445"/>
                  <a:gd name="connsiteY0" fmla="*/ 63937 h 121881"/>
                  <a:gd name="connsiteX1" fmla="*/ 70184 w 140445"/>
                  <a:gd name="connsiteY1" fmla="*/ 121680 h 121881"/>
                  <a:gd name="connsiteX2" fmla="*/ 1613 w 140445"/>
                  <a:gd name="connsiteY2" fmla="*/ 65456 h 121881"/>
                  <a:gd name="connsiteX3" fmla="*/ 69377 w 140445"/>
                  <a:gd name="connsiteY3" fmla="*/ 115 h 121881"/>
                  <a:gd name="connsiteX4" fmla="*/ 138756 w 14044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881">
                    <a:moveTo>
                      <a:pt x="138756" y="63937"/>
                    </a:moveTo>
                    <a:cubicBezTo>
                      <a:pt x="130688" y="92808"/>
                      <a:pt x="103260" y="124719"/>
                      <a:pt x="70184" y="121680"/>
                    </a:cubicBezTo>
                    <a:cubicBezTo>
                      <a:pt x="43562" y="119401"/>
                      <a:pt x="11293" y="96607"/>
                      <a:pt x="1613" y="65456"/>
                    </a:cubicBezTo>
                    <a:cubicBezTo>
                      <a:pt x="-8875" y="29747"/>
                      <a:pt x="33882" y="2395"/>
                      <a:pt x="69377" y="115"/>
                    </a:cubicBezTo>
                    <a:cubicBezTo>
                      <a:pt x="115361"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873" name="Free-form: Shape 872">
                <a:extLst>
                  <a:ext uri="{FF2B5EF4-FFF2-40B4-BE49-F238E27FC236}">
                    <a16:creationId xmlns:a16="http://schemas.microsoft.com/office/drawing/2014/main" id="{A8746D51-95D3-1AC4-FF79-C385025E48DC}"/>
                  </a:ext>
                </a:extLst>
              </p:cNvPr>
              <p:cNvSpPr/>
              <p:nvPr/>
            </p:nvSpPr>
            <p:spPr>
              <a:xfrm>
                <a:off x="5004701" y="228224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874" name="Free-form: Shape 873">
                <a:extLst>
                  <a:ext uri="{FF2B5EF4-FFF2-40B4-BE49-F238E27FC236}">
                    <a16:creationId xmlns:a16="http://schemas.microsoft.com/office/drawing/2014/main" id="{5BE6B3AB-EE93-67D6-1941-FECD8BD318CB}"/>
                  </a:ext>
                </a:extLst>
              </p:cNvPr>
              <p:cNvSpPr/>
              <p:nvPr/>
            </p:nvSpPr>
            <p:spPr>
              <a:xfrm>
                <a:off x="4999564" y="2265507"/>
                <a:ext cx="127740" cy="111889"/>
              </a:xfrm>
              <a:custGeom>
                <a:avLst/>
                <a:gdLst>
                  <a:gd name="connsiteX0" fmla="*/ 100840 w 127740"/>
                  <a:gd name="connsiteY0" fmla="*/ 0 h 111889"/>
                  <a:gd name="connsiteX1" fmla="*/ 103261 w 127740"/>
                  <a:gd name="connsiteY1" fmla="*/ 28112 h 111889"/>
                  <a:gd name="connsiteX2" fmla="*/ 34689 w 127740"/>
                  <a:gd name="connsiteY2" fmla="*/ 88135 h 111889"/>
                  <a:gd name="connsiteX3" fmla="*/ 0 w 127740"/>
                  <a:gd name="connsiteY3" fmla="*/ 76738 h 111889"/>
                  <a:gd name="connsiteX4" fmla="*/ 57277 w 127740"/>
                  <a:gd name="connsiteY4" fmla="*/ 111688 h 111889"/>
                  <a:gd name="connsiteX5" fmla="*/ 125849 w 127740"/>
                  <a:gd name="connsiteY5" fmla="*/ 53944 h 111889"/>
                  <a:gd name="connsiteX6" fmla="*/ 100840 w 12774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40"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sp>
            <p:nvSpPr>
              <p:cNvPr id="875" name="Free-form: Shape 874">
                <a:extLst>
                  <a:ext uri="{FF2B5EF4-FFF2-40B4-BE49-F238E27FC236}">
                    <a16:creationId xmlns:a16="http://schemas.microsoft.com/office/drawing/2014/main" id="{6720F563-5DE6-A9BB-980D-7E86927FE961}"/>
                  </a:ext>
                </a:extLst>
              </p:cNvPr>
              <p:cNvSpPr/>
              <p:nvPr/>
            </p:nvSpPr>
            <p:spPr>
              <a:xfrm>
                <a:off x="4904371"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7025" y="280359"/>
                      <a:pt x="249278" y="309231"/>
                    </a:cubicBezTo>
                    <a:close/>
                  </a:path>
                </a:pathLst>
              </a:custGeom>
              <a:solidFill>
                <a:srgbClr val="F19C67"/>
              </a:solidFill>
              <a:ln w="4185" cap="flat">
                <a:noFill/>
                <a:prstDash val="solid"/>
                <a:miter/>
              </a:ln>
            </p:spPr>
            <p:txBody>
              <a:bodyPr rtlCol="0" anchor="ctr"/>
              <a:lstStyle/>
              <a:p>
                <a:endParaRPr lang="en-GB" dirty="0"/>
              </a:p>
            </p:txBody>
          </p:sp>
          <p:sp>
            <p:nvSpPr>
              <p:cNvPr id="876" name="Free-form: Shape 875">
                <a:extLst>
                  <a:ext uri="{FF2B5EF4-FFF2-40B4-BE49-F238E27FC236}">
                    <a16:creationId xmlns:a16="http://schemas.microsoft.com/office/drawing/2014/main" id="{AA4DFCB2-284D-D615-60BB-6DC4F4226810}"/>
                  </a:ext>
                </a:extLst>
              </p:cNvPr>
              <p:cNvSpPr/>
              <p:nvPr/>
            </p:nvSpPr>
            <p:spPr>
              <a:xfrm>
                <a:off x="4957614"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877" name="Free-form: Shape 876">
                <a:extLst>
                  <a:ext uri="{FF2B5EF4-FFF2-40B4-BE49-F238E27FC236}">
                    <a16:creationId xmlns:a16="http://schemas.microsoft.com/office/drawing/2014/main" id="{6E1FB2B8-C64F-9F49-2201-22A01C002AEA}"/>
                  </a:ext>
                </a:extLst>
              </p:cNvPr>
              <p:cNvSpPr/>
              <p:nvPr/>
            </p:nvSpPr>
            <p:spPr>
              <a:xfrm>
                <a:off x="4997914" y="198514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2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2" y="80537"/>
                    </a:cubicBezTo>
                    <a:cubicBezTo>
                      <a:pt x="12137" y="100291"/>
                      <a:pt x="8910" y="59263"/>
                      <a:pt x="9717" y="52425"/>
                    </a:cubicBezTo>
                    <a:cubicBezTo>
                      <a:pt x="11331" y="35710"/>
                      <a:pt x="18591" y="3799"/>
                      <a:pt x="36" y="0"/>
                    </a:cubicBezTo>
                    <a:cubicBezTo>
                      <a:pt x="-770" y="0"/>
                      <a:pt x="12137" y="15955"/>
                      <a:pt x="4877" y="41788"/>
                    </a:cubicBezTo>
                    <a:close/>
                  </a:path>
                </a:pathLst>
              </a:custGeom>
              <a:solidFill>
                <a:srgbClr val="F19C67"/>
              </a:solidFill>
              <a:ln w="4185" cap="flat">
                <a:noFill/>
                <a:prstDash val="solid"/>
                <a:miter/>
              </a:ln>
            </p:spPr>
            <p:txBody>
              <a:bodyPr rtlCol="0" anchor="ctr"/>
              <a:lstStyle/>
              <a:p>
                <a:endParaRPr lang="en-GB" dirty="0"/>
              </a:p>
            </p:txBody>
          </p:sp>
          <p:sp>
            <p:nvSpPr>
              <p:cNvPr id="878" name="Free-form: Shape 877">
                <a:extLst>
                  <a:ext uri="{FF2B5EF4-FFF2-40B4-BE49-F238E27FC236}">
                    <a16:creationId xmlns:a16="http://schemas.microsoft.com/office/drawing/2014/main" id="{A36DE0FD-ED8B-AC30-C7A4-3D69B3269B1D}"/>
                  </a:ext>
                </a:extLst>
              </p:cNvPr>
              <p:cNvSpPr/>
              <p:nvPr/>
            </p:nvSpPr>
            <p:spPr>
              <a:xfrm>
                <a:off x="5043217"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879" name="Free-form: Shape 878">
                <a:extLst>
                  <a:ext uri="{FF2B5EF4-FFF2-40B4-BE49-F238E27FC236}">
                    <a16:creationId xmlns:a16="http://schemas.microsoft.com/office/drawing/2014/main" id="{C8E46C00-6831-BE9D-51E2-790910AECB57}"/>
                  </a:ext>
                </a:extLst>
              </p:cNvPr>
              <p:cNvSpPr/>
              <p:nvPr/>
            </p:nvSpPr>
            <p:spPr>
              <a:xfrm>
                <a:off x="5077350" y="198590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2" y="97252"/>
                      <a:pt x="27895" y="65341"/>
                      <a:pt x="27895" y="65341"/>
                    </a:cubicBezTo>
                    <a:lnTo>
                      <a:pt x="27895" y="65341"/>
                    </a:lnTo>
                    <a:cubicBezTo>
                      <a:pt x="27895" y="69140"/>
                      <a:pt x="27088" y="72179"/>
                      <a:pt x="24668" y="74459"/>
                    </a:cubicBezTo>
                    <a:cubicBezTo>
                      <a:pt x="16601" y="82816"/>
                      <a:pt x="9340" y="72939"/>
                      <a:pt x="7727" y="64581"/>
                    </a:cubicBezTo>
                    <a:cubicBezTo>
                      <a:pt x="6113" y="57743"/>
                      <a:pt x="7727" y="50146"/>
                      <a:pt x="8534" y="43308"/>
                    </a:cubicBezTo>
                    <a:cubicBezTo>
                      <a:pt x="9340" y="34190"/>
                      <a:pt x="11760"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880" name="Free-form: Shape 879">
                <a:extLst>
                  <a:ext uri="{FF2B5EF4-FFF2-40B4-BE49-F238E27FC236}">
                    <a16:creationId xmlns:a16="http://schemas.microsoft.com/office/drawing/2014/main" id="{DABB3FAA-7B92-E88C-7B23-84404DF23637}"/>
                  </a:ext>
                </a:extLst>
              </p:cNvPr>
              <p:cNvSpPr/>
              <p:nvPr/>
            </p:nvSpPr>
            <p:spPr>
              <a:xfrm>
                <a:off x="5123412"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sp>
            <p:nvSpPr>
              <p:cNvPr id="881" name="Free-form: Shape 880">
                <a:extLst>
                  <a:ext uri="{FF2B5EF4-FFF2-40B4-BE49-F238E27FC236}">
                    <a16:creationId xmlns:a16="http://schemas.microsoft.com/office/drawing/2014/main" id="{EAE4F0E1-91DA-C148-28C4-FBFEA6C7AD0A}"/>
                  </a:ext>
                </a:extLst>
              </p:cNvPr>
              <p:cNvSpPr/>
              <p:nvPr/>
            </p:nvSpPr>
            <p:spPr>
              <a:xfrm>
                <a:off x="5107614"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882" name="Free-form: Shape 881">
                <a:extLst>
                  <a:ext uri="{FF2B5EF4-FFF2-40B4-BE49-F238E27FC236}">
                    <a16:creationId xmlns:a16="http://schemas.microsoft.com/office/drawing/2014/main" id="{3AD33774-9B5F-0A51-7450-5BA1E9CBFC58}"/>
                  </a:ext>
                </a:extLst>
              </p:cNvPr>
              <p:cNvSpPr/>
              <p:nvPr/>
            </p:nvSpPr>
            <p:spPr>
              <a:xfrm>
                <a:off x="4969863"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883" name="Free-form: Shape 882">
                <a:extLst>
                  <a:ext uri="{FF2B5EF4-FFF2-40B4-BE49-F238E27FC236}">
                    <a16:creationId xmlns:a16="http://schemas.microsoft.com/office/drawing/2014/main" id="{DBC941D6-B143-FCFB-77CD-E74339ACE4AA}"/>
                  </a:ext>
                </a:extLst>
              </p:cNvPr>
              <p:cNvSpPr/>
              <p:nvPr/>
            </p:nvSpPr>
            <p:spPr>
              <a:xfrm>
                <a:off x="4979278"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884" name="Free-form: Shape 883">
                <a:extLst>
                  <a:ext uri="{FF2B5EF4-FFF2-40B4-BE49-F238E27FC236}">
                    <a16:creationId xmlns:a16="http://schemas.microsoft.com/office/drawing/2014/main" id="{CF93BAE1-28C9-8CE2-F679-3D2350E25966}"/>
                  </a:ext>
                </a:extLst>
              </p:cNvPr>
              <p:cNvSpPr/>
              <p:nvPr/>
            </p:nvSpPr>
            <p:spPr>
              <a:xfrm>
                <a:off x="5129239" y="2378670"/>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sp>
            <p:nvSpPr>
              <p:cNvPr id="885" name="Free-form: Shape 884">
                <a:extLst>
                  <a:ext uri="{FF2B5EF4-FFF2-40B4-BE49-F238E27FC236}">
                    <a16:creationId xmlns:a16="http://schemas.microsoft.com/office/drawing/2014/main" id="{23AFAF2C-B64D-E227-835C-1659A9536D29}"/>
                  </a:ext>
                </a:extLst>
              </p:cNvPr>
              <p:cNvSpPr/>
              <p:nvPr/>
            </p:nvSpPr>
            <p:spPr>
              <a:xfrm>
                <a:off x="4945699"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1764"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886" name="Free-form: Shape 885">
                <a:extLst>
                  <a:ext uri="{FF2B5EF4-FFF2-40B4-BE49-F238E27FC236}">
                    <a16:creationId xmlns:a16="http://schemas.microsoft.com/office/drawing/2014/main" id="{2AA19E86-36AC-CF12-47AA-EC9529F55C75}"/>
                  </a:ext>
                </a:extLst>
              </p:cNvPr>
              <p:cNvSpPr/>
              <p:nvPr/>
            </p:nvSpPr>
            <p:spPr>
              <a:xfrm>
                <a:off x="5097794"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grpSp>
        <p:grpSp>
          <p:nvGrpSpPr>
            <p:cNvPr id="563" name="Graphic 294">
              <a:extLst>
                <a:ext uri="{FF2B5EF4-FFF2-40B4-BE49-F238E27FC236}">
                  <a16:creationId xmlns:a16="http://schemas.microsoft.com/office/drawing/2014/main" id="{966E2A8D-C5CE-928C-9BEB-94073C5547B2}"/>
                </a:ext>
              </a:extLst>
            </p:cNvPr>
            <p:cNvGrpSpPr/>
            <p:nvPr/>
          </p:nvGrpSpPr>
          <p:grpSpPr>
            <a:xfrm>
              <a:off x="3485658" y="1652870"/>
              <a:ext cx="727374" cy="799104"/>
              <a:chOff x="5199216" y="1938755"/>
              <a:chExt cx="691509" cy="737172"/>
            </a:xfrm>
          </p:grpSpPr>
          <p:sp>
            <p:nvSpPr>
              <p:cNvPr id="849" name="Free-form: Shape 848">
                <a:extLst>
                  <a:ext uri="{FF2B5EF4-FFF2-40B4-BE49-F238E27FC236}">
                    <a16:creationId xmlns:a16="http://schemas.microsoft.com/office/drawing/2014/main" id="{ACD33576-84E4-F0F3-D7FD-BEA0749337AD}"/>
                  </a:ext>
                </a:extLst>
              </p:cNvPr>
              <p:cNvSpPr/>
              <p:nvPr/>
            </p:nvSpPr>
            <p:spPr>
              <a:xfrm>
                <a:off x="5199216"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3"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071" y="434173"/>
                      <a:pt x="73827" y="444810"/>
                      <a:pt x="41558" y="434933"/>
                    </a:cubicBezTo>
                    <a:cubicBezTo>
                      <a:pt x="-14106" y="417458"/>
                      <a:pt x="13323" y="249546"/>
                      <a:pt x="13323" y="201680"/>
                    </a:cubicBezTo>
                    <a:cubicBezTo>
                      <a:pt x="13323" y="140897"/>
                      <a:pt x="-27013" y="28450"/>
                      <a:pt x="32684" y="8695"/>
                    </a:cubicBezTo>
                    <a:cubicBezTo>
                      <a:pt x="48012" y="3377"/>
                      <a:pt x="80281" y="4137"/>
                      <a:pt x="95609" y="3377"/>
                    </a:cubicBezTo>
                    <a:cubicBezTo>
                      <a:pt x="114163" y="1857"/>
                      <a:pt x="152079"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850" name="Free-form: Shape 849">
                <a:extLst>
                  <a:ext uri="{FF2B5EF4-FFF2-40B4-BE49-F238E27FC236}">
                    <a16:creationId xmlns:a16="http://schemas.microsoft.com/office/drawing/2014/main" id="{4DEEFBB9-9A3C-840B-3926-6E027E2AB973}"/>
                  </a:ext>
                </a:extLst>
              </p:cNvPr>
              <p:cNvSpPr/>
              <p:nvPr/>
            </p:nvSpPr>
            <p:spPr>
              <a:xfrm>
                <a:off x="5206892" y="2046131"/>
                <a:ext cx="351093" cy="441155"/>
              </a:xfrm>
              <a:custGeom>
                <a:avLst/>
                <a:gdLst>
                  <a:gd name="connsiteX0" fmla="*/ 271866 w 351093"/>
                  <a:gd name="connsiteY0" fmla="*/ 331824 h 441155"/>
                  <a:gd name="connsiteX1" fmla="*/ 258958 w 351093"/>
                  <a:gd name="connsiteY1" fmla="*/ 348539 h 441155"/>
                  <a:gd name="connsiteX2" fmla="*/ 165378 w 351093"/>
                  <a:gd name="connsiteY2" fmla="*/ 375132 h 441155"/>
                  <a:gd name="connsiteX3" fmla="*/ 112941 w 351093"/>
                  <a:gd name="connsiteY3" fmla="*/ 375132 h 441155"/>
                  <a:gd name="connsiteX4" fmla="*/ 57277 w 351093"/>
                  <a:gd name="connsiteY4" fmla="*/ 346260 h 441155"/>
                  <a:gd name="connsiteX5" fmla="*/ 25008 w 351093"/>
                  <a:gd name="connsiteY5" fmla="*/ 261165 h 441155"/>
                  <a:gd name="connsiteX6" fmla="*/ 25008 w 351093"/>
                  <a:gd name="connsiteY6" fmla="*/ 162393 h 441155"/>
                  <a:gd name="connsiteX7" fmla="*/ 0 w 351093"/>
                  <a:gd name="connsiteY7" fmla="*/ 128963 h 441155"/>
                  <a:gd name="connsiteX8" fmla="*/ 7260 w 351093"/>
                  <a:gd name="connsiteY8" fmla="*/ 201142 h 441155"/>
                  <a:gd name="connsiteX9" fmla="*/ 35496 w 351093"/>
                  <a:gd name="connsiteY9" fmla="*/ 434395 h 441155"/>
                  <a:gd name="connsiteX10" fmla="*/ 156504 w 351093"/>
                  <a:gd name="connsiteY10" fmla="*/ 435154 h 441155"/>
                  <a:gd name="connsiteX11" fmla="*/ 317849 w 351093"/>
                  <a:gd name="connsiteY11" fmla="*/ 425277 h 441155"/>
                  <a:gd name="connsiteX12" fmla="*/ 324303 w 351093"/>
                  <a:gd name="connsiteY12" fmla="*/ 419199 h 441155"/>
                  <a:gd name="connsiteX13" fmla="*/ 341244 w 351093"/>
                  <a:gd name="connsiteY13" fmla="*/ 302193 h 441155"/>
                  <a:gd name="connsiteX14" fmla="*/ 308168 w 351093"/>
                  <a:gd name="connsiteY14" fmla="*/ 2079 h 441155"/>
                  <a:gd name="connsiteX15" fmla="*/ 300908 w 351093"/>
                  <a:gd name="connsiteY15" fmla="*/ 119845 h 441155"/>
                  <a:gd name="connsiteX16" fmla="*/ 292034 w 351093"/>
                  <a:gd name="connsiteY16" fmla="*/ 230014 h 441155"/>
                  <a:gd name="connsiteX17" fmla="*/ 271866 w 35109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093" h="441155">
                    <a:moveTo>
                      <a:pt x="271866" y="331824"/>
                    </a:moveTo>
                    <a:cubicBezTo>
                      <a:pt x="267832" y="337903"/>
                      <a:pt x="263799" y="343981"/>
                      <a:pt x="258958" y="348539"/>
                    </a:cubicBezTo>
                    <a:cubicBezTo>
                      <a:pt x="234756" y="375132"/>
                      <a:pt x="199261" y="375892"/>
                      <a:pt x="165378" y="375132"/>
                    </a:cubicBezTo>
                    <a:cubicBezTo>
                      <a:pt x="148437" y="375132"/>
                      <a:pt x="130689" y="373612"/>
                      <a:pt x="112941" y="375132"/>
                    </a:cubicBezTo>
                    <a:cubicBezTo>
                      <a:pt x="89546" y="377411"/>
                      <a:pt x="70992" y="362215"/>
                      <a:pt x="57277" y="346260"/>
                    </a:cubicBezTo>
                    <a:cubicBezTo>
                      <a:pt x="33075" y="318908"/>
                      <a:pt x="20168" y="296115"/>
                      <a:pt x="25008" y="261165"/>
                    </a:cubicBezTo>
                    <a:cubicBezTo>
                      <a:pt x="29042" y="229254"/>
                      <a:pt x="37916" y="192784"/>
                      <a:pt x="25008" y="162393"/>
                    </a:cubicBezTo>
                    <a:cubicBezTo>
                      <a:pt x="19361" y="150237"/>
                      <a:pt x="10487" y="138840"/>
                      <a:pt x="0" y="128963"/>
                    </a:cubicBezTo>
                    <a:cubicBezTo>
                      <a:pt x="3227" y="154795"/>
                      <a:pt x="7260" y="180628"/>
                      <a:pt x="7260" y="201142"/>
                    </a:cubicBezTo>
                    <a:cubicBezTo>
                      <a:pt x="7260" y="249008"/>
                      <a:pt x="-20168" y="416920"/>
                      <a:pt x="35496" y="434395"/>
                    </a:cubicBezTo>
                    <a:cubicBezTo>
                      <a:pt x="68572" y="444272"/>
                      <a:pt x="121815" y="434395"/>
                      <a:pt x="156504" y="435154"/>
                    </a:cubicBezTo>
                    <a:cubicBezTo>
                      <a:pt x="196841" y="436674"/>
                      <a:pt x="283160" y="452629"/>
                      <a:pt x="317849" y="425277"/>
                    </a:cubicBezTo>
                    <a:cubicBezTo>
                      <a:pt x="320269" y="423758"/>
                      <a:pt x="321883" y="421478"/>
                      <a:pt x="324303" y="419199"/>
                    </a:cubicBezTo>
                    <a:cubicBezTo>
                      <a:pt x="347698" y="391847"/>
                      <a:pt x="342051" y="334104"/>
                      <a:pt x="341244" y="302193"/>
                    </a:cubicBezTo>
                    <a:cubicBezTo>
                      <a:pt x="339631" y="239131"/>
                      <a:pt x="379967" y="-26033"/>
                      <a:pt x="308168" y="2079"/>
                    </a:cubicBezTo>
                    <a:cubicBezTo>
                      <a:pt x="277513" y="14236"/>
                      <a:pt x="296068" y="60582"/>
                      <a:pt x="300908" y="119845"/>
                    </a:cubicBezTo>
                    <a:cubicBezTo>
                      <a:pt x="304135" y="156315"/>
                      <a:pt x="298488" y="193544"/>
                      <a:pt x="292034" y="230014"/>
                    </a:cubicBezTo>
                    <a:cubicBezTo>
                      <a:pt x="283160" y="263444"/>
                      <a:pt x="290421" y="299913"/>
                      <a:pt x="271866" y="331824"/>
                    </a:cubicBezTo>
                    <a:close/>
                  </a:path>
                </a:pathLst>
              </a:custGeom>
              <a:solidFill>
                <a:srgbClr val="8F66B5"/>
              </a:solidFill>
              <a:ln w="4185" cap="flat">
                <a:noFill/>
                <a:prstDash val="solid"/>
                <a:miter/>
              </a:ln>
            </p:spPr>
            <p:txBody>
              <a:bodyPr rtlCol="0" anchor="ctr"/>
              <a:lstStyle/>
              <a:p>
                <a:endParaRPr lang="en-GB" dirty="0"/>
              </a:p>
            </p:txBody>
          </p:sp>
          <p:sp>
            <p:nvSpPr>
              <p:cNvPr id="851" name="Free-form: Shape 850">
                <a:extLst>
                  <a:ext uri="{FF2B5EF4-FFF2-40B4-BE49-F238E27FC236}">
                    <a16:creationId xmlns:a16="http://schemas.microsoft.com/office/drawing/2014/main" id="{8E822D87-7602-D949-F52E-4A7D223C7734}"/>
                  </a:ext>
                </a:extLst>
              </p:cNvPr>
              <p:cNvSpPr/>
              <p:nvPr/>
            </p:nvSpPr>
            <p:spPr>
              <a:xfrm>
                <a:off x="5427759" y="2187872"/>
                <a:ext cx="42271" cy="39811"/>
              </a:xfrm>
              <a:custGeom>
                <a:avLst/>
                <a:gdLst>
                  <a:gd name="connsiteX0" fmla="*/ 42125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5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5" y="19892"/>
                    </a:moveTo>
                    <a:cubicBezTo>
                      <a:pt x="43739" y="31288"/>
                      <a:pt x="31638" y="38886"/>
                      <a:pt x="21151" y="39646"/>
                    </a:cubicBezTo>
                    <a:cubicBezTo>
                      <a:pt x="8243" y="41165"/>
                      <a:pt x="-1438" y="32048"/>
                      <a:pt x="176" y="19892"/>
                    </a:cubicBezTo>
                    <a:cubicBezTo>
                      <a:pt x="983" y="10014"/>
                      <a:pt x="9050" y="-1382"/>
                      <a:pt x="21151" y="137"/>
                    </a:cubicBezTo>
                    <a:cubicBezTo>
                      <a:pt x="31638"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852" name="Free-form: Shape 851">
                <a:extLst>
                  <a:ext uri="{FF2B5EF4-FFF2-40B4-BE49-F238E27FC236}">
                    <a16:creationId xmlns:a16="http://schemas.microsoft.com/office/drawing/2014/main" id="{537D2432-62D2-5AED-F964-DB6335CB33B9}"/>
                  </a:ext>
                </a:extLst>
              </p:cNvPr>
              <p:cNvSpPr/>
              <p:nvPr/>
            </p:nvSpPr>
            <p:spPr>
              <a:xfrm>
                <a:off x="5276748" y="2397423"/>
                <a:ext cx="56915" cy="47404"/>
              </a:xfrm>
              <a:custGeom>
                <a:avLst/>
                <a:gdLst>
                  <a:gd name="connsiteX0" fmla="*/ 42279 w 56915"/>
                  <a:gd name="connsiteY0" fmla="*/ 39035 h 47404"/>
                  <a:gd name="connsiteX1" fmla="*/ 4363 w 56915"/>
                  <a:gd name="connsiteY1" fmla="*/ 42074 h 47404"/>
                  <a:gd name="connsiteX2" fmla="*/ 17270 w 56915"/>
                  <a:gd name="connsiteY2" fmla="*/ 8643 h 47404"/>
                  <a:gd name="connsiteX3" fmla="*/ 55187 w 56915"/>
                  <a:gd name="connsiteY3" fmla="*/ 5604 h 47404"/>
                  <a:gd name="connsiteX4" fmla="*/ 42279 w 5691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5" h="47404">
                    <a:moveTo>
                      <a:pt x="42279" y="39035"/>
                    </a:moveTo>
                    <a:cubicBezTo>
                      <a:pt x="28564" y="50431"/>
                      <a:pt x="11623" y="48912"/>
                      <a:pt x="4363" y="42074"/>
                    </a:cubicBezTo>
                    <a:cubicBezTo>
                      <a:pt x="-4511" y="33716"/>
                      <a:pt x="329" y="18520"/>
                      <a:pt x="17270" y="8643"/>
                    </a:cubicBezTo>
                    <a:cubicBezTo>
                      <a:pt x="30985" y="286"/>
                      <a:pt x="49539" y="-4273"/>
                      <a:pt x="55187" y="5604"/>
                    </a:cubicBezTo>
                    <a:cubicBezTo>
                      <a:pt x="60027" y="13962"/>
                      <a:pt x="54380"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853" name="Free-form: Shape 852">
                <a:extLst>
                  <a:ext uri="{FF2B5EF4-FFF2-40B4-BE49-F238E27FC236}">
                    <a16:creationId xmlns:a16="http://schemas.microsoft.com/office/drawing/2014/main" id="{8A012B27-67D8-68C8-98D4-71FCABC053E3}"/>
                  </a:ext>
                </a:extLst>
              </p:cNvPr>
              <p:cNvSpPr/>
              <p:nvPr/>
            </p:nvSpPr>
            <p:spPr>
              <a:xfrm>
                <a:off x="5287341"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854" name="Free-form: Shape 853">
                <a:extLst>
                  <a:ext uri="{FF2B5EF4-FFF2-40B4-BE49-F238E27FC236}">
                    <a16:creationId xmlns:a16="http://schemas.microsoft.com/office/drawing/2014/main" id="{C0C66F4A-5741-3CF4-A229-8F254F8EFCCC}"/>
                  </a:ext>
                </a:extLst>
              </p:cNvPr>
              <p:cNvSpPr/>
              <p:nvPr/>
            </p:nvSpPr>
            <p:spPr>
              <a:xfrm>
                <a:off x="545115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855" name="Free-form: Shape 854">
                <a:extLst>
                  <a:ext uri="{FF2B5EF4-FFF2-40B4-BE49-F238E27FC236}">
                    <a16:creationId xmlns:a16="http://schemas.microsoft.com/office/drawing/2014/main" id="{0557E5CC-CFF2-81E0-473C-2BCF7D146E0A}"/>
                  </a:ext>
                </a:extLst>
              </p:cNvPr>
              <p:cNvSpPr/>
              <p:nvPr/>
            </p:nvSpPr>
            <p:spPr>
              <a:xfrm>
                <a:off x="5249471" y="2075456"/>
                <a:ext cx="143221" cy="39199"/>
              </a:xfrm>
              <a:custGeom>
                <a:avLst/>
                <a:gdLst>
                  <a:gd name="connsiteX0" fmla="*/ 142161 w 143221"/>
                  <a:gd name="connsiteY0" fmla="*/ 21379 h 39199"/>
                  <a:gd name="connsiteX1" fmla="*/ 74396 w 143221"/>
                  <a:gd name="connsiteY1" fmla="*/ 37335 h 39199"/>
                  <a:gd name="connsiteX2" fmla="*/ 2597 w 143221"/>
                  <a:gd name="connsiteY2" fmla="*/ 25938 h 39199"/>
                  <a:gd name="connsiteX3" fmla="*/ 70362 w 143221"/>
                  <a:gd name="connsiteY3" fmla="*/ 106 h 39199"/>
                  <a:gd name="connsiteX4" fmla="*/ 142161 w 143221"/>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1" h="39199">
                    <a:moveTo>
                      <a:pt x="142161" y="21379"/>
                    </a:moveTo>
                    <a:cubicBezTo>
                      <a:pt x="134900" y="28217"/>
                      <a:pt x="103438" y="32776"/>
                      <a:pt x="74396" y="37335"/>
                    </a:cubicBezTo>
                    <a:cubicBezTo>
                      <a:pt x="45354" y="41894"/>
                      <a:pt x="14698" y="38095"/>
                      <a:pt x="2597" y="25938"/>
                    </a:cubicBezTo>
                    <a:cubicBezTo>
                      <a:pt x="-9504" y="13782"/>
                      <a:pt x="21959" y="-1414"/>
                      <a:pt x="70362" y="106"/>
                    </a:cubicBezTo>
                    <a:cubicBezTo>
                      <a:pt x="118766" y="1625"/>
                      <a:pt x="149421" y="14541"/>
                      <a:pt x="142161" y="21379"/>
                    </a:cubicBezTo>
                    <a:close/>
                  </a:path>
                </a:pathLst>
              </a:custGeom>
              <a:solidFill>
                <a:srgbClr val="FFFFFF"/>
              </a:solidFill>
              <a:ln w="4185" cap="flat">
                <a:noFill/>
                <a:prstDash val="solid"/>
                <a:miter/>
              </a:ln>
            </p:spPr>
            <p:txBody>
              <a:bodyPr rtlCol="0" anchor="ctr"/>
              <a:lstStyle/>
              <a:p>
                <a:endParaRPr lang="en-GB" dirty="0"/>
              </a:p>
            </p:txBody>
          </p:sp>
          <p:sp>
            <p:nvSpPr>
              <p:cNvPr id="856" name="Free-form: Shape 855">
                <a:extLst>
                  <a:ext uri="{FF2B5EF4-FFF2-40B4-BE49-F238E27FC236}">
                    <a16:creationId xmlns:a16="http://schemas.microsoft.com/office/drawing/2014/main" id="{75A3D749-94BC-7420-8F25-2DE7C3AFF32D}"/>
                  </a:ext>
                </a:extLst>
              </p:cNvPr>
              <p:cNvSpPr/>
              <p:nvPr/>
            </p:nvSpPr>
            <p:spPr>
              <a:xfrm>
                <a:off x="5416269" y="2077014"/>
                <a:ext cx="39556" cy="32297"/>
              </a:xfrm>
              <a:custGeom>
                <a:avLst/>
                <a:gdLst>
                  <a:gd name="connsiteX0" fmla="*/ 39094 w 39556"/>
                  <a:gd name="connsiteY0" fmla="*/ 22861 h 32297"/>
                  <a:gd name="connsiteX1" fmla="*/ 18926 w 39556"/>
                  <a:gd name="connsiteY1" fmla="*/ 31979 h 32297"/>
                  <a:gd name="connsiteX2" fmla="*/ 372 w 39556"/>
                  <a:gd name="connsiteY2" fmla="*/ 18302 h 32297"/>
                  <a:gd name="connsiteX3" fmla="*/ 21346 w 39556"/>
                  <a:gd name="connsiteY3" fmla="*/ 827 h 32297"/>
                  <a:gd name="connsiteX4" fmla="*/ 39094 w 39556"/>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97">
                    <a:moveTo>
                      <a:pt x="39094" y="22861"/>
                    </a:moveTo>
                    <a:cubicBezTo>
                      <a:pt x="36674" y="28180"/>
                      <a:pt x="27800" y="30459"/>
                      <a:pt x="18926" y="31979"/>
                    </a:cubicBezTo>
                    <a:cubicBezTo>
                      <a:pt x="10859" y="33498"/>
                      <a:pt x="2792" y="29699"/>
                      <a:pt x="372" y="18302"/>
                    </a:cubicBezTo>
                    <a:cubicBezTo>
                      <a:pt x="-2049" y="6906"/>
                      <a:pt x="7632" y="-2971"/>
                      <a:pt x="21346" y="827"/>
                    </a:cubicBezTo>
                    <a:cubicBezTo>
                      <a:pt x="34254" y="6146"/>
                      <a:pt x="41514" y="18302"/>
                      <a:pt x="39094" y="22861"/>
                    </a:cubicBezTo>
                    <a:close/>
                  </a:path>
                </a:pathLst>
              </a:custGeom>
              <a:solidFill>
                <a:srgbClr val="FFFFFF"/>
              </a:solidFill>
              <a:ln w="4185" cap="flat">
                <a:noFill/>
                <a:prstDash val="solid"/>
                <a:miter/>
              </a:ln>
            </p:spPr>
            <p:txBody>
              <a:bodyPr rtlCol="0" anchor="ctr"/>
              <a:lstStyle/>
              <a:p>
                <a:endParaRPr lang="en-GB" dirty="0"/>
              </a:p>
            </p:txBody>
          </p:sp>
          <p:sp>
            <p:nvSpPr>
              <p:cNvPr id="857" name="Free-form: Shape 856">
                <a:extLst>
                  <a:ext uri="{FF2B5EF4-FFF2-40B4-BE49-F238E27FC236}">
                    <a16:creationId xmlns:a16="http://schemas.microsoft.com/office/drawing/2014/main" id="{C1E6ABCE-0F6F-088C-5A9F-691AD297EB64}"/>
                  </a:ext>
                </a:extLst>
              </p:cNvPr>
              <p:cNvSpPr/>
              <p:nvPr/>
            </p:nvSpPr>
            <p:spPr>
              <a:xfrm>
                <a:off x="5227419" y="1991940"/>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858" name="Free-form: Shape 857">
                <a:extLst>
                  <a:ext uri="{FF2B5EF4-FFF2-40B4-BE49-F238E27FC236}">
                    <a16:creationId xmlns:a16="http://schemas.microsoft.com/office/drawing/2014/main" id="{BAF4C98B-88EC-A57A-E537-EE099C318D33}"/>
                  </a:ext>
                </a:extLst>
              </p:cNvPr>
              <p:cNvSpPr/>
              <p:nvPr/>
            </p:nvSpPr>
            <p:spPr>
              <a:xfrm>
                <a:off x="5288988" y="1996367"/>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5838"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859" name="Free-form: Shape 858">
                <a:extLst>
                  <a:ext uri="{FF2B5EF4-FFF2-40B4-BE49-F238E27FC236}">
                    <a16:creationId xmlns:a16="http://schemas.microsoft.com/office/drawing/2014/main" id="{3A0028BB-EE03-CC01-A1AD-19778DB7E848}"/>
                  </a:ext>
                </a:extLst>
              </p:cNvPr>
              <p:cNvSpPr/>
              <p:nvPr/>
            </p:nvSpPr>
            <p:spPr>
              <a:xfrm>
                <a:off x="5223643" y="1947741"/>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860" name="Free-form: Shape 859">
                <a:extLst>
                  <a:ext uri="{FF2B5EF4-FFF2-40B4-BE49-F238E27FC236}">
                    <a16:creationId xmlns:a16="http://schemas.microsoft.com/office/drawing/2014/main" id="{0E112BFC-1DF2-15C9-2B96-290C710874DA}"/>
                  </a:ext>
                </a:extLst>
              </p:cNvPr>
              <p:cNvSpPr/>
              <p:nvPr/>
            </p:nvSpPr>
            <p:spPr>
              <a:xfrm>
                <a:off x="527420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61" name="Free-form: Shape 860">
                <a:extLst>
                  <a:ext uri="{FF2B5EF4-FFF2-40B4-BE49-F238E27FC236}">
                    <a16:creationId xmlns:a16="http://schemas.microsoft.com/office/drawing/2014/main" id="{F55488A0-9D4F-3FCF-A03E-2866DFAE0448}"/>
                  </a:ext>
                </a:extLst>
              </p:cNvPr>
              <p:cNvSpPr/>
              <p:nvPr/>
            </p:nvSpPr>
            <p:spPr>
              <a:xfrm>
                <a:off x="5350041"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862" name="Free-form: Shape 861">
                <a:extLst>
                  <a:ext uri="{FF2B5EF4-FFF2-40B4-BE49-F238E27FC236}">
                    <a16:creationId xmlns:a16="http://schemas.microsoft.com/office/drawing/2014/main" id="{2744525A-5618-1487-AE0B-4EB098527FE3}"/>
                  </a:ext>
                </a:extLst>
              </p:cNvPr>
              <p:cNvSpPr/>
              <p:nvPr/>
            </p:nvSpPr>
            <p:spPr>
              <a:xfrm>
                <a:off x="5411610" y="1992568"/>
                <a:ext cx="34085" cy="31634"/>
              </a:xfrm>
              <a:custGeom>
                <a:avLst/>
                <a:gdLst>
                  <a:gd name="connsiteX0" fmla="*/ 27619 w 34085"/>
                  <a:gd name="connsiteY0" fmla="*/ 26770 h 31634"/>
                  <a:gd name="connsiteX1" fmla="*/ 26006 w 34085"/>
                  <a:gd name="connsiteY1" fmla="*/ 1697 h 31634"/>
                  <a:gd name="connsiteX2" fmla="*/ 6644 w 34085"/>
                  <a:gd name="connsiteY2" fmla="*/ 6256 h 31634"/>
                  <a:gd name="connsiteX3" fmla="*/ 1804 w 34085"/>
                  <a:gd name="connsiteY3" fmla="*/ 23731 h 31634"/>
                  <a:gd name="connsiteX4" fmla="*/ 27619 w 34085"/>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634">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848"/>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863" name="Free-form: Shape 862">
                <a:extLst>
                  <a:ext uri="{FF2B5EF4-FFF2-40B4-BE49-F238E27FC236}">
                    <a16:creationId xmlns:a16="http://schemas.microsoft.com/office/drawing/2014/main" id="{987BFAE5-0B49-F0A6-3917-45CE3DD1FBB3}"/>
                  </a:ext>
                </a:extLst>
              </p:cNvPr>
              <p:cNvSpPr/>
              <p:nvPr/>
            </p:nvSpPr>
            <p:spPr>
              <a:xfrm>
                <a:off x="5346265"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19552"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864" name="Free-form: Shape 863">
                <a:extLst>
                  <a:ext uri="{FF2B5EF4-FFF2-40B4-BE49-F238E27FC236}">
                    <a16:creationId xmlns:a16="http://schemas.microsoft.com/office/drawing/2014/main" id="{EA75DEB9-5100-253E-4086-1AB63617B94C}"/>
                  </a:ext>
                </a:extLst>
              </p:cNvPr>
              <p:cNvSpPr/>
              <p:nvPr/>
            </p:nvSpPr>
            <p:spPr>
              <a:xfrm>
                <a:off x="5396831" y="1938755"/>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865" name="Free-form: Shape 864">
                <a:extLst>
                  <a:ext uri="{FF2B5EF4-FFF2-40B4-BE49-F238E27FC236}">
                    <a16:creationId xmlns:a16="http://schemas.microsoft.com/office/drawing/2014/main" id="{2C64593E-5A30-D3E9-30CB-6AFA60CDCDAD}"/>
                  </a:ext>
                </a:extLst>
              </p:cNvPr>
              <p:cNvSpPr/>
              <p:nvPr/>
            </p:nvSpPr>
            <p:spPr>
              <a:xfrm>
                <a:off x="5463240"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20359"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866" name="Free-form: Shape 865">
                <a:extLst>
                  <a:ext uri="{FF2B5EF4-FFF2-40B4-BE49-F238E27FC236}">
                    <a16:creationId xmlns:a16="http://schemas.microsoft.com/office/drawing/2014/main" id="{7B19D767-AD23-51E6-33F9-CEFED60A9026}"/>
                  </a:ext>
                </a:extLst>
              </p:cNvPr>
              <p:cNvSpPr/>
              <p:nvPr/>
            </p:nvSpPr>
            <p:spPr>
              <a:xfrm>
                <a:off x="5474276"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867" name="Graphic 294">
                <a:extLst>
                  <a:ext uri="{FF2B5EF4-FFF2-40B4-BE49-F238E27FC236}">
                    <a16:creationId xmlns:a16="http://schemas.microsoft.com/office/drawing/2014/main" id="{6FE9BCCF-D172-3DE7-A4AB-A7DE6BAA4872}"/>
                  </a:ext>
                </a:extLst>
              </p:cNvPr>
              <p:cNvGrpSpPr/>
              <p:nvPr/>
            </p:nvGrpSpPr>
            <p:grpSpPr>
              <a:xfrm>
                <a:off x="5295327" y="2236352"/>
                <a:ext cx="296520" cy="178295"/>
                <a:chOff x="5295327" y="2236352"/>
                <a:chExt cx="296520" cy="178295"/>
              </a:xfrm>
            </p:grpSpPr>
            <p:sp>
              <p:nvSpPr>
                <p:cNvPr id="868" name="Free-form: Shape 867">
                  <a:extLst>
                    <a:ext uri="{FF2B5EF4-FFF2-40B4-BE49-F238E27FC236}">
                      <a16:creationId xmlns:a16="http://schemas.microsoft.com/office/drawing/2014/main" id="{96FB98D9-EBAC-63CE-5D6B-76B0772E1001}"/>
                    </a:ext>
                  </a:extLst>
                </p:cNvPr>
                <p:cNvSpPr/>
                <p:nvPr/>
              </p:nvSpPr>
              <p:spPr>
                <a:xfrm>
                  <a:off x="5295327"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901"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869" name="Free-form: Shape 868">
                  <a:extLst>
                    <a:ext uri="{FF2B5EF4-FFF2-40B4-BE49-F238E27FC236}">
                      <a16:creationId xmlns:a16="http://schemas.microsoft.com/office/drawing/2014/main" id="{2A4B2332-3314-EC24-9BB3-8037C3BEA81C}"/>
                    </a:ext>
                  </a:extLst>
                </p:cNvPr>
                <p:cNvSpPr/>
                <p:nvPr/>
              </p:nvSpPr>
              <p:spPr>
                <a:xfrm>
                  <a:off x="5315800"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870" name="Free-form: Shape 869">
                  <a:extLst>
                    <a:ext uri="{FF2B5EF4-FFF2-40B4-BE49-F238E27FC236}">
                      <a16:creationId xmlns:a16="http://schemas.microsoft.com/office/drawing/2014/main" id="{E565BD09-F597-447B-22F3-92179F6A40D8}"/>
                    </a:ext>
                  </a:extLst>
                </p:cNvPr>
                <p:cNvSpPr/>
                <p:nvPr/>
              </p:nvSpPr>
              <p:spPr>
                <a:xfrm>
                  <a:off x="530934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2" y="19754"/>
                        <a:pt x="112941" y="30391"/>
                      </a:cubicBezTo>
                      <a:cubicBezTo>
                        <a:pt x="105681" y="62302"/>
                        <a:pt x="76639" y="98772"/>
                        <a:pt x="37916" y="95732"/>
                      </a:cubicBezTo>
                      <a:cubicBezTo>
                        <a:pt x="25815" y="94973"/>
                        <a:pt x="12101" y="90414"/>
                        <a:pt x="0" y="83576"/>
                      </a:cubicBezTo>
                      <a:cubicBezTo>
                        <a:pt x="16134" y="105610"/>
                        <a:pt x="40336" y="120045"/>
                        <a:pt x="62925" y="121565"/>
                      </a:cubicBezTo>
                      <a:cubicBezTo>
                        <a:pt x="99227" y="124604"/>
                        <a:pt x="128269" y="89654"/>
                        <a:pt x="137950" y="58503"/>
                      </a:cubicBezTo>
                      <a:cubicBezTo>
                        <a:pt x="144404"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64" name="Graphic 294">
              <a:extLst>
                <a:ext uri="{FF2B5EF4-FFF2-40B4-BE49-F238E27FC236}">
                  <a16:creationId xmlns:a16="http://schemas.microsoft.com/office/drawing/2014/main" id="{19B9C2E6-52DE-2635-22F3-A5B5616E7DA8}"/>
                </a:ext>
              </a:extLst>
            </p:cNvPr>
            <p:cNvGrpSpPr/>
            <p:nvPr/>
          </p:nvGrpSpPr>
          <p:grpSpPr>
            <a:xfrm>
              <a:off x="6362291" y="1652870"/>
              <a:ext cx="724146" cy="799104"/>
              <a:chOff x="7934011" y="1938755"/>
              <a:chExt cx="688441" cy="737172"/>
            </a:xfrm>
          </p:grpSpPr>
          <p:sp>
            <p:nvSpPr>
              <p:cNvPr id="827" name="Free-form: Shape 826">
                <a:extLst>
                  <a:ext uri="{FF2B5EF4-FFF2-40B4-BE49-F238E27FC236}">
                    <a16:creationId xmlns:a16="http://schemas.microsoft.com/office/drawing/2014/main" id="{8D4DE949-92AC-7DCE-2B00-D4143090CD4A}"/>
                  </a:ext>
                </a:extLst>
              </p:cNvPr>
              <p:cNvSpPr/>
              <p:nvPr/>
            </p:nvSpPr>
            <p:spPr>
              <a:xfrm>
                <a:off x="7934011"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8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7" y="434173"/>
                      <a:pt x="73827" y="444810"/>
                      <a:pt x="41558" y="434933"/>
                    </a:cubicBezTo>
                    <a:cubicBezTo>
                      <a:pt x="-14106" y="417458"/>
                      <a:pt x="13323" y="249546"/>
                      <a:pt x="13323" y="201680"/>
                    </a:cubicBezTo>
                    <a:cubicBezTo>
                      <a:pt x="13323" y="140897"/>
                      <a:pt x="-27013" y="28450"/>
                      <a:pt x="32684" y="8695"/>
                    </a:cubicBezTo>
                    <a:cubicBezTo>
                      <a:pt x="47205" y="3377"/>
                      <a:pt x="80281" y="4137"/>
                      <a:pt x="95608" y="3377"/>
                    </a:cubicBezTo>
                    <a:cubicBezTo>
                      <a:pt x="114163" y="1857"/>
                      <a:pt x="152079" y="338"/>
                      <a:pt x="170634" y="338"/>
                    </a:cubicBezTo>
                    <a:cubicBezTo>
                      <a:pt x="189995" y="-422"/>
                      <a:pt x="229525" y="338"/>
                      <a:pt x="248886" y="338"/>
                    </a:cubicBezTo>
                    <a:cubicBezTo>
                      <a:pt x="265020"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828" name="Free-form: Shape 827">
                <a:extLst>
                  <a:ext uri="{FF2B5EF4-FFF2-40B4-BE49-F238E27FC236}">
                    <a16:creationId xmlns:a16="http://schemas.microsoft.com/office/drawing/2014/main" id="{86B259F1-EA9C-E919-8E97-ADD6D3FDCA22}"/>
                  </a:ext>
                </a:extLst>
              </p:cNvPr>
              <p:cNvSpPr/>
              <p:nvPr/>
            </p:nvSpPr>
            <p:spPr>
              <a:xfrm>
                <a:off x="7939769"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5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79" y="318908"/>
                      <a:pt x="20472" y="296115"/>
                      <a:pt x="25312" y="261165"/>
                    </a:cubicBezTo>
                    <a:cubicBezTo>
                      <a:pt x="29345"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6" y="423758"/>
                      <a:pt x="321380" y="421478"/>
                      <a:pt x="323800" y="419199"/>
                    </a:cubicBezTo>
                    <a:cubicBezTo>
                      <a:pt x="347195" y="391847"/>
                      <a:pt x="341548" y="334104"/>
                      <a:pt x="340741" y="302193"/>
                    </a:cubicBezTo>
                    <a:cubicBezTo>
                      <a:pt x="339128" y="239131"/>
                      <a:pt x="379464" y="-26033"/>
                      <a:pt x="307665" y="2079"/>
                    </a:cubicBezTo>
                    <a:cubicBezTo>
                      <a:pt x="277010" y="14236"/>
                      <a:pt x="295564" y="60582"/>
                      <a:pt x="300405" y="119845"/>
                    </a:cubicBezTo>
                    <a:cubicBezTo>
                      <a:pt x="303632" y="156315"/>
                      <a:pt x="297985" y="193544"/>
                      <a:pt x="291531" y="230014"/>
                    </a:cubicBezTo>
                    <a:cubicBezTo>
                      <a:pt x="285077"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829" name="Free-form: Shape 828">
                <a:extLst>
                  <a:ext uri="{FF2B5EF4-FFF2-40B4-BE49-F238E27FC236}">
                    <a16:creationId xmlns:a16="http://schemas.microsoft.com/office/drawing/2014/main" id="{53532B40-9988-B479-35F1-C425D8B2A457}"/>
                  </a:ext>
                </a:extLst>
              </p:cNvPr>
              <p:cNvSpPr/>
              <p:nvPr/>
            </p:nvSpPr>
            <p:spPr>
              <a:xfrm>
                <a:off x="8162552" y="2187872"/>
                <a:ext cx="42271" cy="39811"/>
              </a:xfrm>
              <a:custGeom>
                <a:avLst/>
                <a:gdLst>
                  <a:gd name="connsiteX0" fmla="*/ 42126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1" y="39646"/>
                    </a:cubicBezTo>
                    <a:cubicBezTo>
                      <a:pt x="8243" y="41165"/>
                      <a:pt x="-1437" y="32048"/>
                      <a:pt x="176" y="19892"/>
                    </a:cubicBezTo>
                    <a:cubicBezTo>
                      <a:pt x="983" y="10014"/>
                      <a:pt x="9857" y="-1382"/>
                      <a:pt x="21151" y="137"/>
                    </a:cubicBezTo>
                    <a:cubicBezTo>
                      <a:pt x="31638" y="1657"/>
                      <a:pt x="41319"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830" name="Free-form: Shape 829">
                <a:extLst>
                  <a:ext uri="{FF2B5EF4-FFF2-40B4-BE49-F238E27FC236}">
                    <a16:creationId xmlns:a16="http://schemas.microsoft.com/office/drawing/2014/main" id="{51E4AFE1-0DC0-BB33-59BF-00A00D44F4E7}"/>
                  </a:ext>
                </a:extLst>
              </p:cNvPr>
              <p:cNvSpPr/>
              <p:nvPr/>
            </p:nvSpPr>
            <p:spPr>
              <a:xfrm>
                <a:off x="8011542" y="2397423"/>
                <a:ext cx="56914" cy="47404"/>
              </a:xfrm>
              <a:custGeom>
                <a:avLst/>
                <a:gdLst>
                  <a:gd name="connsiteX0" fmla="*/ 42279 w 56914"/>
                  <a:gd name="connsiteY0" fmla="*/ 39035 h 47404"/>
                  <a:gd name="connsiteX1" fmla="*/ 4363 w 56914"/>
                  <a:gd name="connsiteY1" fmla="*/ 42074 h 47404"/>
                  <a:gd name="connsiteX2" fmla="*/ 17270 w 56914"/>
                  <a:gd name="connsiteY2" fmla="*/ 8643 h 47404"/>
                  <a:gd name="connsiteX3" fmla="*/ 55186 w 56914"/>
                  <a:gd name="connsiteY3" fmla="*/ 5604 h 47404"/>
                  <a:gd name="connsiteX4" fmla="*/ 42279 w 56914"/>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4"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60027" y="13962"/>
                      <a:pt x="54379"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831" name="Free-form: Shape 830">
                <a:extLst>
                  <a:ext uri="{FF2B5EF4-FFF2-40B4-BE49-F238E27FC236}">
                    <a16:creationId xmlns:a16="http://schemas.microsoft.com/office/drawing/2014/main" id="{525306BA-83F6-2129-7713-DB71AE0D8975}"/>
                  </a:ext>
                </a:extLst>
              </p:cNvPr>
              <p:cNvSpPr/>
              <p:nvPr/>
            </p:nvSpPr>
            <p:spPr>
              <a:xfrm>
                <a:off x="8022135"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832" name="Free-form: Shape 831">
                <a:extLst>
                  <a:ext uri="{FF2B5EF4-FFF2-40B4-BE49-F238E27FC236}">
                    <a16:creationId xmlns:a16="http://schemas.microsoft.com/office/drawing/2014/main" id="{1BF74D03-E4A6-1470-7A10-95233A109DE5}"/>
                  </a:ext>
                </a:extLst>
              </p:cNvPr>
              <p:cNvSpPr/>
              <p:nvPr/>
            </p:nvSpPr>
            <p:spPr>
              <a:xfrm>
                <a:off x="8185946"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833" name="Free-form: Shape 832">
                <a:extLst>
                  <a:ext uri="{FF2B5EF4-FFF2-40B4-BE49-F238E27FC236}">
                    <a16:creationId xmlns:a16="http://schemas.microsoft.com/office/drawing/2014/main" id="{99D9EE38-7B87-C793-7454-A6338612BBE9}"/>
                  </a:ext>
                </a:extLst>
              </p:cNvPr>
              <p:cNvSpPr/>
              <p:nvPr/>
            </p:nvSpPr>
            <p:spPr>
              <a:xfrm>
                <a:off x="7984221" y="2075456"/>
                <a:ext cx="143265" cy="39199"/>
              </a:xfrm>
              <a:custGeom>
                <a:avLst/>
                <a:gdLst>
                  <a:gd name="connsiteX0" fmla="*/ 142205 w 143265"/>
                  <a:gd name="connsiteY0" fmla="*/ 21379 h 39199"/>
                  <a:gd name="connsiteX1" fmla="*/ 74440 w 143265"/>
                  <a:gd name="connsiteY1" fmla="*/ 37335 h 39199"/>
                  <a:gd name="connsiteX2" fmla="*/ 2642 w 143265"/>
                  <a:gd name="connsiteY2" fmla="*/ 25938 h 39199"/>
                  <a:gd name="connsiteX3" fmla="*/ 70407 w 143265"/>
                  <a:gd name="connsiteY3" fmla="*/ 106 h 39199"/>
                  <a:gd name="connsiteX4" fmla="*/ 142205 w 143265"/>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5" h="39199">
                    <a:moveTo>
                      <a:pt x="142205" y="21379"/>
                    </a:moveTo>
                    <a:cubicBezTo>
                      <a:pt x="134945" y="28217"/>
                      <a:pt x="103482" y="32776"/>
                      <a:pt x="74440" y="37335"/>
                    </a:cubicBezTo>
                    <a:cubicBezTo>
                      <a:pt x="45398" y="41894"/>
                      <a:pt x="14743" y="38095"/>
                      <a:pt x="2642" y="25938"/>
                    </a:cubicBezTo>
                    <a:cubicBezTo>
                      <a:pt x="-9459" y="13782"/>
                      <a:pt x="21196" y="-1414"/>
                      <a:pt x="70407" y="106"/>
                    </a:cubicBezTo>
                    <a:cubicBezTo>
                      <a:pt x="118810" y="1625"/>
                      <a:pt x="149466"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834" name="Free-form: Shape 833">
                <a:extLst>
                  <a:ext uri="{FF2B5EF4-FFF2-40B4-BE49-F238E27FC236}">
                    <a16:creationId xmlns:a16="http://schemas.microsoft.com/office/drawing/2014/main" id="{CAAEC63D-2F1D-9D72-3B78-D3CE65952293}"/>
                  </a:ext>
                </a:extLst>
              </p:cNvPr>
              <p:cNvSpPr/>
              <p:nvPr/>
            </p:nvSpPr>
            <p:spPr>
              <a:xfrm>
                <a:off x="8151063" y="2077055"/>
                <a:ext cx="39556" cy="32256"/>
              </a:xfrm>
              <a:custGeom>
                <a:avLst/>
                <a:gdLst>
                  <a:gd name="connsiteX0" fmla="*/ 39094 w 39556"/>
                  <a:gd name="connsiteY0" fmla="*/ 22820 h 32256"/>
                  <a:gd name="connsiteX1" fmla="*/ 18926 w 39556"/>
                  <a:gd name="connsiteY1" fmla="*/ 31937 h 32256"/>
                  <a:gd name="connsiteX2" fmla="*/ 372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2"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835" name="Free-form: Shape 834">
                <a:extLst>
                  <a:ext uri="{FF2B5EF4-FFF2-40B4-BE49-F238E27FC236}">
                    <a16:creationId xmlns:a16="http://schemas.microsoft.com/office/drawing/2014/main" id="{0A0564B4-8402-6A26-0760-70DC01C95A17}"/>
                  </a:ext>
                </a:extLst>
              </p:cNvPr>
              <p:cNvSpPr/>
              <p:nvPr/>
            </p:nvSpPr>
            <p:spPr>
              <a:xfrm>
                <a:off x="796221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36" name="Free-form: Shape 835">
                <a:extLst>
                  <a:ext uri="{FF2B5EF4-FFF2-40B4-BE49-F238E27FC236}">
                    <a16:creationId xmlns:a16="http://schemas.microsoft.com/office/drawing/2014/main" id="{FD99C715-57D6-8629-1802-B6BA7C80C1F6}"/>
                  </a:ext>
                </a:extLst>
              </p:cNvPr>
              <p:cNvSpPr/>
              <p:nvPr/>
            </p:nvSpPr>
            <p:spPr>
              <a:xfrm>
                <a:off x="802397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837" name="Free-form: Shape 836">
                <a:extLst>
                  <a:ext uri="{FF2B5EF4-FFF2-40B4-BE49-F238E27FC236}">
                    <a16:creationId xmlns:a16="http://schemas.microsoft.com/office/drawing/2014/main" id="{26E6B597-6220-E7A6-B8DF-106FE967C823}"/>
                  </a:ext>
                </a:extLst>
              </p:cNvPr>
              <p:cNvSpPr/>
              <p:nvPr/>
            </p:nvSpPr>
            <p:spPr>
              <a:xfrm>
                <a:off x="7958627" y="1947741"/>
                <a:ext cx="33609" cy="31397"/>
              </a:xfrm>
              <a:custGeom>
                <a:avLst/>
                <a:gdLst>
                  <a:gd name="connsiteX0" fmla="*/ 27429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9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089"/>
                      <a:pt x="19362"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838" name="Free-form: Shape 837">
                <a:extLst>
                  <a:ext uri="{FF2B5EF4-FFF2-40B4-BE49-F238E27FC236}">
                    <a16:creationId xmlns:a16="http://schemas.microsoft.com/office/drawing/2014/main" id="{4CF0198E-E9AE-76D0-81CF-99BADF5E843C}"/>
                  </a:ext>
                </a:extLst>
              </p:cNvPr>
              <p:cNvSpPr/>
              <p:nvPr/>
            </p:nvSpPr>
            <p:spPr>
              <a:xfrm>
                <a:off x="8009003"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5"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39" name="Free-form: Shape 838">
                <a:extLst>
                  <a:ext uri="{FF2B5EF4-FFF2-40B4-BE49-F238E27FC236}">
                    <a16:creationId xmlns:a16="http://schemas.microsoft.com/office/drawing/2014/main" id="{F2D02F40-ACCC-DC52-3BD8-424BEB11EE52}"/>
                  </a:ext>
                </a:extLst>
              </p:cNvPr>
              <p:cNvSpPr/>
              <p:nvPr/>
            </p:nvSpPr>
            <p:spPr>
              <a:xfrm>
                <a:off x="8084835"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840" name="Free-form: Shape 839">
                <a:extLst>
                  <a:ext uri="{FF2B5EF4-FFF2-40B4-BE49-F238E27FC236}">
                    <a16:creationId xmlns:a16="http://schemas.microsoft.com/office/drawing/2014/main" id="{9E0A6B2B-941C-499C-86CE-7545B7EBBE75}"/>
                  </a:ext>
                </a:extLst>
              </p:cNvPr>
              <p:cNvSpPr/>
              <p:nvPr/>
            </p:nvSpPr>
            <p:spPr>
              <a:xfrm>
                <a:off x="814659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841" name="Free-form: Shape 840">
                <a:extLst>
                  <a:ext uri="{FF2B5EF4-FFF2-40B4-BE49-F238E27FC236}">
                    <a16:creationId xmlns:a16="http://schemas.microsoft.com/office/drawing/2014/main" id="{EE5924B3-D159-21AB-A290-06F031D115A9}"/>
                  </a:ext>
                </a:extLst>
              </p:cNvPr>
              <p:cNvSpPr/>
              <p:nvPr/>
            </p:nvSpPr>
            <p:spPr>
              <a:xfrm>
                <a:off x="808124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42" name="Free-form: Shape 841">
                <a:extLst>
                  <a:ext uri="{FF2B5EF4-FFF2-40B4-BE49-F238E27FC236}">
                    <a16:creationId xmlns:a16="http://schemas.microsoft.com/office/drawing/2014/main" id="{4DC80E53-14F0-F310-A997-9B13CA48EFCE}"/>
                  </a:ext>
                </a:extLst>
              </p:cNvPr>
              <p:cNvSpPr/>
              <p:nvPr/>
            </p:nvSpPr>
            <p:spPr>
              <a:xfrm>
                <a:off x="813162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43" name="Free-form: Shape 842">
                <a:extLst>
                  <a:ext uri="{FF2B5EF4-FFF2-40B4-BE49-F238E27FC236}">
                    <a16:creationId xmlns:a16="http://schemas.microsoft.com/office/drawing/2014/main" id="{1101A6BB-CB88-BF26-3496-BAFFE1183D5C}"/>
                  </a:ext>
                </a:extLst>
              </p:cNvPr>
              <p:cNvSpPr/>
              <p:nvPr/>
            </p:nvSpPr>
            <p:spPr>
              <a:xfrm>
                <a:off x="8198224"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44" name="Free-form: Shape 843">
                <a:extLst>
                  <a:ext uri="{FF2B5EF4-FFF2-40B4-BE49-F238E27FC236}">
                    <a16:creationId xmlns:a16="http://schemas.microsoft.com/office/drawing/2014/main" id="{56E118BD-BEBF-E62C-AB8C-3AEE56510254}"/>
                  </a:ext>
                </a:extLst>
              </p:cNvPr>
              <p:cNvSpPr/>
              <p:nvPr/>
            </p:nvSpPr>
            <p:spPr>
              <a:xfrm>
                <a:off x="8209070"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845" name="Graphic 294">
                <a:extLst>
                  <a:ext uri="{FF2B5EF4-FFF2-40B4-BE49-F238E27FC236}">
                    <a16:creationId xmlns:a16="http://schemas.microsoft.com/office/drawing/2014/main" id="{0B81F5A4-F75B-4D34-8CC5-35A3C8E7EEAB}"/>
                  </a:ext>
                </a:extLst>
              </p:cNvPr>
              <p:cNvGrpSpPr/>
              <p:nvPr/>
            </p:nvGrpSpPr>
            <p:grpSpPr>
              <a:xfrm>
                <a:off x="8030121" y="2236352"/>
                <a:ext cx="296520" cy="178295"/>
                <a:chOff x="8030121" y="2236352"/>
                <a:chExt cx="296520" cy="178295"/>
              </a:xfrm>
            </p:grpSpPr>
            <p:sp>
              <p:nvSpPr>
                <p:cNvPr id="846" name="Free-form: Shape 845">
                  <a:extLst>
                    <a:ext uri="{FF2B5EF4-FFF2-40B4-BE49-F238E27FC236}">
                      <a16:creationId xmlns:a16="http://schemas.microsoft.com/office/drawing/2014/main" id="{99CBDC4B-597B-C5E4-629B-DCDB0D4008B2}"/>
                    </a:ext>
                  </a:extLst>
                </p:cNvPr>
                <p:cNvSpPr/>
                <p:nvPr/>
              </p:nvSpPr>
              <p:spPr>
                <a:xfrm>
                  <a:off x="8030121" y="2236352"/>
                  <a:ext cx="153810" cy="132670"/>
                </a:xfrm>
                <a:custGeom>
                  <a:avLst/>
                  <a:gdLst>
                    <a:gd name="connsiteX0" fmla="*/ 151969 w 153810"/>
                    <a:gd name="connsiteY0" fmla="*/ 69424 h 132670"/>
                    <a:gd name="connsiteX1" fmla="*/ 76943 w 153810"/>
                    <a:gd name="connsiteY1" fmla="*/ 132486 h 132670"/>
                    <a:gd name="connsiteX2" fmla="*/ 1918 w 153810"/>
                    <a:gd name="connsiteY2" fmla="*/ 71703 h 132670"/>
                    <a:gd name="connsiteX3" fmla="*/ 76136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3" y="132486"/>
                      </a:cubicBezTo>
                      <a:cubicBezTo>
                        <a:pt x="47094" y="129447"/>
                        <a:pt x="12405" y="105134"/>
                        <a:pt x="1918" y="71703"/>
                      </a:cubicBezTo>
                      <a:cubicBezTo>
                        <a:pt x="-10183" y="32195"/>
                        <a:pt x="37414" y="2563"/>
                        <a:pt x="76136"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847" name="Free-form: Shape 846">
                  <a:extLst>
                    <a:ext uri="{FF2B5EF4-FFF2-40B4-BE49-F238E27FC236}">
                      <a16:creationId xmlns:a16="http://schemas.microsoft.com/office/drawing/2014/main" id="{EC8263A8-397C-FAAA-C0EA-AFFB8339C0D1}"/>
                    </a:ext>
                  </a:extLst>
                </p:cNvPr>
                <p:cNvSpPr/>
                <p:nvPr/>
              </p:nvSpPr>
              <p:spPr>
                <a:xfrm>
                  <a:off x="8050594"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848" name="Free-form: Shape 847">
                  <a:extLst>
                    <a:ext uri="{FF2B5EF4-FFF2-40B4-BE49-F238E27FC236}">
                      <a16:creationId xmlns:a16="http://schemas.microsoft.com/office/drawing/2014/main" id="{BFE0987F-D991-99DD-8B3C-5C4067307F13}"/>
                    </a:ext>
                  </a:extLst>
                </p:cNvPr>
                <p:cNvSpPr/>
                <p:nvPr/>
              </p:nvSpPr>
              <p:spPr>
                <a:xfrm>
                  <a:off x="8044140"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66" name="Graphic 294">
              <a:extLst>
                <a:ext uri="{FF2B5EF4-FFF2-40B4-BE49-F238E27FC236}">
                  <a16:creationId xmlns:a16="http://schemas.microsoft.com/office/drawing/2014/main" id="{18B65426-D3B7-7810-5FBC-88653C271D41}"/>
                </a:ext>
              </a:extLst>
            </p:cNvPr>
            <p:cNvGrpSpPr/>
            <p:nvPr/>
          </p:nvGrpSpPr>
          <p:grpSpPr>
            <a:xfrm>
              <a:off x="7344928" y="1652870"/>
              <a:ext cx="724146" cy="799104"/>
              <a:chOff x="8868197" y="1938755"/>
              <a:chExt cx="688441" cy="737172"/>
            </a:xfrm>
          </p:grpSpPr>
          <p:sp>
            <p:nvSpPr>
              <p:cNvPr id="805" name="Free-form: Shape 804">
                <a:extLst>
                  <a:ext uri="{FF2B5EF4-FFF2-40B4-BE49-F238E27FC236}">
                    <a16:creationId xmlns:a16="http://schemas.microsoft.com/office/drawing/2014/main" id="{769B5466-D216-C4D6-85E6-2EEC68FFBED0}"/>
                  </a:ext>
                </a:extLst>
              </p:cNvPr>
              <p:cNvSpPr/>
              <p:nvPr/>
            </p:nvSpPr>
            <p:spPr>
              <a:xfrm>
                <a:off x="8868197"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8" y="434173"/>
                      <a:pt x="73827" y="444810"/>
                      <a:pt x="41558" y="434933"/>
                    </a:cubicBezTo>
                    <a:cubicBezTo>
                      <a:pt x="-14106" y="417458"/>
                      <a:pt x="13323" y="249546"/>
                      <a:pt x="13323" y="201680"/>
                    </a:cubicBezTo>
                    <a:cubicBezTo>
                      <a:pt x="13323" y="140897"/>
                      <a:pt x="-27013" y="28450"/>
                      <a:pt x="32684" y="8695"/>
                    </a:cubicBezTo>
                    <a:cubicBezTo>
                      <a:pt x="47205" y="3377"/>
                      <a:pt x="80281" y="4137"/>
                      <a:pt x="95609" y="3377"/>
                    </a:cubicBezTo>
                    <a:cubicBezTo>
                      <a:pt x="114163" y="1857"/>
                      <a:pt x="152080"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806" name="Free-form: Shape 805">
                <a:extLst>
                  <a:ext uri="{FF2B5EF4-FFF2-40B4-BE49-F238E27FC236}">
                    <a16:creationId xmlns:a16="http://schemas.microsoft.com/office/drawing/2014/main" id="{752FC5FF-EE69-CCD7-6E8D-4228EACA7470}"/>
                  </a:ext>
                </a:extLst>
              </p:cNvPr>
              <p:cNvSpPr/>
              <p:nvPr/>
            </p:nvSpPr>
            <p:spPr>
              <a:xfrm>
                <a:off x="8873955"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6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80"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7" y="423758"/>
                      <a:pt x="321380" y="421478"/>
                      <a:pt x="323800" y="419199"/>
                    </a:cubicBezTo>
                    <a:cubicBezTo>
                      <a:pt x="347195" y="391847"/>
                      <a:pt x="341548" y="334104"/>
                      <a:pt x="340741" y="302193"/>
                    </a:cubicBezTo>
                    <a:cubicBezTo>
                      <a:pt x="339128" y="239131"/>
                      <a:pt x="379464" y="-26033"/>
                      <a:pt x="307666" y="2079"/>
                    </a:cubicBezTo>
                    <a:cubicBezTo>
                      <a:pt x="277010" y="14236"/>
                      <a:pt x="295565" y="60582"/>
                      <a:pt x="300405" y="119845"/>
                    </a:cubicBezTo>
                    <a:cubicBezTo>
                      <a:pt x="303632" y="156315"/>
                      <a:pt x="297985" y="193544"/>
                      <a:pt x="291531" y="230014"/>
                    </a:cubicBezTo>
                    <a:cubicBezTo>
                      <a:pt x="284271"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807" name="Free-form: Shape 806">
                <a:extLst>
                  <a:ext uri="{FF2B5EF4-FFF2-40B4-BE49-F238E27FC236}">
                    <a16:creationId xmlns:a16="http://schemas.microsoft.com/office/drawing/2014/main" id="{AC0F9661-DD05-D645-50D4-DE6F69953CB8}"/>
                  </a:ext>
                </a:extLst>
              </p:cNvPr>
              <p:cNvSpPr/>
              <p:nvPr/>
            </p:nvSpPr>
            <p:spPr>
              <a:xfrm>
                <a:off x="9096739"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9" y="31288"/>
                      <a:pt x="31638" y="38886"/>
                      <a:pt x="21151" y="39646"/>
                    </a:cubicBezTo>
                    <a:cubicBezTo>
                      <a:pt x="8243" y="41165"/>
                      <a:pt x="-1438" y="32048"/>
                      <a:pt x="176" y="19892"/>
                    </a:cubicBezTo>
                    <a:cubicBezTo>
                      <a:pt x="982" y="10014"/>
                      <a:pt x="9856" y="-1382"/>
                      <a:pt x="21151" y="137"/>
                    </a:cubicBezTo>
                    <a:cubicBezTo>
                      <a:pt x="30831"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808" name="Free-form: Shape 807">
                <a:extLst>
                  <a:ext uri="{FF2B5EF4-FFF2-40B4-BE49-F238E27FC236}">
                    <a16:creationId xmlns:a16="http://schemas.microsoft.com/office/drawing/2014/main" id="{6AD3223D-EC77-D66C-C5F5-AE8EE9A5B148}"/>
                  </a:ext>
                </a:extLst>
              </p:cNvPr>
              <p:cNvSpPr/>
              <p:nvPr/>
            </p:nvSpPr>
            <p:spPr>
              <a:xfrm>
                <a:off x="8945728" y="2397423"/>
                <a:ext cx="56485" cy="47404"/>
              </a:xfrm>
              <a:custGeom>
                <a:avLst/>
                <a:gdLst>
                  <a:gd name="connsiteX0" fmla="*/ 42279 w 56485"/>
                  <a:gd name="connsiteY0" fmla="*/ 39035 h 47404"/>
                  <a:gd name="connsiteX1" fmla="*/ 4363 w 56485"/>
                  <a:gd name="connsiteY1" fmla="*/ 42074 h 47404"/>
                  <a:gd name="connsiteX2" fmla="*/ 17270 w 56485"/>
                  <a:gd name="connsiteY2" fmla="*/ 8643 h 47404"/>
                  <a:gd name="connsiteX3" fmla="*/ 55186 w 56485"/>
                  <a:gd name="connsiteY3" fmla="*/ 5604 h 47404"/>
                  <a:gd name="connsiteX4" fmla="*/ 42279 w 5648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5"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59220" y="13962"/>
                      <a:pt x="53573"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809" name="Free-form: Shape 808">
                <a:extLst>
                  <a:ext uri="{FF2B5EF4-FFF2-40B4-BE49-F238E27FC236}">
                    <a16:creationId xmlns:a16="http://schemas.microsoft.com/office/drawing/2014/main" id="{37F56188-433B-7775-7435-B0024EADF45E}"/>
                  </a:ext>
                </a:extLst>
              </p:cNvPr>
              <p:cNvSpPr/>
              <p:nvPr/>
            </p:nvSpPr>
            <p:spPr>
              <a:xfrm>
                <a:off x="8956321" y="2146837"/>
                <a:ext cx="56830" cy="51278"/>
              </a:xfrm>
              <a:custGeom>
                <a:avLst/>
                <a:gdLst>
                  <a:gd name="connsiteX0" fmla="*/ 56694 w 56830"/>
                  <a:gd name="connsiteY0" fmla="*/ 25217 h 51278"/>
                  <a:gd name="connsiteX1" fmla="*/ 28459 w 56830"/>
                  <a:gd name="connsiteY1" fmla="*/ 51050 h 51278"/>
                  <a:gd name="connsiteX2" fmla="*/ 224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810" name="Free-form: Shape 809">
                <a:extLst>
                  <a:ext uri="{FF2B5EF4-FFF2-40B4-BE49-F238E27FC236}">
                    <a16:creationId xmlns:a16="http://schemas.microsoft.com/office/drawing/2014/main" id="{4B657D72-9DA3-0F8E-4041-8E0D4263989C}"/>
                  </a:ext>
                </a:extLst>
              </p:cNvPr>
              <p:cNvSpPr/>
              <p:nvPr/>
            </p:nvSpPr>
            <p:spPr>
              <a:xfrm>
                <a:off x="912013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7"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811" name="Free-form: Shape 810">
                <a:extLst>
                  <a:ext uri="{FF2B5EF4-FFF2-40B4-BE49-F238E27FC236}">
                    <a16:creationId xmlns:a16="http://schemas.microsoft.com/office/drawing/2014/main" id="{F0106E8E-FF03-1375-101A-9EB0B27E8E71}"/>
                  </a:ext>
                </a:extLst>
              </p:cNvPr>
              <p:cNvSpPr/>
              <p:nvPr/>
            </p:nvSpPr>
            <p:spPr>
              <a:xfrm>
                <a:off x="8918407"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812" name="Free-form: Shape 811">
                <a:extLst>
                  <a:ext uri="{FF2B5EF4-FFF2-40B4-BE49-F238E27FC236}">
                    <a16:creationId xmlns:a16="http://schemas.microsoft.com/office/drawing/2014/main" id="{5AFE2EAA-58E2-1C28-BD86-6ACA5EF0C934}"/>
                  </a:ext>
                </a:extLst>
              </p:cNvPr>
              <p:cNvSpPr/>
              <p:nvPr/>
            </p:nvSpPr>
            <p:spPr>
              <a:xfrm>
                <a:off x="9085249" y="2077055"/>
                <a:ext cx="39556" cy="32256"/>
              </a:xfrm>
              <a:custGeom>
                <a:avLst/>
                <a:gdLst>
                  <a:gd name="connsiteX0" fmla="*/ 39094 w 39556"/>
                  <a:gd name="connsiteY0" fmla="*/ 22820 h 32256"/>
                  <a:gd name="connsiteX1" fmla="*/ 18926 w 39556"/>
                  <a:gd name="connsiteY1" fmla="*/ 31937 h 32256"/>
                  <a:gd name="connsiteX2" fmla="*/ 371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1"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813" name="Free-form: Shape 812">
                <a:extLst>
                  <a:ext uri="{FF2B5EF4-FFF2-40B4-BE49-F238E27FC236}">
                    <a16:creationId xmlns:a16="http://schemas.microsoft.com/office/drawing/2014/main" id="{E300B6C8-33E8-4A7A-9407-B2E807432F8E}"/>
                  </a:ext>
                </a:extLst>
              </p:cNvPr>
              <p:cNvSpPr/>
              <p:nvPr/>
            </p:nvSpPr>
            <p:spPr>
              <a:xfrm>
                <a:off x="8896399"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6263"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14" name="Free-form: Shape 813">
                <a:extLst>
                  <a:ext uri="{FF2B5EF4-FFF2-40B4-BE49-F238E27FC236}">
                    <a16:creationId xmlns:a16="http://schemas.microsoft.com/office/drawing/2014/main" id="{D399C7C5-2DED-6AF1-A18F-D4E01A972A1E}"/>
                  </a:ext>
                </a:extLst>
              </p:cNvPr>
              <p:cNvSpPr/>
              <p:nvPr/>
            </p:nvSpPr>
            <p:spPr>
              <a:xfrm>
                <a:off x="8957352" y="1996367"/>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815" name="Free-form: Shape 814">
                <a:extLst>
                  <a:ext uri="{FF2B5EF4-FFF2-40B4-BE49-F238E27FC236}">
                    <a16:creationId xmlns:a16="http://schemas.microsoft.com/office/drawing/2014/main" id="{5BB9C6D8-F88B-B10F-B860-A00C4CEEDD09}"/>
                  </a:ext>
                </a:extLst>
              </p:cNvPr>
              <p:cNvSpPr/>
              <p:nvPr/>
            </p:nvSpPr>
            <p:spPr>
              <a:xfrm>
                <a:off x="8892814"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816" name="Free-form: Shape 815">
                <a:extLst>
                  <a:ext uri="{FF2B5EF4-FFF2-40B4-BE49-F238E27FC236}">
                    <a16:creationId xmlns:a16="http://schemas.microsoft.com/office/drawing/2014/main" id="{4E754D2D-5305-346E-6349-0FF7AC49AF00}"/>
                  </a:ext>
                </a:extLst>
              </p:cNvPr>
              <p:cNvSpPr/>
              <p:nvPr/>
            </p:nvSpPr>
            <p:spPr>
              <a:xfrm>
                <a:off x="894318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17" name="Free-form: Shape 816">
                <a:extLst>
                  <a:ext uri="{FF2B5EF4-FFF2-40B4-BE49-F238E27FC236}">
                    <a16:creationId xmlns:a16="http://schemas.microsoft.com/office/drawing/2014/main" id="{E7DD81AA-9102-296E-3A19-DB00C9F4F636}"/>
                  </a:ext>
                </a:extLst>
              </p:cNvPr>
              <p:cNvSpPr/>
              <p:nvPr/>
            </p:nvSpPr>
            <p:spPr>
              <a:xfrm>
                <a:off x="9019021"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18" name="Free-form: Shape 817">
                <a:extLst>
                  <a:ext uri="{FF2B5EF4-FFF2-40B4-BE49-F238E27FC236}">
                    <a16:creationId xmlns:a16="http://schemas.microsoft.com/office/drawing/2014/main" id="{1A768C3D-66A3-42CA-2F6B-BBD07DF53F3A}"/>
                  </a:ext>
                </a:extLst>
              </p:cNvPr>
              <p:cNvSpPr/>
              <p:nvPr/>
            </p:nvSpPr>
            <p:spPr>
              <a:xfrm>
                <a:off x="9080780"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819" name="Free-form: Shape 818">
                <a:extLst>
                  <a:ext uri="{FF2B5EF4-FFF2-40B4-BE49-F238E27FC236}">
                    <a16:creationId xmlns:a16="http://schemas.microsoft.com/office/drawing/2014/main" id="{88C7C4E3-B10C-F3CB-B297-AE52375B1BE6}"/>
                  </a:ext>
                </a:extLst>
              </p:cNvPr>
              <p:cNvSpPr/>
              <p:nvPr/>
            </p:nvSpPr>
            <p:spPr>
              <a:xfrm>
                <a:off x="9015436"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20" name="Free-form: Shape 819">
                <a:extLst>
                  <a:ext uri="{FF2B5EF4-FFF2-40B4-BE49-F238E27FC236}">
                    <a16:creationId xmlns:a16="http://schemas.microsoft.com/office/drawing/2014/main" id="{67898E74-B0AD-C247-3C9B-94769D26D019}"/>
                  </a:ext>
                </a:extLst>
              </p:cNvPr>
              <p:cNvSpPr/>
              <p:nvPr/>
            </p:nvSpPr>
            <p:spPr>
              <a:xfrm>
                <a:off x="9065811"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821" name="Free-form: Shape 820">
                <a:extLst>
                  <a:ext uri="{FF2B5EF4-FFF2-40B4-BE49-F238E27FC236}">
                    <a16:creationId xmlns:a16="http://schemas.microsoft.com/office/drawing/2014/main" id="{0CDD0AE2-DD9B-EDD6-3A30-5800FE7EA0EA}"/>
                  </a:ext>
                </a:extLst>
              </p:cNvPr>
              <p:cNvSpPr/>
              <p:nvPr/>
            </p:nvSpPr>
            <p:spPr>
              <a:xfrm>
                <a:off x="9132411"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22" name="Free-form: Shape 821">
                <a:extLst>
                  <a:ext uri="{FF2B5EF4-FFF2-40B4-BE49-F238E27FC236}">
                    <a16:creationId xmlns:a16="http://schemas.microsoft.com/office/drawing/2014/main" id="{4CBEBA64-FE5E-4261-8A16-F79DFD720814}"/>
                  </a:ext>
                </a:extLst>
              </p:cNvPr>
              <p:cNvSpPr/>
              <p:nvPr/>
            </p:nvSpPr>
            <p:spPr>
              <a:xfrm>
                <a:off x="9143257"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823" name="Graphic 294">
                <a:extLst>
                  <a:ext uri="{FF2B5EF4-FFF2-40B4-BE49-F238E27FC236}">
                    <a16:creationId xmlns:a16="http://schemas.microsoft.com/office/drawing/2014/main" id="{D024292C-B8FC-BA8C-31B9-4C50BFD359D0}"/>
                  </a:ext>
                </a:extLst>
              </p:cNvPr>
              <p:cNvGrpSpPr/>
              <p:nvPr/>
            </p:nvGrpSpPr>
            <p:grpSpPr>
              <a:xfrm>
                <a:off x="8963500" y="2236352"/>
                <a:ext cx="298076" cy="178295"/>
                <a:chOff x="8963500" y="2236352"/>
                <a:chExt cx="298076" cy="178295"/>
              </a:xfrm>
            </p:grpSpPr>
            <p:sp>
              <p:nvSpPr>
                <p:cNvPr id="824" name="Free-form: Shape 823">
                  <a:extLst>
                    <a:ext uri="{FF2B5EF4-FFF2-40B4-BE49-F238E27FC236}">
                      <a16:creationId xmlns:a16="http://schemas.microsoft.com/office/drawing/2014/main" id="{D6C51998-E913-C53A-C445-6CCA50C94FB0}"/>
                    </a:ext>
                  </a:extLst>
                </p:cNvPr>
                <p:cNvSpPr/>
                <p:nvPr/>
              </p:nvSpPr>
              <p:spPr>
                <a:xfrm>
                  <a:off x="8963500" y="2236352"/>
                  <a:ext cx="154070" cy="132670"/>
                </a:xfrm>
                <a:custGeom>
                  <a:avLst/>
                  <a:gdLst>
                    <a:gd name="connsiteX0" fmla="*/ 151969 w 154070"/>
                    <a:gd name="connsiteY0" fmla="*/ 69424 h 132670"/>
                    <a:gd name="connsiteX1" fmla="*/ 76944 w 154070"/>
                    <a:gd name="connsiteY1" fmla="*/ 132486 h 132670"/>
                    <a:gd name="connsiteX2" fmla="*/ 1918 w 154070"/>
                    <a:gd name="connsiteY2" fmla="*/ 71703 h 132670"/>
                    <a:gd name="connsiteX3" fmla="*/ 76137 w 154070"/>
                    <a:gd name="connsiteY3" fmla="*/ 284 h 132670"/>
                    <a:gd name="connsiteX4" fmla="*/ 151969 w 15407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70" h="132670">
                      <a:moveTo>
                        <a:pt x="151969" y="69424"/>
                      </a:moveTo>
                      <a:cubicBezTo>
                        <a:pt x="143095" y="100575"/>
                        <a:pt x="113246" y="135525"/>
                        <a:pt x="76944" y="132486"/>
                      </a:cubicBezTo>
                      <a:cubicBezTo>
                        <a:pt x="47095" y="129447"/>
                        <a:pt x="12406" y="105134"/>
                        <a:pt x="1918" y="71703"/>
                      </a:cubicBezTo>
                      <a:cubicBezTo>
                        <a:pt x="-10183" y="32195"/>
                        <a:pt x="37414" y="2563"/>
                        <a:pt x="76137" y="284"/>
                      </a:cubicBezTo>
                      <a:cubicBezTo>
                        <a:pt x="127767"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825" name="Free-form: Shape 824">
                  <a:extLst>
                    <a:ext uri="{FF2B5EF4-FFF2-40B4-BE49-F238E27FC236}">
                      <a16:creationId xmlns:a16="http://schemas.microsoft.com/office/drawing/2014/main" id="{EBDBC212-8C52-4981-71F4-F6B140211506}"/>
                    </a:ext>
                  </a:extLst>
                </p:cNvPr>
                <p:cNvSpPr/>
                <p:nvPr/>
              </p:nvSpPr>
              <p:spPr>
                <a:xfrm>
                  <a:off x="8984780" y="2264876"/>
                  <a:ext cx="54857" cy="35974"/>
                </a:xfrm>
                <a:custGeom>
                  <a:avLst/>
                  <a:gdLst>
                    <a:gd name="connsiteX0" fmla="*/ 54857 w 54857"/>
                    <a:gd name="connsiteY0" fmla="*/ 10508 h 35974"/>
                    <a:gd name="connsiteX1" fmla="*/ 35496 w 54857"/>
                    <a:gd name="connsiteY1" fmla="*/ 30262 h 35974"/>
                    <a:gd name="connsiteX2" fmla="*/ 4840 w 54857"/>
                    <a:gd name="connsiteY2" fmla="*/ 30262 h 35974"/>
                    <a:gd name="connsiteX3" fmla="*/ 19362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857" y="16586"/>
                        <a:pt x="44370" y="23424"/>
                        <a:pt x="35496" y="30262"/>
                      </a:cubicBezTo>
                      <a:cubicBezTo>
                        <a:pt x="26622" y="37100"/>
                        <a:pt x="14521" y="38620"/>
                        <a:pt x="4840" y="30262"/>
                      </a:cubicBezTo>
                      <a:cubicBezTo>
                        <a:pt x="-4840" y="21905"/>
                        <a:pt x="0" y="5949"/>
                        <a:pt x="19362" y="1391"/>
                      </a:cubicBezTo>
                      <a:cubicBezTo>
                        <a:pt x="38723"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826" name="Free-form: Shape 825">
                  <a:extLst>
                    <a:ext uri="{FF2B5EF4-FFF2-40B4-BE49-F238E27FC236}">
                      <a16:creationId xmlns:a16="http://schemas.microsoft.com/office/drawing/2014/main" id="{1BF0A0C7-83DF-9E86-9663-E4BC4D0EC796}"/>
                    </a:ext>
                  </a:extLst>
                </p:cNvPr>
                <p:cNvSpPr/>
                <p:nvPr/>
              </p:nvSpPr>
              <p:spPr>
                <a:xfrm>
                  <a:off x="897832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67" name="Graphic 294">
              <a:extLst>
                <a:ext uri="{FF2B5EF4-FFF2-40B4-BE49-F238E27FC236}">
                  <a16:creationId xmlns:a16="http://schemas.microsoft.com/office/drawing/2014/main" id="{1667A828-413C-AEA9-BD42-5EFB84DE0105}"/>
                </a:ext>
              </a:extLst>
            </p:cNvPr>
            <p:cNvGrpSpPr/>
            <p:nvPr/>
          </p:nvGrpSpPr>
          <p:grpSpPr>
            <a:xfrm>
              <a:off x="8632199" y="1652870"/>
              <a:ext cx="722510" cy="799104"/>
              <a:chOff x="10091997" y="1938755"/>
              <a:chExt cx="686885" cy="737172"/>
            </a:xfrm>
          </p:grpSpPr>
          <p:sp>
            <p:nvSpPr>
              <p:cNvPr id="783" name="Free-form: Shape 782">
                <a:extLst>
                  <a:ext uri="{FF2B5EF4-FFF2-40B4-BE49-F238E27FC236}">
                    <a16:creationId xmlns:a16="http://schemas.microsoft.com/office/drawing/2014/main" id="{81D3C2F7-7063-1A5A-B8D1-8BAE0752A24E}"/>
                  </a:ext>
                </a:extLst>
              </p:cNvPr>
              <p:cNvSpPr/>
              <p:nvPr/>
            </p:nvSpPr>
            <p:spPr>
              <a:xfrm>
                <a:off x="10091997" y="2044833"/>
                <a:ext cx="356370" cy="441693"/>
              </a:xfrm>
              <a:custGeom>
                <a:avLst/>
                <a:gdLst>
                  <a:gd name="connsiteX0" fmla="*/ 326331 w 356370"/>
                  <a:gd name="connsiteY0" fmla="*/ 1857 h 441693"/>
                  <a:gd name="connsiteX1" fmla="*/ 339239 w 356370"/>
                  <a:gd name="connsiteY1" fmla="*/ 308809 h 441693"/>
                  <a:gd name="connsiteX2" fmla="*/ 329558 w 356370"/>
                  <a:gd name="connsiteY2" fmla="*/ 419737 h 441693"/>
                  <a:gd name="connsiteX3" fmla="*/ 323105 w 356370"/>
                  <a:gd name="connsiteY3" fmla="*/ 425815 h 441693"/>
                  <a:gd name="connsiteX4" fmla="*/ 162567 w 356370"/>
                  <a:gd name="connsiteY4" fmla="*/ 435692 h 441693"/>
                  <a:gd name="connsiteX5" fmla="*/ 41558 w 356370"/>
                  <a:gd name="connsiteY5" fmla="*/ 434933 h 441693"/>
                  <a:gd name="connsiteX6" fmla="*/ 13323 w 356370"/>
                  <a:gd name="connsiteY6" fmla="*/ 201680 h 441693"/>
                  <a:gd name="connsiteX7" fmla="*/ 32684 w 356370"/>
                  <a:gd name="connsiteY7" fmla="*/ 8695 h 441693"/>
                  <a:gd name="connsiteX8" fmla="*/ 95608 w 356370"/>
                  <a:gd name="connsiteY8" fmla="*/ 3377 h 441693"/>
                  <a:gd name="connsiteX9" fmla="*/ 170634 w 356370"/>
                  <a:gd name="connsiteY9" fmla="*/ 338 h 441693"/>
                  <a:gd name="connsiteX10" fmla="*/ 248886 w 356370"/>
                  <a:gd name="connsiteY10" fmla="*/ 338 h 441693"/>
                  <a:gd name="connsiteX11" fmla="*/ 323105 w 356370"/>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0" h="441693">
                    <a:moveTo>
                      <a:pt x="326331" y="1857"/>
                    </a:moveTo>
                    <a:cubicBezTo>
                      <a:pt x="386835" y="48204"/>
                      <a:pt x="336819" y="245747"/>
                      <a:pt x="339239" y="308809"/>
                    </a:cubicBezTo>
                    <a:cubicBezTo>
                      <a:pt x="340046" y="339960"/>
                      <a:pt x="352953" y="392385"/>
                      <a:pt x="329558" y="419737"/>
                    </a:cubicBezTo>
                    <a:cubicBezTo>
                      <a:pt x="327945" y="422016"/>
                      <a:pt x="325525" y="423536"/>
                      <a:pt x="323105" y="425815"/>
                    </a:cubicBezTo>
                    <a:cubicBezTo>
                      <a:pt x="289222" y="453167"/>
                      <a:pt x="202096" y="437212"/>
                      <a:pt x="162567" y="435692"/>
                    </a:cubicBezTo>
                    <a:cubicBezTo>
                      <a:pt x="127877" y="434173"/>
                      <a:pt x="74634" y="444810"/>
                      <a:pt x="41558" y="434933"/>
                    </a:cubicBezTo>
                    <a:cubicBezTo>
                      <a:pt x="-14106" y="417458"/>
                      <a:pt x="13323" y="249546"/>
                      <a:pt x="13323" y="201680"/>
                    </a:cubicBezTo>
                    <a:cubicBezTo>
                      <a:pt x="13323" y="140897"/>
                      <a:pt x="-27013" y="28450"/>
                      <a:pt x="32684" y="8695"/>
                    </a:cubicBezTo>
                    <a:cubicBezTo>
                      <a:pt x="47205" y="3377"/>
                      <a:pt x="80280" y="4137"/>
                      <a:pt x="95608" y="3377"/>
                    </a:cubicBezTo>
                    <a:cubicBezTo>
                      <a:pt x="114163" y="1857"/>
                      <a:pt x="152079" y="338"/>
                      <a:pt x="170634" y="338"/>
                    </a:cubicBezTo>
                    <a:cubicBezTo>
                      <a:pt x="189996" y="-422"/>
                      <a:pt x="229524" y="338"/>
                      <a:pt x="248886" y="338"/>
                    </a:cubicBezTo>
                    <a:cubicBezTo>
                      <a:pt x="264214"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784" name="Free-form: Shape 783">
                <a:extLst>
                  <a:ext uri="{FF2B5EF4-FFF2-40B4-BE49-F238E27FC236}">
                    <a16:creationId xmlns:a16="http://schemas.microsoft.com/office/drawing/2014/main" id="{94881D23-68A5-9200-40A7-509C60D30E7F}"/>
                  </a:ext>
                </a:extLst>
              </p:cNvPr>
              <p:cNvSpPr/>
              <p:nvPr/>
            </p:nvSpPr>
            <p:spPr>
              <a:xfrm>
                <a:off x="10098562" y="2046131"/>
                <a:ext cx="349783" cy="441155"/>
              </a:xfrm>
              <a:custGeom>
                <a:avLst/>
                <a:gdLst>
                  <a:gd name="connsiteX0" fmla="*/ 272170 w 349783"/>
                  <a:gd name="connsiteY0" fmla="*/ 331824 h 441155"/>
                  <a:gd name="connsiteX1" fmla="*/ 259261 w 349783"/>
                  <a:gd name="connsiteY1" fmla="*/ 348539 h 441155"/>
                  <a:gd name="connsiteX2" fmla="*/ 164875 w 349783"/>
                  <a:gd name="connsiteY2" fmla="*/ 375132 h 441155"/>
                  <a:gd name="connsiteX3" fmla="*/ 113245 w 349783"/>
                  <a:gd name="connsiteY3" fmla="*/ 375132 h 441155"/>
                  <a:gd name="connsiteX4" fmla="*/ 57581 w 349783"/>
                  <a:gd name="connsiteY4" fmla="*/ 346260 h 441155"/>
                  <a:gd name="connsiteX5" fmla="*/ 25312 w 349783"/>
                  <a:gd name="connsiteY5" fmla="*/ 261165 h 441155"/>
                  <a:gd name="connsiteX6" fmla="*/ 25312 w 349783"/>
                  <a:gd name="connsiteY6" fmla="*/ 162393 h 441155"/>
                  <a:gd name="connsiteX7" fmla="*/ 303 w 349783"/>
                  <a:gd name="connsiteY7" fmla="*/ 128963 h 441155"/>
                  <a:gd name="connsiteX8" fmla="*/ 6757 w 349783"/>
                  <a:gd name="connsiteY8" fmla="*/ 201142 h 441155"/>
                  <a:gd name="connsiteX9" fmla="*/ 34993 w 349783"/>
                  <a:gd name="connsiteY9" fmla="*/ 434395 h 441155"/>
                  <a:gd name="connsiteX10" fmla="*/ 156001 w 349783"/>
                  <a:gd name="connsiteY10" fmla="*/ 435154 h 441155"/>
                  <a:gd name="connsiteX11" fmla="*/ 316540 w 349783"/>
                  <a:gd name="connsiteY11" fmla="*/ 425277 h 441155"/>
                  <a:gd name="connsiteX12" fmla="*/ 322993 w 349783"/>
                  <a:gd name="connsiteY12" fmla="*/ 419199 h 441155"/>
                  <a:gd name="connsiteX13" fmla="*/ 339934 w 349783"/>
                  <a:gd name="connsiteY13" fmla="*/ 302193 h 441155"/>
                  <a:gd name="connsiteX14" fmla="*/ 306858 w 349783"/>
                  <a:gd name="connsiteY14" fmla="*/ 2079 h 441155"/>
                  <a:gd name="connsiteX15" fmla="*/ 299598 w 349783"/>
                  <a:gd name="connsiteY15" fmla="*/ 119845 h 441155"/>
                  <a:gd name="connsiteX16" fmla="*/ 290724 w 349783"/>
                  <a:gd name="connsiteY16" fmla="*/ 230014 h 441155"/>
                  <a:gd name="connsiteX17" fmla="*/ 272170 w 34978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3" h="441155">
                    <a:moveTo>
                      <a:pt x="272170" y="331824"/>
                    </a:moveTo>
                    <a:cubicBezTo>
                      <a:pt x="268136" y="337903"/>
                      <a:pt x="264103" y="343981"/>
                      <a:pt x="259261" y="348539"/>
                    </a:cubicBezTo>
                    <a:cubicBezTo>
                      <a:pt x="235060" y="375132"/>
                      <a:pt x="199565" y="375892"/>
                      <a:pt x="164875" y="375132"/>
                    </a:cubicBezTo>
                    <a:cubicBezTo>
                      <a:pt x="147934" y="375132"/>
                      <a:pt x="130186" y="373612"/>
                      <a:pt x="113245" y="375132"/>
                    </a:cubicBezTo>
                    <a:cubicBezTo>
                      <a:pt x="89849" y="377411"/>
                      <a:pt x="71295" y="362215"/>
                      <a:pt x="57581" y="346260"/>
                    </a:cubicBezTo>
                    <a:cubicBezTo>
                      <a:pt x="33379" y="318908"/>
                      <a:pt x="20471" y="296115"/>
                      <a:pt x="25312" y="261165"/>
                    </a:cubicBezTo>
                    <a:cubicBezTo>
                      <a:pt x="29345" y="229254"/>
                      <a:pt x="38220" y="192784"/>
                      <a:pt x="25312" y="162393"/>
                    </a:cubicBezTo>
                    <a:cubicBezTo>
                      <a:pt x="19665" y="150237"/>
                      <a:pt x="10791" y="138840"/>
                      <a:pt x="303" y="128963"/>
                    </a:cubicBezTo>
                    <a:cubicBezTo>
                      <a:pt x="3530" y="154795"/>
                      <a:pt x="6757" y="180628"/>
                      <a:pt x="6757" y="201142"/>
                    </a:cubicBezTo>
                    <a:cubicBezTo>
                      <a:pt x="6757" y="249008"/>
                      <a:pt x="-20671" y="416920"/>
                      <a:pt x="34993" y="434395"/>
                    </a:cubicBezTo>
                    <a:cubicBezTo>
                      <a:pt x="68068" y="444272"/>
                      <a:pt x="121312" y="434395"/>
                      <a:pt x="156001" y="435154"/>
                    </a:cubicBezTo>
                    <a:cubicBezTo>
                      <a:pt x="196338" y="436674"/>
                      <a:pt x="282657" y="452629"/>
                      <a:pt x="316540" y="425277"/>
                    </a:cubicBezTo>
                    <a:cubicBezTo>
                      <a:pt x="318959" y="423758"/>
                      <a:pt x="320573" y="421478"/>
                      <a:pt x="322993" y="419199"/>
                    </a:cubicBezTo>
                    <a:cubicBezTo>
                      <a:pt x="346388" y="391847"/>
                      <a:pt x="340741" y="334104"/>
                      <a:pt x="339934" y="302193"/>
                    </a:cubicBezTo>
                    <a:cubicBezTo>
                      <a:pt x="338321" y="239131"/>
                      <a:pt x="378657" y="-26033"/>
                      <a:pt x="306858" y="2079"/>
                    </a:cubicBezTo>
                    <a:cubicBezTo>
                      <a:pt x="276203" y="14236"/>
                      <a:pt x="294758" y="60582"/>
                      <a:pt x="299598" y="119845"/>
                    </a:cubicBezTo>
                    <a:cubicBezTo>
                      <a:pt x="302825" y="156315"/>
                      <a:pt x="297178" y="193544"/>
                      <a:pt x="290724" y="230014"/>
                    </a:cubicBezTo>
                    <a:cubicBezTo>
                      <a:pt x="283463" y="263444"/>
                      <a:pt x="291530" y="299913"/>
                      <a:pt x="272170" y="331824"/>
                    </a:cubicBezTo>
                    <a:close/>
                  </a:path>
                </a:pathLst>
              </a:custGeom>
              <a:solidFill>
                <a:srgbClr val="8F66B5"/>
              </a:solidFill>
              <a:ln w="4185" cap="flat">
                <a:noFill/>
                <a:prstDash val="solid"/>
                <a:miter/>
              </a:ln>
            </p:spPr>
            <p:txBody>
              <a:bodyPr rtlCol="0" anchor="ctr"/>
              <a:lstStyle/>
              <a:p>
                <a:endParaRPr lang="en-GB" dirty="0"/>
              </a:p>
            </p:txBody>
          </p:sp>
          <p:sp>
            <p:nvSpPr>
              <p:cNvPr id="785" name="Free-form: Shape 784">
                <a:extLst>
                  <a:ext uri="{FF2B5EF4-FFF2-40B4-BE49-F238E27FC236}">
                    <a16:creationId xmlns:a16="http://schemas.microsoft.com/office/drawing/2014/main" id="{760D3F7F-3EB6-D902-7D8E-3CAF1F8723E7}"/>
                  </a:ext>
                </a:extLst>
              </p:cNvPr>
              <p:cNvSpPr/>
              <p:nvPr/>
            </p:nvSpPr>
            <p:spPr>
              <a:xfrm>
                <a:off x="10320539" y="2187872"/>
                <a:ext cx="42271" cy="39811"/>
              </a:xfrm>
              <a:custGeom>
                <a:avLst/>
                <a:gdLst>
                  <a:gd name="connsiteX0" fmla="*/ 42126 w 42271"/>
                  <a:gd name="connsiteY0" fmla="*/ 19892 h 39811"/>
                  <a:gd name="connsiteX1" fmla="*/ 21150 w 42271"/>
                  <a:gd name="connsiteY1" fmla="*/ 39646 h 39811"/>
                  <a:gd name="connsiteX2" fmla="*/ 176 w 42271"/>
                  <a:gd name="connsiteY2" fmla="*/ 19892 h 39811"/>
                  <a:gd name="connsiteX3" fmla="*/ 21150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0" y="39646"/>
                    </a:cubicBezTo>
                    <a:cubicBezTo>
                      <a:pt x="8243" y="41165"/>
                      <a:pt x="-1437" y="32048"/>
                      <a:pt x="176" y="19892"/>
                    </a:cubicBezTo>
                    <a:cubicBezTo>
                      <a:pt x="982" y="10014"/>
                      <a:pt x="9857" y="-1382"/>
                      <a:pt x="21150" y="137"/>
                    </a:cubicBezTo>
                    <a:cubicBezTo>
                      <a:pt x="30832" y="1657"/>
                      <a:pt x="40512"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786" name="Free-form: Shape 785">
                <a:extLst>
                  <a:ext uri="{FF2B5EF4-FFF2-40B4-BE49-F238E27FC236}">
                    <a16:creationId xmlns:a16="http://schemas.microsoft.com/office/drawing/2014/main" id="{A2937849-0371-DDFF-DD43-3309C455FD22}"/>
                  </a:ext>
                </a:extLst>
              </p:cNvPr>
              <p:cNvSpPr/>
              <p:nvPr/>
            </p:nvSpPr>
            <p:spPr>
              <a:xfrm>
                <a:off x="10169701" y="2397423"/>
                <a:ext cx="56312" cy="47404"/>
              </a:xfrm>
              <a:custGeom>
                <a:avLst/>
                <a:gdLst>
                  <a:gd name="connsiteX0" fmla="*/ 42106 w 56312"/>
                  <a:gd name="connsiteY0" fmla="*/ 39035 h 47404"/>
                  <a:gd name="connsiteX1" fmla="*/ 4190 w 56312"/>
                  <a:gd name="connsiteY1" fmla="*/ 42074 h 47404"/>
                  <a:gd name="connsiteX2" fmla="*/ 17098 w 56312"/>
                  <a:gd name="connsiteY2" fmla="*/ 8643 h 47404"/>
                  <a:gd name="connsiteX3" fmla="*/ 55013 w 56312"/>
                  <a:gd name="connsiteY3" fmla="*/ 5604 h 47404"/>
                  <a:gd name="connsiteX4" fmla="*/ 42106 w 5631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2" h="47404">
                    <a:moveTo>
                      <a:pt x="42106" y="39035"/>
                    </a:moveTo>
                    <a:cubicBezTo>
                      <a:pt x="28392" y="50431"/>
                      <a:pt x="11451" y="48912"/>
                      <a:pt x="4190" y="42074"/>
                    </a:cubicBezTo>
                    <a:cubicBezTo>
                      <a:pt x="-4683" y="33716"/>
                      <a:pt x="963" y="18520"/>
                      <a:pt x="17098" y="8643"/>
                    </a:cubicBezTo>
                    <a:cubicBezTo>
                      <a:pt x="30812" y="286"/>
                      <a:pt x="49367" y="-4273"/>
                      <a:pt x="55013" y="5604"/>
                    </a:cubicBezTo>
                    <a:cubicBezTo>
                      <a:pt x="59047" y="13962"/>
                      <a:pt x="53400" y="29157"/>
                      <a:pt x="42106" y="39035"/>
                    </a:cubicBezTo>
                    <a:close/>
                  </a:path>
                </a:pathLst>
              </a:custGeom>
              <a:solidFill>
                <a:srgbClr val="54BCE8"/>
              </a:solidFill>
              <a:ln w="4185" cap="flat">
                <a:noFill/>
                <a:prstDash val="solid"/>
                <a:miter/>
              </a:ln>
            </p:spPr>
            <p:txBody>
              <a:bodyPr rtlCol="0" anchor="ctr"/>
              <a:lstStyle/>
              <a:p>
                <a:endParaRPr lang="en-GB" dirty="0"/>
              </a:p>
            </p:txBody>
          </p:sp>
          <p:sp>
            <p:nvSpPr>
              <p:cNvPr id="787" name="Free-form: Shape 786">
                <a:extLst>
                  <a:ext uri="{FF2B5EF4-FFF2-40B4-BE49-F238E27FC236}">
                    <a16:creationId xmlns:a16="http://schemas.microsoft.com/office/drawing/2014/main" id="{1735A0CB-9E2C-13D6-B6D7-A56B4CAE0135}"/>
                  </a:ext>
                </a:extLst>
              </p:cNvPr>
              <p:cNvSpPr/>
              <p:nvPr/>
            </p:nvSpPr>
            <p:spPr>
              <a:xfrm>
                <a:off x="10180121" y="2146837"/>
                <a:ext cx="56830" cy="51278"/>
              </a:xfrm>
              <a:custGeom>
                <a:avLst/>
                <a:gdLst>
                  <a:gd name="connsiteX0" fmla="*/ 56694 w 56830"/>
                  <a:gd name="connsiteY0" fmla="*/ 25217 h 51278"/>
                  <a:gd name="connsiteX1" fmla="*/ 28459 w 56830"/>
                  <a:gd name="connsiteY1" fmla="*/ 51050 h 51278"/>
                  <a:gd name="connsiteX2" fmla="*/ 223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3" y="25977"/>
                    </a:cubicBezTo>
                    <a:cubicBezTo>
                      <a:pt x="-2196" y="11541"/>
                      <a:pt x="15551" y="2424"/>
                      <a:pt x="28459" y="144"/>
                    </a:cubicBezTo>
                    <a:cubicBezTo>
                      <a:pt x="45401"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788" name="Free-form: Shape 787">
                <a:extLst>
                  <a:ext uri="{FF2B5EF4-FFF2-40B4-BE49-F238E27FC236}">
                    <a16:creationId xmlns:a16="http://schemas.microsoft.com/office/drawing/2014/main" id="{16AF6179-9E10-3C22-5EA3-1EF832E748F5}"/>
                  </a:ext>
                </a:extLst>
              </p:cNvPr>
              <p:cNvSpPr/>
              <p:nvPr/>
            </p:nvSpPr>
            <p:spPr>
              <a:xfrm>
                <a:off x="10343919" y="2370316"/>
                <a:ext cx="33322" cy="32769"/>
              </a:xfrm>
              <a:custGeom>
                <a:avLst/>
                <a:gdLst>
                  <a:gd name="connsiteX0" fmla="*/ 16326 w 33322"/>
                  <a:gd name="connsiteY0" fmla="*/ 32712 h 32769"/>
                  <a:gd name="connsiteX1" fmla="*/ 191 w 33322"/>
                  <a:gd name="connsiteY1" fmla="*/ 15997 h 32769"/>
                  <a:gd name="connsiteX2" fmla="*/ 17132 w 33322"/>
                  <a:gd name="connsiteY2" fmla="*/ 41 h 32769"/>
                  <a:gd name="connsiteX3" fmla="*/ 33267 w 33322"/>
                  <a:gd name="connsiteY3" fmla="*/ 16757 h 32769"/>
                  <a:gd name="connsiteX4" fmla="*/ 16326 w 33322"/>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 h="32769">
                    <a:moveTo>
                      <a:pt x="16326" y="32712"/>
                    </a:moveTo>
                    <a:cubicBezTo>
                      <a:pt x="7452" y="31952"/>
                      <a:pt x="-1422" y="25114"/>
                      <a:pt x="191" y="15997"/>
                    </a:cubicBezTo>
                    <a:cubicBezTo>
                      <a:pt x="1804" y="9159"/>
                      <a:pt x="9065" y="1561"/>
                      <a:pt x="17132" y="41"/>
                    </a:cubicBezTo>
                    <a:cubicBezTo>
                      <a:pt x="26006" y="-718"/>
                      <a:pt x="32460" y="9159"/>
                      <a:pt x="33267" y="16757"/>
                    </a:cubicBezTo>
                    <a:cubicBezTo>
                      <a:pt x="34073" y="26634"/>
                      <a:pt x="26006"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789" name="Free-form: Shape 788">
                <a:extLst>
                  <a:ext uri="{FF2B5EF4-FFF2-40B4-BE49-F238E27FC236}">
                    <a16:creationId xmlns:a16="http://schemas.microsoft.com/office/drawing/2014/main" id="{78807F31-75CD-429C-E0FD-896F56822775}"/>
                  </a:ext>
                </a:extLst>
              </p:cNvPr>
              <p:cNvSpPr/>
              <p:nvPr/>
            </p:nvSpPr>
            <p:spPr>
              <a:xfrm>
                <a:off x="10142208" y="2075456"/>
                <a:ext cx="143077" cy="39199"/>
              </a:xfrm>
              <a:custGeom>
                <a:avLst/>
                <a:gdLst>
                  <a:gd name="connsiteX0" fmla="*/ 142204 w 143077"/>
                  <a:gd name="connsiteY0" fmla="*/ 21379 h 39199"/>
                  <a:gd name="connsiteX1" fmla="*/ 74439 w 143077"/>
                  <a:gd name="connsiteY1" fmla="*/ 37335 h 39199"/>
                  <a:gd name="connsiteX2" fmla="*/ 2642 w 143077"/>
                  <a:gd name="connsiteY2" fmla="*/ 25938 h 39199"/>
                  <a:gd name="connsiteX3" fmla="*/ 70406 w 143077"/>
                  <a:gd name="connsiteY3" fmla="*/ 106 h 39199"/>
                  <a:gd name="connsiteX4" fmla="*/ 142204 w 143077"/>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 h="39199">
                    <a:moveTo>
                      <a:pt x="142204" y="21379"/>
                    </a:moveTo>
                    <a:cubicBezTo>
                      <a:pt x="134944" y="28217"/>
                      <a:pt x="103482" y="32776"/>
                      <a:pt x="74439" y="37335"/>
                    </a:cubicBezTo>
                    <a:cubicBezTo>
                      <a:pt x="45397" y="41894"/>
                      <a:pt x="14743" y="38095"/>
                      <a:pt x="2642" y="25938"/>
                    </a:cubicBezTo>
                    <a:cubicBezTo>
                      <a:pt x="-9459" y="13782"/>
                      <a:pt x="21196" y="-1414"/>
                      <a:pt x="70406" y="106"/>
                    </a:cubicBezTo>
                    <a:cubicBezTo>
                      <a:pt x="118809" y="1625"/>
                      <a:pt x="148659" y="14541"/>
                      <a:pt x="142204" y="21379"/>
                    </a:cubicBezTo>
                    <a:close/>
                  </a:path>
                </a:pathLst>
              </a:custGeom>
              <a:solidFill>
                <a:srgbClr val="FFFFFF"/>
              </a:solidFill>
              <a:ln w="4185" cap="flat">
                <a:noFill/>
                <a:prstDash val="solid"/>
                <a:miter/>
              </a:ln>
            </p:spPr>
            <p:txBody>
              <a:bodyPr rtlCol="0" anchor="ctr"/>
              <a:lstStyle/>
              <a:p>
                <a:endParaRPr lang="en-GB" dirty="0"/>
              </a:p>
            </p:txBody>
          </p:sp>
          <p:sp>
            <p:nvSpPr>
              <p:cNvPr id="790" name="Free-form: Shape 789">
                <a:extLst>
                  <a:ext uri="{FF2B5EF4-FFF2-40B4-BE49-F238E27FC236}">
                    <a16:creationId xmlns:a16="http://schemas.microsoft.com/office/drawing/2014/main" id="{DDBDFB32-5313-B8F9-2D52-A3395C960AFD}"/>
                  </a:ext>
                </a:extLst>
              </p:cNvPr>
              <p:cNvSpPr/>
              <p:nvPr/>
            </p:nvSpPr>
            <p:spPr>
              <a:xfrm>
                <a:off x="10309856" y="2077014"/>
                <a:ext cx="38751" cy="32297"/>
              </a:xfrm>
              <a:custGeom>
                <a:avLst/>
                <a:gdLst>
                  <a:gd name="connsiteX0" fmla="*/ 38287 w 38751"/>
                  <a:gd name="connsiteY0" fmla="*/ 22861 h 32297"/>
                  <a:gd name="connsiteX1" fmla="*/ 18926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7" y="28180"/>
                      <a:pt x="26993" y="30459"/>
                      <a:pt x="18926" y="31979"/>
                    </a:cubicBezTo>
                    <a:cubicBezTo>
                      <a:pt x="10858" y="33498"/>
                      <a:pt x="2791" y="29699"/>
                      <a:pt x="372" y="18302"/>
                    </a:cubicBezTo>
                    <a:cubicBezTo>
                      <a:pt x="-2049" y="6906"/>
                      <a:pt x="7631"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791" name="Free-form: Shape 790">
                <a:extLst>
                  <a:ext uri="{FF2B5EF4-FFF2-40B4-BE49-F238E27FC236}">
                    <a16:creationId xmlns:a16="http://schemas.microsoft.com/office/drawing/2014/main" id="{43F6F8E4-2401-CFC7-4D53-607EE08CE9FB}"/>
                  </a:ext>
                </a:extLst>
              </p:cNvPr>
              <p:cNvSpPr/>
              <p:nvPr/>
            </p:nvSpPr>
            <p:spPr>
              <a:xfrm>
                <a:off x="1011939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92" name="Free-form: Shape 791">
                <a:extLst>
                  <a:ext uri="{FF2B5EF4-FFF2-40B4-BE49-F238E27FC236}">
                    <a16:creationId xmlns:a16="http://schemas.microsoft.com/office/drawing/2014/main" id="{F189FB2B-F526-8B66-B176-F2A54656B686}"/>
                  </a:ext>
                </a:extLst>
              </p:cNvPr>
              <p:cNvSpPr/>
              <p:nvPr/>
            </p:nvSpPr>
            <p:spPr>
              <a:xfrm>
                <a:off x="1018115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793" name="Free-form: Shape 792">
                <a:extLst>
                  <a:ext uri="{FF2B5EF4-FFF2-40B4-BE49-F238E27FC236}">
                    <a16:creationId xmlns:a16="http://schemas.microsoft.com/office/drawing/2014/main" id="{F06C7C59-D13C-AFE0-0652-3C8F47ED1D31}"/>
                  </a:ext>
                </a:extLst>
              </p:cNvPr>
              <p:cNvSpPr/>
              <p:nvPr/>
            </p:nvSpPr>
            <p:spPr>
              <a:xfrm>
                <a:off x="10115807" y="1947741"/>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4" y="18413"/>
                      <a:pt x="1614"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794" name="Free-form: Shape 793">
                <a:extLst>
                  <a:ext uri="{FF2B5EF4-FFF2-40B4-BE49-F238E27FC236}">
                    <a16:creationId xmlns:a16="http://schemas.microsoft.com/office/drawing/2014/main" id="{22F7FAE1-6F9B-B350-7A68-910CCDE1809F}"/>
                  </a:ext>
                </a:extLst>
              </p:cNvPr>
              <p:cNvSpPr/>
              <p:nvPr/>
            </p:nvSpPr>
            <p:spPr>
              <a:xfrm>
                <a:off x="10166182" y="1941794"/>
                <a:ext cx="46469" cy="43314"/>
              </a:xfrm>
              <a:custGeom>
                <a:avLst/>
                <a:gdLst>
                  <a:gd name="connsiteX0" fmla="*/ 37558 w 46469"/>
                  <a:gd name="connsiteY0" fmla="*/ 36516 h 43314"/>
                  <a:gd name="connsiteX1" fmla="*/ 35944 w 46469"/>
                  <a:gd name="connsiteY1" fmla="*/ 2326 h 43314"/>
                  <a:gd name="connsiteX2" fmla="*/ 9322 w 46469"/>
                  <a:gd name="connsiteY2" fmla="*/ 8404 h 43314"/>
                  <a:gd name="connsiteX3" fmla="*/ 2061 w 46469"/>
                  <a:gd name="connsiteY3" fmla="*/ 32717 h 43314"/>
                  <a:gd name="connsiteX4" fmla="*/ 37558 w 46469"/>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314">
                    <a:moveTo>
                      <a:pt x="37558" y="36516"/>
                    </a:moveTo>
                    <a:cubicBezTo>
                      <a:pt x="47239" y="26639"/>
                      <a:pt x="52079" y="9164"/>
                      <a:pt x="35944" y="2326"/>
                    </a:cubicBezTo>
                    <a:cubicBezTo>
                      <a:pt x="24650" y="-2993"/>
                      <a:pt x="14970" y="1566"/>
                      <a:pt x="9322" y="8404"/>
                    </a:cubicBezTo>
                    <a:cubicBezTo>
                      <a:pt x="-358" y="13722"/>
                      <a:pt x="-1972" y="25119"/>
                      <a:pt x="2061" y="32717"/>
                    </a:cubicBezTo>
                    <a:cubicBezTo>
                      <a:pt x="8516" y="4487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95" name="Free-form: Shape 794">
                <a:extLst>
                  <a:ext uri="{FF2B5EF4-FFF2-40B4-BE49-F238E27FC236}">
                    <a16:creationId xmlns:a16="http://schemas.microsoft.com/office/drawing/2014/main" id="{BE5F4628-2C8C-C160-E080-C1253F362957}"/>
                  </a:ext>
                </a:extLst>
              </p:cNvPr>
              <p:cNvSpPr/>
              <p:nvPr/>
            </p:nvSpPr>
            <p:spPr>
              <a:xfrm>
                <a:off x="102420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96" name="Free-form: Shape 795">
                <a:extLst>
                  <a:ext uri="{FF2B5EF4-FFF2-40B4-BE49-F238E27FC236}">
                    <a16:creationId xmlns:a16="http://schemas.microsoft.com/office/drawing/2014/main" id="{5E13224D-F32E-83EB-5F3F-13FCE7DCAC0D}"/>
                  </a:ext>
                </a:extLst>
              </p:cNvPr>
              <p:cNvSpPr/>
              <p:nvPr/>
            </p:nvSpPr>
            <p:spPr>
              <a:xfrm>
                <a:off x="1030377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797" name="Free-form: Shape 796">
                <a:extLst>
                  <a:ext uri="{FF2B5EF4-FFF2-40B4-BE49-F238E27FC236}">
                    <a16:creationId xmlns:a16="http://schemas.microsoft.com/office/drawing/2014/main" id="{4A087420-A5AE-6E6B-C877-535EE02CDC97}"/>
                  </a:ext>
                </a:extLst>
              </p:cNvPr>
              <p:cNvSpPr/>
              <p:nvPr/>
            </p:nvSpPr>
            <p:spPr>
              <a:xfrm>
                <a:off x="1023842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3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2" y="19932"/>
                      <a:pt x="37916" y="7016"/>
                      <a:pt x="25815" y="1697"/>
                    </a:cubicBezTo>
                    <a:cubicBezTo>
                      <a:pt x="17748" y="-2102"/>
                      <a:pt x="11295" y="938"/>
                      <a:pt x="6454" y="6256"/>
                    </a:cubicBezTo>
                    <a:cubicBezTo>
                      <a:pt x="0" y="10055"/>
                      <a:pt x="-1614" y="18413"/>
                      <a:pt x="1613"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798" name="Free-form: Shape 797">
                <a:extLst>
                  <a:ext uri="{FF2B5EF4-FFF2-40B4-BE49-F238E27FC236}">
                    <a16:creationId xmlns:a16="http://schemas.microsoft.com/office/drawing/2014/main" id="{8F4EBC74-8F6F-AC62-35C5-EB02A0B1B860}"/>
                  </a:ext>
                </a:extLst>
              </p:cNvPr>
              <p:cNvSpPr/>
              <p:nvPr/>
            </p:nvSpPr>
            <p:spPr>
              <a:xfrm>
                <a:off x="1028880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99" name="Free-form: Shape 798">
                <a:extLst>
                  <a:ext uri="{FF2B5EF4-FFF2-40B4-BE49-F238E27FC236}">
                    <a16:creationId xmlns:a16="http://schemas.microsoft.com/office/drawing/2014/main" id="{897B07E7-87A6-4B6D-905A-DBC30B2E44D6}"/>
                  </a:ext>
                </a:extLst>
              </p:cNvPr>
              <p:cNvSpPr/>
              <p:nvPr/>
            </p:nvSpPr>
            <p:spPr>
              <a:xfrm>
                <a:off x="10356211" y="1943942"/>
                <a:ext cx="33608" cy="31953"/>
              </a:xfrm>
              <a:custGeom>
                <a:avLst/>
                <a:gdLst>
                  <a:gd name="connsiteX0" fmla="*/ 27429 w 33608"/>
                  <a:gd name="connsiteY0" fmla="*/ 26770 h 31953"/>
                  <a:gd name="connsiteX1" fmla="*/ 25815 w 33608"/>
                  <a:gd name="connsiteY1" fmla="*/ 1697 h 31953"/>
                  <a:gd name="connsiteX2" fmla="*/ 6454 w 33608"/>
                  <a:gd name="connsiteY2" fmla="*/ 6256 h 31953"/>
                  <a:gd name="connsiteX3" fmla="*/ 1613 w 33608"/>
                  <a:gd name="connsiteY3" fmla="*/ 23731 h 31953"/>
                  <a:gd name="connsiteX4" fmla="*/ 27429 w 33608"/>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953">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19361"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800" name="Free-form: Shape 799">
                <a:extLst>
                  <a:ext uri="{FF2B5EF4-FFF2-40B4-BE49-F238E27FC236}">
                    <a16:creationId xmlns:a16="http://schemas.microsoft.com/office/drawing/2014/main" id="{CF56DB2B-8927-E6EE-01E1-EB477A694B76}"/>
                  </a:ext>
                </a:extLst>
              </p:cNvPr>
              <p:cNvSpPr/>
              <p:nvPr/>
            </p:nvSpPr>
            <p:spPr>
              <a:xfrm>
                <a:off x="10367057"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801" name="Graphic 294">
                <a:extLst>
                  <a:ext uri="{FF2B5EF4-FFF2-40B4-BE49-F238E27FC236}">
                    <a16:creationId xmlns:a16="http://schemas.microsoft.com/office/drawing/2014/main" id="{87DB6CCB-D62D-8603-412C-89E65A4724C9}"/>
                  </a:ext>
                </a:extLst>
              </p:cNvPr>
              <p:cNvGrpSpPr/>
              <p:nvPr/>
            </p:nvGrpSpPr>
            <p:grpSpPr>
              <a:xfrm>
                <a:off x="10187301" y="2236352"/>
                <a:ext cx="297937" cy="178295"/>
                <a:chOff x="10187301" y="2236352"/>
                <a:chExt cx="297937" cy="178295"/>
              </a:xfrm>
            </p:grpSpPr>
            <p:sp>
              <p:nvSpPr>
                <p:cNvPr id="802" name="Free-form: Shape 801">
                  <a:extLst>
                    <a:ext uri="{FF2B5EF4-FFF2-40B4-BE49-F238E27FC236}">
                      <a16:creationId xmlns:a16="http://schemas.microsoft.com/office/drawing/2014/main" id="{8194094E-C7F7-3F0B-A929-9AD2FFA6C211}"/>
                    </a:ext>
                  </a:extLst>
                </p:cNvPr>
                <p:cNvSpPr/>
                <p:nvPr/>
              </p:nvSpPr>
              <p:spPr>
                <a:xfrm>
                  <a:off x="10187301" y="2236352"/>
                  <a:ext cx="154037" cy="132670"/>
                </a:xfrm>
                <a:custGeom>
                  <a:avLst/>
                  <a:gdLst>
                    <a:gd name="connsiteX0" fmla="*/ 151969 w 154037"/>
                    <a:gd name="connsiteY0" fmla="*/ 69424 h 132670"/>
                    <a:gd name="connsiteX1" fmla="*/ 76943 w 154037"/>
                    <a:gd name="connsiteY1" fmla="*/ 132486 h 132670"/>
                    <a:gd name="connsiteX2" fmla="*/ 1918 w 154037"/>
                    <a:gd name="connsiteY2" fmla="*/ 71703 h 132670"/>
                    <a:gd name="connsiteX3" fmla="*/ 76136 w 154037"/>
                    <a:gd name="connsiteY3" fmla="*/ 284 h 132670"/>
                    <a:gd name="connsiteX4" fmla="*/ 151969 w 154037"/>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 h="132670">
                      <a:moveTo>
                        <a:pt x="151969" y="69424"/>
                      </a:moveTo>
                      <a:cubicBezTo>
                        <a:pt x="143095" y="100575"/>
                        <a:pt x="113245" y="135525"/>
                        <a:pt x="76943" y="132486"/>
                      </a:cubicBezTo>
                      <a:cubicBezTo>
                        <a:pt x="47094" y="129447"/>
                        <a:pt x="12405" y="105134"/>
                        <a:pt x="1918" y="71703"/>
                      </a:cubicBezTo>
                      <a:cubicBezTo>
                        <a:pt x="-10183" y="32195"/>
                        <a:pt x="37413" y="2563"/>
                        <a:pt x="76136" y="284"/>
                      </a:cubicBezTo>
                      <a:cubicBezTo>
                        <a:pt x="126960"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803" name="Free-form: Shape 802">
                  <a:extLst>
                    <a:ext uri="{FF2B5EF4-FFF2-40B4-BE49-F238E27FC236}">
                      <a16:creationId xmlns:a16="http://schemas.microsoft.com/office/drawing/2014/main" id="{0EB1BCD7-3961-54A7-7111-6C5D48F35EBC}"/>
                    </a:ext>
                  </a:extLst>
                </p:cNvPr>
                <p:cNvSpPr/>
                <p:nvPr/>
              </p:nvSpPr>
              <p:spPr>
                <a:xfrm>
                  <a:off x="10208580" y="2264876"/>
                  <a:ext cx="54857" cy="35974"/>
                </a:xfrm>
                <a:custGeom>
                  <a:avLst/>
                  <a:gdLst>
                    <a:gd name="connsiteX0" fmla="*/ 54857 w 54857"/>
                    <a:gd name="connsiteY0" fmla="*/ 10508 h 35974"/>
                    <a:gd name="connsiteX1" fmla="*/ 35496 w 54857"/>
                    <a:gd name="connsiteY1" fmla="*/ 30262 h 35974"/>
                    <a:gd name="connsiteX2" fmla="*/ 4841 w 54857"/>
                    <a:gd name="connsiteY2" fmla="*/ 30262 h 35974"/>
                    <a:gd name="connsiteX3" fmla="*/ 19361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051" y="16586"/>
                        <a:pt x="44369" y="23424"/>
                        <a:pt x="35496" y="30262"/>
                      </a:cubicBezTo>
                      <a:cubicBezTo>
                        <a:pt x="26622" y="37100"/>
                        <a:pt x="14521" y="38620"/>
                        <a:pt x="4841" y="30262"/>
                      </a:cubicBezTo>
                      <a:cubicBezTo>
                        <a:pt x="-4840" y="21905"/>
                        <a:pt x="0" y="5949"/>
                        <a:pt x="19361" y="1391"/>
                      </a:cubicBezTo>
                      <a:cubicBezTo>
                        <a:pt x="37916"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804" name="Free-form: Shape 803">
                  <a:extLst>
                    <a:ext uri="{FF2B5EF4-FFF2-40B4-BE49-F238E27FC236}">
                      <a16:creationId xmlns:a16="http://schemas.microsoft.com/office/drawing/2014/main" id="{F32AB033-39FD-2D95-E4CA-6E2B13F022D7}"/>
                    </a:ext>
                  </a:extLst>
                </p:cNvPr>
                <p:cNvSpPr/>
                <p:nvPr/>
              </p:nvSpPr>
              <p:spPr>
                <a:xfrm>
                  <a:off x="10202127" y="2246513"/>
                  <a:ext cx="139750" cy="121750"/>
                </a:xfrm>
                <a:custGeom>
                  <a:avLst/>
                  <a:gdLst>
                    <a:gd name="connsiteX0" fmla="*/ 110521 w 139750"/>
                    <a:gd name="connsiteY0" fmla="*/ 0 h 121750"/>
                    <a:gd name="connsiteX1" fmla="*/ 112941 w 139750"/>
                    <a:gd name="connsiteY1" fmla="*/ 30391 h 121750"/>
                    <a:gd name="connsiteX2" fmla="*/ 37916 w 139750"/>
                    <a:gd name="connsiteY2" fmla="*/ 95732 h 121750"/>
                    <a:gd name="connsiteX3" fmla="*/ 0 w 139750"/>
                    <a:gd name="connsiteY3" fmla="*/ 83576 h 121750"/>
                    <a:gd name="connsiteX4" fmla="*/ 62924 w 139750"/>
                    <a:gd name="connsiteY4" fmla="*/ 121565 h 121750"/>
                    <a:gd name="connsiteX5" fmla="*/ 137950 w 139750"/>
                    <a:gd name="connsiteY5" fmla="*/ 58503 h 121750"/>
                    <a:gd name="connsiteX6" fmla="*/ 110521 w 139750"/>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50"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1143" y="120045"/>
                        <a:pt x="62924" y="121565"/>
                      </a:cubicBezTo>
                      <a:cubicBezTo>
                        <a:pt x="99226" y="124604"/>
                        <a:pt x="128269" y="89654"/>
                        <a:pt x="137950" y="58503"/>
                      </a:cubicBezTo>
                      <a:cubicBezTo>
                        <a:pt x="144404" y="34950"/>
                        <a:pt x="133109"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0" name="Graphic 294">
              <a:extLst>
                <a:ext uri="{FF2B5EF4-FFF2-40B4-BE49-F238E27FC236}">
                  <a16:creationId xmlns:a16="http://schemas.microsoft.com/office/drawing/2014/main" id="{D50C9DBC-9802-1A11-4596-90CFCB5B474D}"/>
                </a:ext>
              </a:extLst>
            </p:cNvPr>
            <p:cNvGrpSpPr/>
            <p:nvPr/>
          </p:nvGrpSpPr>
          <p:grpSpPr>
            <a:xfrm>
              <a:off x="9313596" y="1652870"/>
              <a:ext cx="722511" cy="799104"/>
              <a:chOff x="10739796" y="1938755"/>
              <a:chExt cx="686887" cy="737172"/>
            </a:xfrm>
          </p:grpSpPr>
          <p:sp>
            <p:nvSpPr>
              <p:cNvPr id="761" name="Free-form: Shape 760">
                <a:extLst>
                  <a:ext uri="{FF2B5EF4-FFF2-40B4-BE49-F238E27FC236}">
                    <a16:creationId xmlns:a16="http://schemas.microsoft.com/office/drawing/2014/main" id="{E96B82E1-562B-8F91-F683-8A73E32E9B07}"/>
                  </a:ext>
                </a:extLst>
              </p:cNvPr>
              <p:cNvSpPr/>
              <p:nvPr/>
            </p:nvSpPr>
            <p:spPr>
              <a:xfrm>
                <a:off x="10739796" y="2044833"/>
                <a:ext cx="356371" cy="441693"/>
              </a:xfrm>
              <a:custGeom>
                <a:avLst/>
                <a:gdLst>
                  <a:gd name="connsiteX0" fmla="*/ 326332 w 356371"/>
                  <a:gd name="connsiteY0" fmla="*/ 1857 h 441693"/>
                  <a:gd name="connsiteX1" fmla="*/ 339239 w 356371"/>
                  <a:gd name="connsiteY1" fmla="*/ 308809 h 441693"/>
                  <a:gd name="connsiteX2" fmla="*/ 329559 w 356371"/>
                  <a:gd name="connsiteY2" fmla="*/ 419737 h 441693"/>
                  <a:gd name="connsiteX3" fmla="*/ 323105 w 356371"/>
                  <a:gd name="connsiteY3" fmla="*/ 425815 h 441693"/>
                  <a:gd name="connsiteX4" fmla="*/ 162567 w 356371"/>
                  <a:gd name="connsiteY4" fmla="*/ 435692 h 441693"/>
                  <a:gd name="connsiteX5" fmla="*/ 41558 w 356371"/>
                  <a:gd name="connsiteY5" fmla="*/ 434933 h 441693"/>
                  <a:gd name="connsiteX6" fmla="*/ 13323 w 356371"/>
                  <a:gd name="connsiteY6" fmla="*/ 201680 h 441693"/>
                  <a:gd name="connsiteX7" fmla="*/ 32684 w 356371"/>
                  <a:gd name="connsiteY7" fmla="*/ 8695 h 441693"/>
                  <a:gd name="connsiteX8" fmla="*/ 95609 w 356371"/>
                  <a:gd name="connsiteY8" fmla="*/ 3377 h 441693"/>
                  <a:gd name="connsiteX9" fmla="*/ 170634 w 356371"/>
                  <a:gd name="connsiteY9" fmla="*/ 338 h 441693"/>
                  <a:gd name="connsiteX10" fmla="*/ 248887 w 356371"/>
                  <a:gd name="connsiteY10" fmla="*/ 338 h 441693"/>
                  <a:gd name="connsiteX11" fmla="*/ 323105 w 356371"/>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1" h="441693">
                    <a:moveTo>
                      <a:pt x="326332" y="1857"/>
                    </a:moveTo>
                    <a:cubicBezTo>
                      <a:pt x="386836" y="48204"/>
                      <a:pt x="336820" y="245747"/>
                      <a:pt x="339239" y="308809"/>
                    </a:cubicBezTo>
                    <a:cubicBezTo>
                      <a:pt x="340046" y="339960"/>
                      <a:pt x="352954" y="392385"/>
                      <a:pt x="329559" y="419737"/>
                    </a:cubicBezTo>
                    <a:cubicBezTo>
                      <a:pt x="327945" y="422016"/>
                      <a:pt x="325526" y="423536"/>
                      <a:pt x="323105" y="425815"/>
                    </a:cubicBezTo>
                    <a:cubicBezTo>
                      <a:pt x="289223" y="453167"/>
                      <a:pt x="202096" y="437212"/>
                      <a:pt x="162567" y="435692"/>
                    </a:cubicBezTo>
                    <a:cubicBezTo>
                      <a:pt x="127878" y="434173"/>
                      <a:pt x="74635" y="444810"/>
                      <a:pt x="41558" y="434933"/>
                    </a:cubicBezTo>
                    <a:cubicBezTo>
                      <a:pt x="-14105" y="417458"/>
                      <a:pt x="13323" y="249546"/>
                      <a:pt x="13323" y="201680"/>
                    </a:cubicBezTo>
                    <a:cubicBezTo>
                      <a:pt x="13323" y="140897"/>
                      <a:pt x="-27013" y="28450"/>
                      <a:pt x="32684" y="8695"/>
                    </a:cubicBezTo>
                    <a:cubicBezTo>
                      <a:pt x="47206" y="3377"/>
                      <a:pt x="80281" y="4137"/>
                      <a:pt x="95609" y="3377"/>
                    </a:cubicBezTo>
                    <a:cubicBezTo>
                      <a:pt x="114163" y="1857"/>
                      <a:pt x="152080" y="338"/>
                      <a:pt x="170634" y="338"/>
                    </a:cubicBezTo>
                    <a:cubicBezTo>
                      <a:pt x="189996" y="-422"/>
                      <a:pt x="229525" y="338"/>
                      <a:pt x="248887" y="338"/>
                    </a:cubicBezTo>
                    <a:cubicBezTo>
                      <a:pt x="264215"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762" name="Free-form: Shape 761">
                <a:extLst>
                  <a:ext uri="{FF2B5EF4-FFF2-40B4-BE49-F238E27FC236}">
                    <a16:creationId xmlns:a16="http://schemas.microsoft.com/office/drawing/2014/main" id="{A6F4CE81-D19A-4FF3-1266-0EA6D94CC7A8}"/>
                  </a:ext>
                </a:extLst>
              </p:cNvPr>
              <p:cNvSpPr/>
              <p:nvPr/>
            </p:nvSpPr>
            <p:spPr>
              <a:xfrm>
                <a:off x="10746361" y="2046131"/>
                <a:ext cx="349784" cy="441155"/>
              </a:xfrm>
              <a:custGeom>
                <a:avLst/>
                <a:gdLst>
                  <a:gd name="connsiteX0" fmla="*/ 272169 w 349784"/>
                  <a:gd name="connsiteY0" fmla="*/ 331824 h 441155"/>
                  <a:gd name="connsiteX1" fmla="*/ 259262 w 349784"/>
                  <a:gd name="connsiteY1" fmla="*/ 348539 h 441155"/>
                  <a:gd name="connsiteX2" fmla="*/ 164876 w 349784"/>
                  <a:gd name="connsiteY2" fmla="*/ 375132 h 441155"/>
                  <a:gd name="connsiteX3" fmla="*/ 113245 w 349784"/>
                  <a:gd name="connsiteY3" fmla="*/ 375132 h 441155"/>
                  <a:gd name="connsiteX4" fmla="*/ 57581 w 349784"/>
                  <a:gd name="connsiteY4" fmla="*/ 346260 h 441155"/>
                  <a:gd name="connsiteX5" fmla="*/ 25312 w 349784"/>
                  <a:gd name="connsiteY5" fmla="*/ 261165 h 441155"/>
                  <a:gd name="connsiteX6" fmla="*/ 25312 w 349784"/>
                  <a:gd name="connsiteY6" fmla="*/ 162393 h 441155"/>
                  <a:gd name="connsiteX7" fmla="*/ 304 w 349784"/>
                  <a:gd name="connsiteY7" fmla="*/ 128963 h 441155"/>
                  <a:gd name="connsiteX8" fmla="*/ 6757 w 349784"/>
                  <a:gd name="connsiteY8" fmla="*/ 201142 h 441155"/>
                  <a:gd name="connsiteX9" fmla="*/ 34992 w 349784"/>
                  <a:gd name="connsiteY9" fmla="*/ 434395 h 441155"/>
                  <a:gd name="connsiteX10" fmla="*/ 156001 w 349784"/>
                  <a:gd name="connsiteY10" fmla="*/ 435154 h 441155"/>
                  <a:gd name="connsiteX11" fmla="*/ 316539 w 349784"/>
                  <a:gd name="connsiteY11" fmla="*/ 425277 h 441155"/>
                  <a:gd name="connsiteX12" fmla="*/ 322993 w 349784"/>
                  <a:gd name="connsiteY12" fmla="*/ 419199 h 441155"/>
                  <a:gd name="connsiteX13" fmla="*/ 339935 w 349784"/>
                  <a:gd name="connsiteY13" fmla="*/ 302193 h 441155"/>
                  <a:gd name="connsiteX14" fmla="*/ 306859 w 349784"/>
                  <a:gd name="connsiteY14" fmla="*/ 2079 h 441155"/>
                  <a:gd name="connsiteX15" fmla="*/ 299598 w 349784"/>
                  <a:gd name="connsiteY15" fmla="*/ 119845 h 441155"/>
                  <a:gd name="connsiteX16" fmla="*/ 290725 w 349784"/>
                  <a:gd name="connsiteY16" fmla="*/ 230014 h 441155"/>
                  <a:gd name="connsiteX17" fmla="*/ 272169 w 349784"/>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4" h="441155">
                    <a:moveTo>
                      <a:pt x="272169" y="331824"/>
                    </a:moveTo>
                    <a:cubicBezTo>
                      <a:pt x="268136" y="337903"/>
                      <a:pt x="264102" y="343981"/>
                      <a:pt x="259262" y="348539"/>
                    </a:cubicBezTo>
                    <a:cubicBezTo>
                      <a:pt x="235060" y="375132"/>
                      <a:pt x="199564" y="375892"/>
                      <a:pt x="164876" y="375132"/>
                    </a:cubicBezTo>
                    <a:cubicBezTo>
                      <a:pt x="147934" y="375132"/>
                      <a:pt x="130186" y="373612"/>
                      <a:pt x="113245" y="375132"/>
                    </a:cubicBezTo>
                    <a:cubicBezTo>
                      <a:pt x="89850" y="377411"/>
                      <a:pt x="71295" y="362215"/>
                      <a:pt x="57581" y="346260"/>
                    </a:cubicBezTo>
                    <a:cubicBezTo>
                      <a:pt x="33379"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2" y="434395"/>
                    </a:cubicBezTo>
                    <a:cubicBezTo>
                      <a:pt x="68069" y="444272"/>
                      <a:pt x="121313" y="434395"/>
                      <a:pt x="156001" y="435154"/>
                    </a:cubicBezTo>
                    <a:cubicBezTo>
                      <a:pt x="196337" y="436674"/>
                      <a:pt x="282657" y="452629"/>
                      <a:pt x="316539" y="425277"/>
                    </a:cubicBezTo>
                    <a:cubicBezTo>
                      <a:pt x="318960" y="423758"/>
                      <a:pt x="320573" y="421478"/>
                      <a:pt x="322993" y="419199"/>
                    </a:cubicBezTo>
                    <a:cubicBezTo>
                      <a:pt x="346389" y="391847"/>
                      <a:pt x="340741" y="334104"/>
                      <a:pt x="339935" y="302193"/>
                    </a:cubicBezTo>
                    <a:cubicBezTo>
                      <a:pt x="338321" y="239131"/>
                      <a:pt x="378658" y="-26033"/>
                      <a:pt x="306859" y="2079"/>
                    </a:cubicBezTo>
                    <a:cubicBezTo>
                      <a:pt x="276203" y="14236"/>
                      <a:pt x="294758" y="60582"/>
                      <a:pt x="299598" y="119845"/>
                    </a:cubicBezTo>
                    <a:cubicBezTo>
                      <a:pt x="302825" y="156315"/>
                      <a:pt x="297178" y="193544"/>
                      <a:pt x="290725" y="230014"/>
                    </a:cubicBezTo>
                    <a:cubicBezTo>
                      <a:pt x="283464" y="263444"/>
                      <a:pt x="290725" y="299913"/>
                      <a:pt x="272169" y="331824"/>
                    </a:cubicBezTo>
                    <a:close/>
                  </a:path>
                </a:pathLst>
              </a:custGeom>
              <a:solidFill>
                <a:srgbClr val="8F66B5"/>
              </a:solidFill>
              <a:ln w="4185" cap="flat">
                <a:noFill/>
                <a:prstDash val="solid"/>
                <a:miter/>
              </a:ln>
            </p:spPr>
            <p:txBody>
              <a:bodyPr rtlCol="0" anchor="ctr"/>
              <a:lstStyle/>
              <a:p>
                <a:endParaRPr lang="en-GB" dirty="0"/>
              </a:p>
            </p:txBody>
          </p:sp>
          <p:sp>
            <p:nvSpPr>
              <p:cNvPr id="763" name="Free-form: Shape 762">
                <a:extLst>
                  <a:ext uri="{FF2B5EF4-FFF2-40B4-BE49-F238E27FC236}">
                    <a16:creationId xmlns:a16="http://schemas.microsoft.com/office/drawing/2014/main" id="{5D61B953-D649-1C77-2B4A-412BBF97E9E2}"/>
                  </a:ext>
                </a:extLst>
              </p:cNvPr>
              <p:cNvSpPr/>
              <p:nvPr/>
            </p:nvSpPr>
            <p:spPr>
              <a:xfrm>
                <a:off x="10967532"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8" y="31288"/>
                      <a:pt x="31637" y="38886"/>
                      <a:pt x="21151" y="39646"/>
                    </a:cubicBezTo>
                    <a:cubicBezTo>
                      <a:pt x="8243" y="41165"/>
                      <a:pt x="-1438" y="32048"/>
                      <a:pt x="176" y="19892"/>
                    </a:cubicBezTo>
                    <a:cubicBezTo>
                      <a:pt x="983" y="10014"/>
                      <a:pt x="9856" y="-1382"/>
                      <a:pt x="21151" y="137"/>
                    </a:cubicBezTo>
                    <a:cubicBezTo>
                      <a:pt x="31637"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764" name="Free-form: Shape 763">
                <a:extLst>
                  <a:ext uri="{FF2B5EF4-FFF2-40B4-BE49-F238E27FC236}">
                    <a16:creationId xmlns:a16="http://schemas.microsoft.com/office/drawing/2014/main" id="{4BBFB873-4880-506C-9F51-0FC4945A47E7}"/>
                  </a:ext>
                </a:extLst>
              </p:cNvPr>
              <p:cNvSpPr/>
              <p:nvPr/>
            </p:nvSpPr>
            <p:spPr>
              <a:xfrm>
                <a:off x="10816693" y="2397423"/>
                <a:ext cx="56742" cy="47404"/>
              </a:xfrm>
              <a:custGeom>
                <a:avLst/>
                <a:gdLst>
                  <a:gd name="connsiteX0" fmla="*/ 42107 w 56742"/>
                  <a:gd name="connsiteY0" fmla="*/ 39035 h 47404"/>
                  <a:gd name="connsiteX1" fmla="*/ 4190 w 56742"/>
                  <a:gd name="connsiteY1" fmla="*/ 42074 h 47404"/>
                  <a:gd name="connsiteX2" fmla="*/ 17098 w 56742"/>
                  <a:gd name="connsiteY2" fmla="*/ 8643 h 47404"/>
                  <a:gd name="connsiteX3" fmla="*/ 55014 w 56742"/>
                  <a:gd name="connsiteY3" fmla="*/ 5604 h 47404"/>
                  <a:gd name="connsiteX4" fmla="*/ 42107 w 5674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2" h="47404">
                    <a:moveTo>
                      <a:pt x="42107" y="39035"/>
                    </a:moveTo>
                    <a:cubicBezTo>
                      <a:pt x="28392" y="50431"/>
                      <a:pt x="11451" y="48912"/>
                      <a:pt x="4190" y="42074"/>
                    </a:cubicBezTo>
                    <a:cubicBezTo>
                      <a:pt x="-4683" y="33716"/>
                      <a:pt x="963" y="18520"/>
                      <a:pt x="17098" y="8643"/>
                    </a:cubicBezTo>
                    <a:cubicBezTo>
                      <a:pt x="30813" y="286"/>
                      <a:pt x="49367" y="-4273"/>
                      <a:pt x="55014" y="5604"/>
                    </a:cubicBezTo>
                    <a:cubicBezTo>
                      <a:pt x="59854" y="13962"/>
                      <a:pt x="54208" y="29157"/>
                      <a:pt x="42107" y="39035"/>
                    </a:cubicBezTo>
                    <a:close/>
                  </a:path>
                </a:pathLst>
              </a:custGeom>
              <a:solidFill>
                <a:srgbClr val="54BCE8"/>
              </a:solidFill>
              <a:ln w="4185" cap="flat">
                <a:noFill/>
                <a:prstDash val="solid"/>
                <a:miter/>
              </a:ln>
            </p:spPr>
            <p:txBody>
              <a:bodyPr rtlCol="0" anchor="ctr"/>
              <a:lstStyle/>
              <a:p>
                <a:endParaRPr lang="en-GB" dirty="0"/>
              </a:p>
            </p:txBody>
          </p:sp>
          <p:sp>
            <p:nvSpPr>
              <p:cNvPr id="765" name="Free-form: Shape 764">
                <a:extLst>
                  <a:ext uri="{FF2B5EF4-FFF2-40B4-BE49-F238E27FC236}">
                    <a16:creationId xmlns:a16="http://schemas.microsoft.com/office/drawing/2014/main" id="{679F3546-681B-173A-5A15-4B71331FEFDA}"/>
                  </a:ext>
                </a:extLst>
              </p:cNvPr>
              <p:cNvSpPr/>
              <p:nvPr/>
            </p:nvSpPr>
            <p:spPr>
              <a:xfrm>
                <a:off x="10827114"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0" y="38133"/>
                      <a:pt x="44593" y="53329"/>
                      <a:pt x="28459" y="51050"/>
                    </a:cubicBezTo>
                    <a:cubicBezTo>
                      <a:pt x="15552" y="49530"/>
                      <a:pt x="2643" y="38133"/>
                      <a:pt x="224" y="25977"/>
                    </a:cubicBezTo>
                    <a:cubicBezTo>
                      <a:pt x="-2197" y="11541"/>
                      <a:pt x="15552"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766" name="Free-form: Shape 765">
                <a:extLst>
                  <a:ext uri="{FF2B5EF4-FFF2-40B4-BE49-F238E27FC236}">
                    <a16:creationId xmlns:a16="http://schemas.microsoft.com/office/drawing/2014/main" id="{6F418E57-2A82-C17E-A707-9785A0F4F651}"/>
                  </a:ext>
                </a:extLst>
              </p:cNvPr>
              <p:cNvSpPr/>
              <p:nvPr/>
            </p:nvSpPr>
            <p:spPr>
              <a:xfrm>
                <a:off x="10990911" y="2370316"/>
                <a:ext cx="33328" cy="32769"/>
              </a:xfrm>
              <a:custGeom>
                <a:avLst/>
                <a:gdLst>
                  <a:gd name="connsiteX0" fmla="*/ 16326 w 33328"/>
                  <a:gd name="connsiteY0" fmla="*/ 32712 h 32769"/>
                  <a:gd name="connsiteX1" fmla="*/ 191 w 33328"/>
                  <a:gd name="connsiteY1" fmla="*/ 15997 h 32769"/>
                  <a:gd name="connsiteX2" fmla="*/ 17133 w 33328"/>
                  <a:gd name="connsiteY2" fmla="*/ 41 h 32769"/>
                  <a:gd name="connsiteX3" fmla="*/ 33268 w 33328"/>
                  <a:gd name="connsiteY3" fmla="*/ 16757 h 32769"/>
                  <a:gd name="connsiteX4" fmla="*/ 16326 w 33328"/>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 h="32769">
                    <a:moveTo>
                      <a:pt x="16326" y="32712"/>
                    </a:moveTo>
                    <a:cubicBezTo>
                      <a:pt x="7452" y="31952"/>
                      <a:pt x="-1422" y="25114"/>
                      <a:pt x="191" y="15997"/>
                    </a:cubicBezTo>
                    <a:cubicBezTo>
                      <a:pt x="1805" y="9159"/>
                      <a:pt x="9066" y="1561"/>
                      <a:pt x="17133" y="41"/>
                    </a:cubicBezTo>
                    <a:cubicBezTo>
                      <a:pt x="26007" y="-718"/>
                      <a:pt x="32460" y="9159"/>
                      <a:pt x="33268" y="16757"/>
                    </a:cubicBezTo>
                    <a:cubicBezTo>
                      <a:pt x="34074" y="26634"/>
                      <a:pt x="26813"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767" name="Free-form: Shape 766">
                <a:extLst>
                  <a:ext uri="{FF2B5EF4-FFF2-40B4-BE49-F238E27FC236}">
                    <a16:creationId xmlns:a16="http://schemas.microsoft.com/office/drawing/2014/main" id="{A8867FA2-0E8B-298D-02DB-AFC1EAF203FD}"/>
                  </a:ext>
                </a:extLst>
              </p:cNvPr>
              <p:cNvSpPr/>
              <p:nvPr/>
            </p:nvSpPr>
            <p:spPr>
              <a:xfrm>
                <a:off x="10789200"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768" name="Free-form: Shape 767">
                <a:extLst>
                  <a:ext uri="{FF2B5EF4-FFF2-40B4-BE49-F238E27FC236}">
                    <a16:creationId xmlns:a16="http://schemas.microsoft.com/office/drawing/2014/main" id="{CD4F1C3E-7823-D983-9442-DE7EA86AF2A9}"/>
                  </a:ext>
                </a:extLst>
              </p:cNvPr>
              <p:cNvSpPr/>
              <p:nvPr/>
            </p:nvSpPr>
            <p:spPr>
              <a:xfrm>
                <a:off x="10956848" y="2077014"/>
                <a:ext cx="38751" cy="32297"/>
              </a:xfrm>
              <a:custGeom>
                <a:avLst/>
                <a:gdLst>
                  <a:gd name="connsiteX0" fmla="*/ 38287 w 38751"/>
                  <a:gd name="connsiteY0" fmla="*/ 22861 h 32297"/>
                  <a:gd name="connsiteX1" fmla="*/ 18927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8" y="28180"/>
                      <a:pt x="26994" y="30459"/>
                      <a:pt x="18927" y="31979"/>
                    </a:cubicBezTo>
                    <a:cubicBezTo>
                      <a:pt x="10859" y="33498"/>
                      <a:pt x="2792" y="29699"/>
                      <a:pt x="372" y="18302"/>
                    </a:cubicBezTo>
                    <a:cubicBezTo>
                      <a:pt x="-2049" y="6906"/>
                      <a:pt x="7632"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769" name="Free-form: Shape 768">
                <a:extLst>
                  <a:ext uri="{FF2B5EF4-FFF2-40B4-BE49-F238E27FC236}">
                    <a16:creationId xmlns:a16="http://schemas.microsoft.com/office/drawing/2014/main" id="{FC36630C-038B-119E-E7BF-0AAA08314D4D}"/>
                  </a:ext>
                </a:extLst>
              </p:cNvPr>
              <p:cNvSpPr/>
              <p:nvPr/>
            </p:nvSpPr>
            <p:spPr>
              <a:xfrm>
                <a:off x="10767192" y="1991940"/>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70" name="Free-form: Shape 769">
                <a:extLst>
                  <a:ext uri="{FF2B5EF4-FFF2-40B4-BE49-F238E27FC236}">
                    <a16:creationId xmlns:a16="http://schemas.microsoft.com/office/drawing/2014/main" id="{F0099ABF-4572-B009-8F15-BD0CC1933A49}"/>
                  </a:ext>
                </a:extLst>
              </p:cNvPr>
              <p:cNvSpPr/>
              <p:nvPr/>
            </p:nvSpPr>
            <p:spPr>
              <a:xfrm>
                <a:off x="10828951" y="1996367"/>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3" y="18413"/>
                      <a:pt x="1614" y="23731"/>
                    </a:cubicBezTo>
                    <a:cubicBezTo>
                      <a:pt x="5647"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771" name="Free-form: Shape 770">
                <a:extLst>
                  <a:ext uri="{FF2B5EF4-FFF2-40B4-BE49-F238E27FC236}">
                    <a16:creationId xmlns:a16="http://schemas.microsoft.com/office/drawing/2014/main" id="{217FE074-A00D-E808-567F-75D0B86C5A50}"/>
                  </a:ext>
                </a:extLst>
              </p:cNvPr>
              <p:cNvSpPr/>
              <p:nvPr/>
            </p:nvSpPr>
            <p:spPr>
              <a:xfrm>
                <a:off x="10763606"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772" name="Free-form: Shape 771">
                <a:extLst>
                  <a:ext uri="{FF2B5EF4-FFF2-40B4-BE49-F238E27FC236}">
                    <a16:creationId xmlns:a16="http://schemas.microsoft.com/office/drawing/2014/main" id="{7C1E9665-D71A-31FF-B4A5-A30D4ED855D3}"/>
                  </a:ext>
                </a:extLst>
              </p:cNvPr>
              <p:cNvSpPr/>
              <p:nvPr/>
            </p:nvSpPr>
            <p:spPr>
              <a:xfrm>
                <a:off x="10813982"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8" y="9164"/>
                      <a:pt x="35944" y="2326"/>
                    </a:cubicBezTo>
                    <a:cubicBezTo>
                      <a:pt x="24650" y="-2993"/>
                      <a:pt x="14969" y="1566"/>
                      <a:pt x="9322" y="8404"/>
                    </a:cubicBezTo>
                    <a:cubicBezTo>
                      <a:pt x="-359"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73" name="Free-form: Shape 772">
                <a:extLst>
                  <a:ext uri="{FF2B5EF4-FFF2-40B4-BE49-F238E27FC236}">
                    <a16:creationId xmlns:a16="http://schemas.microsoft.com/office/drawing/2014/main" id="{1AAB17E0-0E76-9B6F-D1AA-F27DA97DE4B7}"/>
                  </a:ext>
                </a:extLst>
              </p:cNvPr>
              <p:cNvSpPr/>
              <p:nvPr/>
            </p:nvSpPr>
            <p:spPr>
              <a:xfrm>
                <a:off x="108898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74" name="Free-form: Shape 773">
                <a:extLst>
                  <a:ext uri="{FF2B5EF4-FFF2-40B4-BE49-F238E27FC236}">
                    <a16:creationId xmlns:a16="http://schemas.microsoft.com/office/drawing/2014/main" id="{0A0408FF-D736-7742-B021-3A7C442DDA66}"/>
                  </a:ext>
                </a:extLst>
              </p:cNvPr>
              <p:cNvSpPr/>
              <p:nvPr/>
            </p:nvSpPr>
            <p:spPr>
              <a:xfrm>
                <a:off x="10951573"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775" name="Free-form: Shape 774">
                <a:extLst>
                  <a:ext uri="{FF2B5EF4-FFF2-40B4-BE49-F238E27FC236}">
                    <a16:creationId xmlns:a16="http://schemas.microsoft.com/office/drawing/2014/main" id="{44999277-B89F-9DC3-A2C4-C783C6698C58}"/>
                  </a:ext>
                </a:extLst>
              </p:cNvPr>
              <p:cNvSpPr/>
              <p:nvPr/>
            </p:nvSpPr>
            <p:spPr>
              <a:xfrm>
                <a:off x="10886228"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19361"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776" name="Free-form: Shape 775">
                <a:extLst>
                  <a:ext uri="{FF2B5EF4-FFF2-40B4-BE49-F238E27FC236}">
                    <a16:creationId xmlns:a16="http://schemas.microsoft.com/office/drawing/2014/main" id="{7676707F-E698-310F-79D5-F23A63668225}"/>
                  </a:ext>
                </a:extLst>
              </p:cNvPr>
              <p:cNvSpPr/>
              <p:nvPr/>
            </p:nvSpPr>
            <p:spPr>
              <a:xfrm>
                <a:off x="10936604" y="1938755"/>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777" name="Free-form: Shape 776">
                <a:extLst>
                  <a:ext uri="{FF2B5EF4-FFF2-40B4-BE49-F238E27FC236}">
                    <a16:creationId xmlns:a16="http://schemas.microsoft.com/office/drawing/2014/main" id="{D12973AD-0EC1-A4B5-E227-60855628D6AB}"/>
                  </a:ext>
                </a:extLst>
              </p:cNvPr>
              <p:cNvSpPr/>
              <p:nvPr/>
            </p:nvSpPr>
            <p:spPr>
              <a:xfrm>
                <a:off x="11003203"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20168"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778" name="Free-form: Shape 777">
                <a:extLst>
                  <a:ext uri="{FF2B5EF4-FFF2-40B4-BE49-F238E27FC236}">
                    <a16:creationId xmlns:a16="http://schemas.microsoft.com/office/drawing/2014/main" id="{FD5CDC21-3F9F-BC2B-651E-38A527650F51}"/>
                  </a:ext>
                </a:extLst>
              </p:cNvPr>
              <p:cNvSpPr/>
              <p:nvPr/>
            </p:nvSpPr>
            <p:spPr>
              <a:xfrm>
                <a:off x="11014050" y="1988141"/>
                <a:ext cx="46468" cy="43075"/>
              </a:xfrm>
              <a:custGeom>
                <a:avLst/>
                <a:gdLst>
                  <a:gd name="connsiteX0" fmla="*/ 37557 w 46468"/>
                  <a:gd name="connsiteY0" fmla="*/ 36516 h 43075"/>
                  <a:gd name="connsiteX1" fmla="*/ 35944 w 46468"/>
                  <a:gd name="connsiteY1" fmla="*/ 2326 h 43075"/>
                  <a:gd name="connsiteX2" fmla="*/ 9321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49" y="-2993"/>
                      <a:pt x="14969" y="1566"/>
                      <a:pt x="9321"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779" name="Graphic 294">
                <a:extLst>
                  <a:ext uri="{FF2B5EF4-FFF2-40B4-BE49-F238E27FC236}">
                    <a16:creationId xmlns:a16="http://schemas.microsoft.com/office/drawing/2014/main" id="{27131B26-9958-E211-C1BD-05815AFB7F97}"/>
                  </a:ext>
                </a:extLst>
              </p:cNvPr>
              <p:cNvGrpSpPr/>
              <p:nvPr/>
            </p:nvGrpSpPr>
            <p:grpSpPr>
              <a:xfrm>
                <a:off x="10835100" y="2236352"/>
                <a:ext cx="296520" cy="178295"/>
                <a:chOff x="10835100" y="2236352"/>
                <a:chExt cx="296520" cy="178295"/>
              </a:xfrm>
            </p:grpSpPr>
            <p:sp>
              <p:nvSpPr>
                <p:cNvPr id="780" name="Free-form: Shape 779">
                  <a:extLst>
                    <a:ext uri="{FF2B5EF4-FFF2-40B4-BE49-F238E27FC236}">
                      <a16:creationId xmlns:a16="http://schemas.microsoft.com/office/drawing/2014/main" id="{D34556F2-B637-F5EA-EA51-77360A09A853}"/>
                    </a:ext>
                  </a:extLst>
                </p:cNvPr>
                <p:cNvSpPr/>
                <p:nvPr/>
              </p:nvSpPr>
              <p:spPr>
                <a:xfrm>
                  <a:off x="10835100"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094"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781" name="Free-form: Shape 780">
                  <a:extLst>
                    <a:ext uri="{FF2B5EF4-FFF2-40B4-BE49-F238E27FC236}">
                      <a16:creationId xmlns:a16="http://schemas.microsoft.com/office/drawing/2014/main" id="{90A54051-974C-E0B0-BBB4-B1CB33D0C43E}"/>
                    </a:ext>
                  </a:extLst>
                </p:cNvPr>
                <p:cNvSpPr/>
                <p:nvPr/>
              </p:nvSpPr>
              <p:spPr>
                <a:xfrm>
                  <a:off x="10855573"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2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050" y="16586"/>
                        <a:pt x="44370" y="23424"/>
                        <a:pt x="35496" y="30262"/>
                      </a:cubicBezTo>
                      <a:cubicBezTo>
                        <a:pt x="26621" y="37100"/>
                        <a:pt x="14520" y="38620"/>
                        <a:pt x="4840" y="30262"/>
                      </a:cubicBezTo>
                      <a:cubicBezTo>
                        <a:pt x="-4840" y="21905"/>
                        <a:pt x="0" y="5949"/>
                        <a:pt x="19362" y="1391"/>
                      </a:cubicBezTo>
                      <a:cubicBezTo>
                        <a:pt x="38722"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782" name="Free-form: Shape 781">
                  <a:extLst>
                    <a:ext uri="{FF2B5EF4-FFF2-40B4-BE49-F238E27FC236}">
                      <a16:creationId xmlns:a16="http://schemas.microsoft.com/office/drawing/2014/main" id="{65D2AD44-88AE-262C-3BDA-082F8602D0D1}"/>
                    </a:ext>
                  </a:extLst>
                </p:cNvPr>
                <p:cNvSpPr/>
                <p:nvPr/>
              </p:nvSpPr>
              <p:spPr>
                <a:xfrm>
                  <a:off x="10849119" y="2246513"/>
                  <a:ext cx="139822" cy="121750"/>
                </a:xfrm>
                <a:custGeom>
                  <a:avLst/>
                  <a:gdLst>
                    <a:gd name="connsiteX0" fmla="*/ 110522 w 139822"/>
                    <a:gd name="connsiteY0" fmla="*/ 0 h 121750"/>
                    <a:gd name="connsiteX1" fmla="*/ 112941 w 139822"/>
                    <a:gd name="connsiteY1" fmla="*/ 30391 h 121750"/>
                    <a:gd name="connsiteX2" fmla="*/ 37917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2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2" y="0"/>
                      </a:moveTo>
                      <a:cubicBezTo>
                        <a:pt x="114555" y="9117"/>
                        <a:pt x="115362" y="19754"/>
                        <a:pt x="112941" y="30391"/>
                      </a:cubicBezTo>
                      <a:cubicBezTo>
                        <a:pt x="105681" y="62302"/>
                        <a:pt x="76639" y="98772"/>
                        <a:pt x="37917" y="95732"/>
                      </a:cubicBezTo>
                      <a:cubicBezTo>
                        <a:pt x="25816" y="94973"/>
                        <a:pt x="12101" y="90414"/>
                        <a:pt x="0" y="83576"/>
                      </a:cubicBezTo>
                      <a:cubicBezTo>
                        <a:pt x="16134" y="105610"/>
                        <a:pt x="41143" y="120045"/>
                        <a:pt x="62925" y="121565"/>
                      </a:cubicBezTo>
                      <a:cubicBezTo>
                        <a:pt x="99227" y="124604"/>
                        <a:pt x="128269" y="89654"/>
                        <a:pt x="137950" y="58503"/>
                      </a:cubicBezTo>
                      <a:cubicBezTo>
                        <a:pt x="144404" y="34950"/>
                        <a:pt x="133916" y="12916"/>
                        <a:pt x="110522"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1" name="Graphic 294">
              <a:extLst>
                <a:ext uri="{FF2B5EF4-FFF2-40B4-BE49-F238E27FC236}">
                  <a16:creationId xmlns:a16="http://schemas.microsoft.com/office/drawing/2014/main" id="{5DB1F71C-8ABD-F76B-98B4-692297F63B88}"/>
                </a:ext>
              </a:extLst>
            </p:cNvPr>
            <p:cNvGrpSpPr/>
            <p:nvPr/>
          </p:nvGrpSpPr>
          <p:grpSpPr>
            <a:xfrm>
              <a:off x="3845998" y="1691216"/>
              <a:ext cx="643216" cy="745746"/>
              <a:chOff x="5541790" y="1974129"/>
              <a:chExt cx="611501" cy="687949"/>
            </a:xfrm>
          </p:grpSpPr>
          <p:sp>
            <p:nvSpPr>
              <p:cNvPr id="743" name="Free-form: Shape 742">
                <a:extLst>
                  <a:ext uri="{FF2B5EF4-FFF2-40B4-BE49-F238E27FC236}">
                    <a16:creationId xmlns:a16="http://schemas.microsoft.com/office/drawing/2014/main" id="{FF7BF48C-3FDD-496A-C33B-1DED811ACD95}"/>
                  </a:ext>
                </a:extLst>
              </p:cNvPr>
              <p:cNvSpPr/>
              <p:nvPr/>
            </p:nvSpPr>
            <p:spPr>
              <a:xfrm>
                <a:off x="554179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744" name="Free-form: Shape 743">
                <a:extLst>
                  <a:ext uri="{FF2B5EF4-FFF2-40B4-BE49-F238E27FC236}">
                    <a16:creationId xmlns:a16="http://schemas.microsoft.com/office/drawing/2014/main" id="{545E0765-9CA6-6B66-E74C-F98FB869E969}"/>
                  </a:ext>
                </a:extLst>
              </p:cNvPr>
              <p:cNvSpPr/>
              <p:nvPr/>
            </p:nvSpPr>
            <p:spPr>
              <a:xfrm>
                <a:off x="5545716"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745" name="Graphic 294">
                <a:extLst>
                  <a:ext uri="{FF2B5EF4-FFF2-40B4-BE49-F238E27FC236}">
                    <a16:creationId xmlns:a16="http://schemas.microsoft.com/office/drawing/2014/main" id="{E8C04DD6-321B-A5EA-129C-4E903BCD65B6}"/>
                  </a:ext>
                </a:extLst>
              </p:cNvPr>
              <p:cNvGrpSpPr/>
              <p:nvPr/>
            </p:nvGrpSpPr>
            <p:grpSpPr>
              <a:xfrm>
                <a:off x="5598153" y="1977550"/>
                <a:ext cx="378852" cy="148519"/>
                <a:chOff x="5598153" y="1977550"/>
                <a:chExt cx="378852" cy="148519"/>
              </a:xfrm>
              <a:solidFill>
                <a:srgbClr val="F19C67"/>
              </a:solidFill>
            </p:grpSpPr>
            <p:sp>
              <p:nvSpPr>
                <p:cNvPr id="756" name="Free-form: Shape 755">
                  <a:extLst>
                    <a:ext uri="{FF2B5EF4-FFF2-40B4-BE49-F238E27FC236}">
                      <a16:creationId xmlns:a16="http://schemas.microsoft.com/office/drawing/2014/main" id="{F68544DA-34E9-9845-CF31-ABBBE052E93F}"/>
                    </a:ext>
                  </a:extLst>
                </p:cNvPr>
                <p:cNvSpPr/>
                <p:nvPr/>
              </p:nvSpPr>
              <p:spPr>
                <a:xfrm>
                  <a:off x="5598153"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757" name="Free-form: Shape 756">
                  <a:extLst>
                    <a:ext uri="{FF2B5EF4-FFF2-40B4-BE49-F238E27FC236}">
                      <a16:creationId xmlns:a16="http://schemas.microsoft.com/office/drawing/2014/main" id="{0ABEBA86-CEB9-2C14-3D77-1BAA3E912C8B}"/>
                    </a:ext>
                  </a:extLst>
                </p:cNvPr>
                <p:cNvSpPr/>
                <p:nvPr/>
              </p:nvSpPr>
              <p:spPr>
                <a:xfrm>
                  <a:off x="5638490" y="198514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758" name="Free-form: Shape 757">
                  <a:extLst>
                    <a:ext uri="{FF2B5EF4-FFF2-40B4-BE49-F238E27FC236}">
                      <a16:creationId xmlns:a16="http://schemas.microsoft.com/office/drawing/2014/main" id="{984C9103-93F3-F1ED-FBA2-9F8528A2037B}"/>
                    </a:ext>
                  </a:extLst>
                </p:cNvPr>
                <p:cNvSpPr/>
                <p:nvPr/>
              </p:nvSpPr>
              <p:spPr>
                <a:xfrm>
                  <a:off x="5684562"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759" name="Free-form: Shape 758">
                  <a:extLst>
                    <a:ext uri="{FF2B5EF4-FFF2-40B4-BE49-F238E27FC236}">
                      <a16:creationId xmlns:a16="http://schemas.microsoft.com/office/drawing/2014/main" id="{8E3EA406-3A2E-EE10-6BF4-84C547706153}"/>
                    </a:ext>
                  </a:extLst>
                </p:cNvPr>
                <p:cNvSpPr/>
                <p:nvPr/>
              </p:nvSpPr>
              <p:spPr>
                <a:xfrm>
                  <a:off x="571832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4"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760" name="Free-form: Shape 759">
                  <a:extLst>
                    <a:ext uri="{FF2B5EF4-FFF2-40B4-BE49-F238E27FC236}">
                      <a16:creationId xmlns:a16="http://schemas.microsoft.com/office/drawing/2014/main" id="{1CA77791-38F7-8E81-F143-9CE2780BB410}"/>
                    </a:ext>
                  </a:extLst>
                </p:cNvPr>
                <p:cNvSpPr/>
                <p:nvPr/>
              </p:nvSpPr>
              <p:spPr>
                <a:xfrm>
                  <a:off x="5763951"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746" name="Graphic 294">
                <a:extLst>
                  <a:ext uri="{FF2B5EF4-FFF2-40B4-BE49-F238E27FC236}">
                    <a16:creationId xmlns:a16="http://schemas.microsoft.com/office/drawing/2014/main" id="{90A57483-C944-0AF3-2E36-F202772AE4D8}"/>
                  </a:ext>
                </a:extLst>
              </p:cNvPr>
              <p:cNvGrpSpPr/>
              <p:nvPr/>
            </p:nvGrpSpPr>
            <p:grpSpPr>
              <a:xfrm>
                <a:off x="5610402" y="2174767"/>
                <a:ext cx="366793" cy="366255"/>
                <a:chOff x="5610402" y="2174767"/>
                <a:chExt cx="366793" cy="366255"/>
              </a:xfrm>
              <a:solidFill>
                <a:srgbClr val="54BCE8"/>
              </a:solidFill>
            </p:grpSpPr>
            <p:sp>
              <p:nvSpPr>
                <p:cNvPr id="752" name="Free-form: Shape 751">
                  <a:extLst>
                    <a:ext uri="{FF2B5EF4-FFF2-40B4-BE49-F238E27FC236}">
                      <a16:creationId xmlns:a16="http://schemas.microsoft.com/office/drawing/2014/main" id="{3238D0EE-A6FD-6DFC-645F-6224DF52189A}"/>
                    </a:ext>
                  </a:extLst>
                </p:cNvPr>
                <p:cNvSpPr/>
                <p:nvPr/>
              </p:nvSpPr>
              <p:spPr>
                <a:xfrm>
                  <a:off x="5748153"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753" name="Free-form: Shape 752">
                  <a:extLst>
                    <a:ext uri="{FF2B5EF4-FFF2-40B4-BE49-F238E27FC236}">
                      <a16:creationId xmlns:a16="http://schemas.microsoft.com/office/drawing/2014/main" id="{40A1F25B-87C8-E4D0-0DC5-87A010DE89B3}"/>
                    </a:ext>
                  </a:extLst>
                </p:cNvPr>
                <p:cNvSpPr/>
                <p:nvPr/>
              </p:nvSpPr>
              <p:spPr>
                <a:xfrm>
                  <a:off x="5610402" y="240382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754" name="Free-form: Shape 753">
                  <a:extLst>
                    <a:ext uri="{FF2B5EF4-FFF2-40B4-BE49-F238E27FC236}">
                      <a16:creationId xmlns:a16="http://schemas.microsoft.com/office/drawing/2014/main" id="{32059A6A-2DD8-D9F9-2C58-36027AE2EEB4}"/>
                    </a:ext>
                  </a:extLst>
                </p:cNvPr>
                <p:cNvSpPr/>
                <p:nvPr/>
              </p:nvSpPr>
              <p:spPr>
                <a:xfrm>
                  <a:off x="5620624"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755" name="Free-form: Shape 754">
                  <a:extLst>
                    <a:ext uri="{FF2B5EF4-FFF2-40B4-BE49-F238E27FC236}">
                      <a16:creationId xmlns:a16="http://schemas.microsoft.com/office/drawing/2014/main" id="{C5AC77D6-AE2A-9528-21F8-A02F27BD1C2A}"/>
                    </a:ext>
                  </a:extLst>
                </p:cNvPr>
                <p:cNvSpPr/>
                <p:nvPr/>
              </p:nvSpPr>
              <p:spPr>
                <a:xfrm>
                  <a:off x="5770585" y="2378670"/>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747" name="Free-form: Shape 746">
                <a:extLst>
                  <a:ext uri="{FF2B5EF4-FFF2-40B4-BE49-F238E27FC236}">
                    <a16:creationId xmlns:a16="http://schemas.microsoft.com/office/drawing/2014/main" id="{A2A64676-976C-3EAA-3D0A-F308FA14514B}"/>
                  </a:ext>
                </a:extLst>
              </p:cNvPr>
              <p:cNvSpPr/>
              <p:nvPr/>
            </p:nvSpPr>
            <p:spPr>
              <a:xfrm>
                <a:off x="5586238" y="2108116"/>
                <a:ext cx="130025" cy="35858"/>
              </a:xfrm>
              <a:custGeom>
                <a:avLst/>
                <a:gdLst>
                  <a:gd name="connsiteX0" fmla="*/ 128890 w 130025"/>
                  <a:gd name="connsiteY0" fmla="*/ 19871 h 35858"/>
                  <a:gd name="connsiteX1" fmla="*/ 67579 w 130025"/>
                  <a:gd name="connsiteY1" fmla="*/ 34306 h 35858"/>
                  <a:gd name="connsiteX2" fmla="*/ 2234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1764" y="38105"/>
                      <a:pt x="12722" y="35066"/>
                      <a:pt x="2234" y="23669"/>
                    </a:cubicBezTo>
                    <a:cubicBezTo>
                      <a:pt x="-8253" y="12273"/>
                      <a:pt x="19176" y="-1403"/>
                      <a:pt x="63546" y="116"/>
                    </a:cubicBezTo>
                    <a:cubicBezTo>
                      <a:pt x="107915" y="239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748" name="Free-form: Shape 747">
                <a:extLst>
                  <a:ext uri="{FF2B5EF4-FFF2-40B4-BE49-F238E27FC236}">
                    <a16:creationId xmlns:a16="http://schemas.microsoft.com/office/drawing/2014/main" id="{2CBDA8D7-CF92-194A-AB3B-51721E39C425}"/>
                  </a:ext>
                </a:extLst>
              </p:cNvPr>
              <p:cNvSpPr/>
              <p:nvPr/>
            </p:nvSpPr>
            <p:spPr>
              <a:xfrm>
                <a:off x="5739140"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sp>
            <p:nvSpPr>
              <p:cNvPr id="749" name="Free-form: Shape 748">
                <a:extLst>
                  <a:ext uri="{FF2B5EF4-FFF2-40B4-BE49-F238E27FC236}">
                    <a16:creationId xmlns:a16="http://schemas.microsoft.com/office/drawing/2014/main" id="{151C1EFF-1924-5BA1-898C-E6AB34136574}"/>
                  </a:ext>
                </a:extLst>
              </p:cNvPr>
              <p:cNvSpPr/>
              <p:nvPr/>
            </p:nvSpPr>
            <p:spPr>
              <a:xfrm>
                <a:off x="5627196" y="2255515"/>
                <a:ext cx="140475" cy="121881"/>
              </a:xfrm>
              <a:custGeom>
                <a:avLst/>
                <a:gdLst>
                  <a:gd name="connsiteX0" fmla="*/ 138756 w 140475"/>
                  <a:gd name="connsiteY0" fmla="*/ 63937 h 121881"/>
                  <a:gd name="connsiteX1" fmla="*/ 70184 w 140475"/>
                  <a:gd name="connsiteY1" fmla="*/ 121680 h 121881"/>
                  <a:gd name="connsiteX2" fmla="*/ 1613 w 140475"/>
                  <a:gd name="connsiteY2" fmla="*/ 65456 h 121881"/>
                  <a:gd name="connsiteX3" fmla="*/ 69377 w 140475"/>
                  <a:gd name="connsiteY3" fmla="*/ 115 h 121881"/>
                  <a:gd name="connsiteX4" fmla="*/ 138756 w 14047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881">
                    <a:moveTo>
                      <a:pt x="138756" y="63937"/>
                    </a:moveTo>
                    <a:cubicBezTo>
                      <a:pt x="130688" y="92808"/>
                      <a:pt x="103260" y="124719"/>
                      <a:pt x="70184" y="121680"/>
                    </a:cubicBezTo>
                    <a:cubicBezTo>
                      <a:pt x="43562" y="119401"/>
                      <a:pt x="11293" y="96607"/>
                      <a:pt x="1613" y="65456"/>
                    </a:cubicBezTo>
                    <a:cubicBezTo>
                      <a:pt x="-8875" y="29747"/>
                      <a:pt x="33881" y="2395"/>
                      <a:pt x="69377" y="115"/>
                    </a:cubicBezTo>
                    <a:cubicBezTo>
                      <a:pt x="116167"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750" name="Free-form: Shape 749">
                <a:extLst>
                  <a:ext uri="{FF2B5EF4-FFF2-40B4-BE49-F238E27FC236}">
                    <a16:creationId xmlns:a16="http://schemas.microsoft.com/office/drawing/2014/main" id="{0E9615A8-0A55-0498-CAB9-2B67B7B45201}"/>
                  </a:ext>
                </a:extLst>
              </p:cNvPr>
              <p:cNvSpPr/>
              <p:nvPr/>
            </p:nvSpPr>
            <p:spPr>
              <a:xfrm>
                <a:off x="5646047"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751" name="Free-form: Shape 750">
                <a:extLst>
                  <a:ext uri="{FF2B5EF4-FFF2-40B4-BE49-F238E27FC236}">
                    <a16:creationId xmlns:a16="http://schemas.microsoft.com/office/drawing/2014/main" id="{5DA32D12-1E34-84C9-50B2-3491D27DEFB5}"/>
                  </a:ext>
                </a:extLst>
              </p:cNvPr>
              <p:cNvSpPr/>
              <p:nvPr/>
            </p:nvSpPr>
            <p:spPr>
              <a:xfrm>
                <a:off x="5640103" y="2265507"/>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2622" y="12157"/>
                      <a:pt x="100840" y="0"/>
                    </a:cubicBezTo>
                    <a:close/>
                  </a:path>
                </a:pathLst>
              </a:custGeom>
              <a:solidFill>
                <a:srgbClr val="BA50A3"/>
              </a:solidFill>
              <a:ln w="4185" cap="flat">
                <a:noFill/>
                <a:prstDash val="solid"/>
                <a:miter/>
              </a:ln>
            </p:spPr>
            <p:txBody>
              <a:bodyPr rtlCol="0" anchor="ctr"/>
              <a:lstStyle/>
              <a:p>
                <a:endParaRPr lang="en-GB" dirty="0"/>
              </a:p>
            </p:txBody>
          </p:sp>
        </p:grpSp>
        <p:grpSp>
          <p:nvGrpSpPr>
            <p:cNvPr id="572" name="Graphic 294">
              <a:extLst>
                <a:ext uri="{FF2B5EF4-FFF2-40B4-BE49-F238E27FC236}">
                  <a16:creationId xmlns:a16="http://schemas.microsoft.com/office/drawing/2014/main" id="{CD283F73-163F-3CE7-D0DE-3E0B3FE7F47C}"/>
                </a:ext>
              </a:extLst>
            </p:cNvPr>
            <p:cNvGrpSpPr/>
            <p:nvPr/>
          </p:nvGrpSpPr>
          <p:grpSpPr>
            <a:xfrm>
              <a:off x="4164211" y="1691216"/>
              <a:ext cx="643767" cy="745746"/>
              <a:chOff x="5844312" y="1974129"/>
              <a:chExt cx="612025" cy="687949"/>
            </a:xfrm>
          </p:grpSpPr>
          <p:sp>
            <p:nvSpPr>
              <p:cNvPr id="724" name="Free-form: Shape 723">
                <a:extLst>
                  <a:ext uri="{FF2B5EF4-FFF2-40B4-BE49-F238E27FC236}">
                    <a16:creationId xmlns:a16="http://schemas.microsoft.com/office/drawing/2014/main" id="{3FEA3089-7FEE-F32E-A834-02D40FAE2B94}"/>
                  </a:ext>
                </a:extLst>
              </p:cNvPr>
              <p:cNvSpPr/>
              <p:nvPr/>
            </p:nvSpPr>
            <p:spPr>
              <a:xfrm>
                <a:off x="5844312"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725" name="Free-form: Shape 724">
                <a:extLst>
                  <a:ext uri="{FF2B5EF4-FFF2-40B4-BE49-F238E27FC236}">
                    <a16:creationId xmlns:a16="http://schemas.microsoft.com/office/drawing/2014/main" id="{B2DBBC0E-EB55-3127-A6E1-FEC5506F5B1E}"/>
                  </a:ext>
                </a:extLst>
              </p:cNvPr>
              <p:cNvSpPr/>
              <p:nvPr/>
            </p:nvSpPr>
            <p:spPr>
              <a:xfrm>
                <a:off x="5848238" y="2076322"/>
                <a:ext cx="313408" cy="409711"/>
              </a:xfrm>
              <a:custGeom>
                <a:avLst/>
                <a:gdLst>
                  <a:gd name="connsiteX0" fmla="*/ 249277 w 313408"/>
                  <a:gd name="connsiteY0" fmla="*/ 309231 h 409711"/>
                  <a:gd name="connsiteX1" fmla="*/ 237984 w 313408"/>
                  <a:gd name="connsiteY1" fmla="*/ 325186 h 409711"/>
                  <a:gd name="connsiteX2" fmla="*/ 151664 w 313408"/>
                  <a:gd name="connsiteY2" fmla="*/ 349499 h 409711"/>
                  <a:gd name="connsiteX3" fmla="*/ 104067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9277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9277"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8017" y="39509"/>
                      <a:pt x="279933" y="0"/>
                    </a:cubicBezTo>
                    <a:cubicBezTo>
                      <a:pt x="279933" y="0"/>
                      <a:pt x="270253" y="61542"/>
                      <a:pt x="274286" y="115487"/>
                    </a:cubicBezTo>
                    <a:cubicBezTo>
                      <a:pt x="276706" y="148917"/>
                      <a:pt x="272673" y="183107"/>
                      <a:pt x="266219" y="215778"/>
                    </a:cubicBezTo>
                    <a:cubicBezTo>
                      <a:pt x="259765" y="246929"/>
                      <a:pt x="267025" y="280359"/>
                      <a:pt x="249277" y="309231"/>
                    </a:cubicBezTo>
                    <a:close/>
                  </a:path>
                </a:pathLst>
              </a:custGeom>
              <a:solidFill>
                <a:srgbClr val="F19C67"/>
              </a:solidFill>
              <a:ln w="4185" cap="flat">
                <a:noFill/>
                <a:prstDash val="solid"/>
                <a:miter/>
              </a:ln>
            </p:spPr>
            <p:txBody>
              <a:bodyPr rtlCol="0" anchor="ctr"/>
              <a:lstStyle/>
              <a:p>
                <a:endParaRPr lang="en-GB" dirty="0"/>
              </a:p>
            </p:txBody>
          </p:sp>
          <p:grpSp>
            <p:nvGrpSpPr>
              <p:cNvPr id="726" name="Graphic 294">
                <a:extLst>
                  <a:ext uri="{FF2B5EF4-FFF2-40B4-BE49-F238E27FC236}">
                    <a16:creationId xmlns:a16="http://schemas.microsoft.com/office/drawing/2014/main" id="{114A093E-938E-4562-D3E5-4532B3A057D2}"/>
                  </a:ext>
                </a:extLst>
              </p:cNvPr>
              <p:cNvGrpSpPr/>
              <p:nvPr/>
            </p:nvGrpSpPr>
            <p:grpSpPr>
              <a:xfrm>
                <a:off x="5901481" y="1977550"/>
                <a:ext cx="378853" cy="148519"/>
                <a:chOff x="5901481" y="1977550"/>
                <a:chExt cx="378853" cy="148519"/>
              </a:xfrm>
              <a:solidFill>
                <a:srgbClr val="F19C67"/>
              </a:solidFill>
            </p:grpSpPr>
            <p:sp>
              <p:nvSpPr>
                <p:cNvPr id="738" name="Free-form: Shape 737">
                  <a:extLst>
                    <a:ext uri="{FF2B5EF4-FFF2-40B4-BE49-F238E27FC236}">
                      <a16:creationId xmlns:a16="http://schemas.microsoft.com/office/drawing/2014/main" id="{65F32E9A-EF57-4E46-EC24-6F5A580B6BF3}"/>
                    </a:ext>
                  </a:extLst>
                </p:cNvPr>
                <p:cNvSpPr/>
                <p:nvPr/>
              </p:nvSpPr>
              <p:spPr>
                <a:xfrm>
                  <a:off x="5901481"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739" name="Free-form: Shape 738">
                  <a:extLst>
                    <a:ext uri="{FF2B5EF4-FFF2-40B4-BE49-F238E27FC236}">
                      <a16:creationId xmlns:a16="http://schemas.microsoft.com/office/drawing/2014/main" id="{4C0FFF6A-CCDA-4D84-7926-5C6D2B21AF28}"/>
                    </a:ext>
                  </a:extLst>
                </p:cNvPr>
                <p:cNvSpPr/>
                <p:nvPr/>
              </p:nvSpPr>
              <p:spPr>
                <a:xfrm>
                  <a:off x="5941818" y="198514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740" name="Free-form: Shape 739">
                  <a:extLst>
                    <a:ext uri="{FF2B5EF4-FFF2-40B4-BE49-F238E27FC236}">
                      <a16:creationId xmlns:a16="http://schemas.microsoft.com/office/drawing/2014/main" id="{4B6D5B6E-0C6E-892E-6189-442EC43B5469}"/>
                    </a:ext>
                  </a:extLst>
                </p:cNvPr>
                <p:cNvSpPr/>
                <p:nvPr/>
              </p:nvSpPr>
              <p:spPr>
                <a:xfrm>
                  <a:off x="5987532"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741" name="Free-form: Shape 740">
                  <a:extLst>
                    <a:ext uri="{FF2B5EF4-FFF2-40B4-BE49-F238E27FC236}">
                      <a16:creationId xmlns:a16="http://schemas.microsoft.com/office/drawing/2014/main" id="{CD003B89-72D4-71E1-F33F-7B4360C43376}"/>
                    </a:ext>
                  </a:extLst>
                </p:cNvPr>
                <p:cNvSpPr/>
                <p:nvPr/>
              </p:nvSpPr>
              <p:spPr>
                <a:xfrm>
                  <a:off x="60216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742" name="Free-form: Shape 741">
                  <a:extLst>
                    <a:ext uri="{FF2B5EF4-FFF2-40B4-BE49-F238E27FC236}">
                      <a16:creationId xmlns:a16="http://schemas.microsoft.com/office/drawing/2014/main" id="{594610D5-2A0F-D18F-CF73-645BADCCE41D}"/>
                    </a:ext>
                  </a:extLst>
                </p:cNvPr>
                <p:cNvSpPr/>
                <p:nvPr/>
              </p:nvSpPr>
              <p:spPr>
                <a:xfrm>
                  <a:off x="6067279"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727" name="Graphic 294">
                <a:extLst>
                  <a:ext uri="{FF2B5EF4-FFF2-40B4-BE49-F238E27FC236}">
                    <a16:creationId xmlns:a16="http://schemas.microsoft.com/office/drawing/2014/main" id="{59174C64-157D-A3A8-96B1-009745184980}"/>
                  </a:ext>
                </a:extLst>
              </p:cNvPr>
              <p:cNvGrpSpPr/>
              <p:nvPr/>
            </p:nvGrpSpPr>
            <p:grpSpPr>
              <a:xfrm>
                <a:off x="5913730" y="2174767"/>
                <a:ext cx="365251" cy="366255"/>
                <a:chOff x="5913730" y="2174767"/>
                <a:chExt cx="365251" cy="366255"/>
              </a:xfrm>
              <a:solidFill>
                <a:srgbClr val="54BCE8"/>
              </a:solidFill>
            </p:grpSpPr>
            <p:sp>
              <p:nvSpPr>
                <p:cNvPr id="734" name="Free-form: Shape 733">
                  <a:extLst>
                    <a:ext uri="{FF2B5EF4-FFF2-40B4-BE49-F238E27FC236}">
                      <a16:creationId xmlns:a16="http://schemas.microsoft.com/office/drawing/2014/main" id="{F3B7DF43-51D9-7E49-62B4-0487DB24C1F0}"/>
                    </a:ext>
                  </a:extLst>
                </p:cNvPr>
                <p:cNvSpPr/>
                <p:nvPr/>
              </p:nvSpPr>
              <p:spPr>
                <a:xfrm>
                  <a:off x="6051481"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735" name="Free-form: Shape 734">
                  <a:extLst>
                    <a:ext uri="{FF2B5EF4-FFF2-40B4-BE49-F238E27FC236}">
                      <a16:creationId xmlns:a16="http://schemas.microsoft.com/office/drawing/2014/main" id="{0BB965F3-BBA8-102C-666A-81FB2E19464F}"/>
                    </a:ext>
                  </a:extLst>
                </p:cNvPr>
                <p:cNvSpPr/>
                <p:nvPr/>
              </p:nvSpPr>
              <p:spPr>
                <a:xfrm>
                  <a:off x="5913730"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736" name="Free-form: Shape 735">
                  <a:extLst>
                    <a:ext uri="{FF2B5EF4-FFF2-40B4-BE49-F238E27FC236}">
                      <a16:creationId xmlns:a16="http://schemas.microsoft.com/office/drawing/2014/main" id="{3E317AB3-FEB7-0706-039F-6F729CF64547}"/>
                    </a:ext>
                  </a:extLst>
                </p:cNvPr>
                <p:cNvSpPr/>
                <p:nvPr/>
              </p:nvSpPr>
              <p:spPr>
                <a:xfrm>
                  <a:off x="5923145"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737" name="Free-form: Shape 736">
                  <a:extLst>
                    <a:ext uri="{FF2B5EF4-FFF2-40B4-BE49-F238E27FC236}">
                      <a16:creationId xmlns:a16="http://schemas.microsoft.com/office/drawing/2014/main" id="{0F952F92-E7DD-5816-9A5D-840ECB97ECED}"/>
                    </a:ext>
                  </a:extLst>
                </p:cNvPr>
                <p:cNvSpPr/>
                <p:nvPr/>
              </p:nvSpPr>
              <p:spPr>
                <a:xfrm>
                  <a:off x="6073106"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728" name="Free-form: Shape 727">
                <a:extLst>
                  <a:ext uri="{FF2B5EF4-FFF2-40B4-BE49-F238E27FC236}">
                    <a16:creationId xmlns:a16="http://schemas.microsoft.com/office/drawing/2014/main" id="{89675765-695E-3B31-B556-990136E64FF6}"/>
                  </a:ext>
                </a:extLst>
              </p:cNvPr>
              <p:cNvSpPr/>
              <p:nvPr/>
            </p:nvSpPr>
            <p:spPr>
              <a:xfrm>
                <a:off x="5889566"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729" name="Free-form: Shape 728">
                <a:extLst>
                  <a:ext uri="{FF2B5EF4-FFF2-40B4-BE49-F238E27FC236}">
                    <a16:creationId xmlns:a16="http://schemas.microsoft.com/office/drawing/2014/main" id="{63D4DF03-E2F9-5873-8B04-9990CDA62FCA}"/>
                  </a:ext>
                </a:extLst>
              </p:cNvPr>
              <p:cNvSpPr/>
              <p:nvPr/>
            </p:nvSpPr>
            <p:spPr>
              <a:xfrm>
                <a:off x="6041646"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730" name="Graphic 294">
                <a:extLst>
                  <a:ext uri="{FF2B5EF4-FFF2-40B4-BE49-F238E27FC236}">
                    <a16:creationId xmlns:a16="http://schemas.microsoft.com/office/drawing/2014/main" id="{847FB1D3-30D8-E59C-2CBD-15770799F3DB}"/>
                  </a:ext>
                </a:extLst>
              </p:cNvPr>
              <p:cNvGrpSpPr/>
              <p:nvPr/>
            </p:nvGrpSpPr>
            <p:grpSpPr>
              <a:xfrm>
                <a:off x="5923264" y="2255515"/>
                <a:ext cx="272055" cy="163796"/>
                <a:chOff x="5923264" y="2255515"/>
                <a:chExt cx="272055" cy="163796"/>
              </a:xfrm>
            </p:grpSpPr>
            <p:sp>
              <p:nvSpPr>
                <p:cNvPr id="731" name="Free-form: Shape 730">
                  <a:extLst>
                    <a:ext uri="{FF2B5EF4-FFF2-40B4-BE49-F238E27FC236}">
                      <a16:creationId xmlns:a16="http://schemas.microsoft.com/office/drawing/2014/main" id="{B3B37E9E-4EB8-78B0-7FA7-F34F36EC9936}"/>
                    </a:ext>
                  </a:extLst>
                </p:cNvPr>
                <p:cNvSpPr/>
                <p:nvPr/>
              </p:nvSpPr>
              <p:spPr>
                <a:xfrm>
                  <a:off x="5923264"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2"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732" name="Free-form: Shape 731">
                  <a:extLst>
                    <a:ext uri="{FF2B5EF4-FFF2-40B4-BE49-F238E27FC236}">
                      <a16:creationId xmlns:a16="http://schemas.microsoft.com/office/drawing/2014/main" id="{FEEAFCEF-5CC1-30FD-76A7-2A6CCAB0E1BA}"/>
                    </a:ext>
                  </a:extLst>
                </p:cNvPr>
                <p:cNvSpPr/>
                <p:nvPr/>
              </p:nvSpPr>
              <p:spPr>
                <a:xfrm>
                  <a:off x="5942114"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733" name="Free-form: Shape 732">
                  <a:extLst>
                    <a:ext uri="{FF2B5EF4-FFF2-40B4-BE49-F238E27FC236}">
                      <a16:creationId xmlns:a16="http://schemas.microsoft.com/office/drawing/2014/main" id="{AC503205-7F45-6AF4-0A6F-5DAA367240EA}"/>
                    </a:ext>
                  </a:extLst>
                </p:cNvPr>
                <p:cNvSpPr/>
                <p:nvPr/>
              </p:nvSpPr>
              <p:spPr>
                <a:xfrm>
                  <a:off x="5936977" y="2265507"/>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3" name="Graphic 294">
              <a:extLst>
                <a:ext uri="{FF2B5EF4-FFF2-40B4-BE49-F238E27FC236}">
                  <a16:creationId xmlns:a16="http://schemas.microsoft.com/office/drawing/2014/main" id="{53A47B0C-0994-162E-250F-4892C56F01BB}"/>
                </a:ext>
              </a:extLst>
            </p:cNvPr>
            <p:cNvGrpSpPr/>
            <p:nvPr/>
          </p:nvGrpSpPr>
          <p:grpSpPr>
            <a:xfrm>
              <a:off x="4479857" y="1686429"/>
              <a:ext cx="662215" cy="774094"/>
              <a:chOff x="6144395" y="1969713"/>
              <a:chExt cx="629563" cy="714100"/>
            </a:xfrm>
          </p:grpSpPr>
          <p:sp>
            <p:nvSpPr>
              <p:cNvPr id="705" name="Free-form: Shape 704">
                <a:extLst>
                  <a:ext uri="{FF2B5EF4-FFF2-40B4-BE49-F238E27FC236}">
                    <a16:creationId xmlns:a16="http://schemas.microsoft.com/office/drawing/2014/main" id="{4F281409-AFF5-D2E7-BF50-C38799846040}"/>
                  </a:ext>
                </a:extLst>
              </p:cNvPr>
              <p:cNvSpPr/>
              <p:nvPr/>
            </p:nvSpPr>
            <p:spPr>
              <a:xfrm>
                <a:off x="6144395"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706" name="Free-form: Shape 705">
                <a:extLst>
                  <a:ext uri="{FF2B5EF4-FFF2-40B4-BE49-F238E27FC236}">
                    <a16:creationId xmlns:a16="http://schemas.microsoft.com/office/drawing/2014/main" id="{09A6807B-EF74-8E8B-7B4C-69E3F54F80F7}"/>
                  </a:ext>
                </a:extLst>
              </p:cNvPr>
              <p:cNvSpPr/>
              <p:nvPr/>
            </p:nvSpPr>
            <p:spPr>
              <a:xfrm>
                <a:off x="6147166"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707" name="Graphic 294">
                <a:extLst>
                  <a:ext uri="{FF2B5EF4-FFF2-40B4-BE49-F238E27FC236}">
                    <a16:creationId xmlns:a16="http://schemas.microsoft.com/office/drawing/2014/main" id="{C7D63069-04FB-7ABD-6C36-CFC49B394418}"/>
                  </a:ext>
                </a:extLst>
              </p:cNvPr>
              <p:cNvGrpSpPr/>
              <p:nvPr/>
            </p:nvGrpSpPr>
            <p:grpSpPr>
              <a:xfrm>
                <a:off x="6188641" y="1985148"/>
                <a:ext cx="401711" cy="139103"/>
                <a:chOff x="6188641" y="1985148"/>
                <a:chExt cx="401711" cy="139103"/>
              </a:xfrm>
              <a:solidFill>
                <a:srgbClr val="F19C67"/>
              </a:solidFill>
            </p:grpSpPr>
            <p:sp>
              <p:nvSpPr>
                <p:cNvPr id="719" name="Free-form: Shape 718">
                  <a:extLst>
                    <a:ext uri="{FF2B5EF4-FFF2-40B4-BE49-F238E27FC236}">
                      <a16:creationId xmlns:a16="http://schemas.microsoft.com/office/drawing/2014/main" id="{5DBFB692-12EB-0F40-0791-E6C30AD77C18}"/>
                    </a:ext>
                  </a:extLst>
                </p:cNvPr>
                <p:cNvSpPr/>
                <p:nvPr/>
              </p:nvSpPr>
              <p:spPr>
                <a:xfrm>
                  <a:off x="6188641"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720" name="Free-form: Shape 719">
                  <a:extLst>
                    <a:ext uri="{FF2B5EF4-FFF2-40B4-BE49-F238E27FC236}">
                      <a16:creationId xmlns:a16="http://schemas.microsoft.com/office/drawing/2014/main" id="{31EC8600-B0AB-FDEA-DF86-7FEAA6EB21DA}"/>
                    </a:ext>
                  </a:extLst>
                </p:cNvPr>
                <p:cNvSpPr/>
                <p:nvPr/>
              </p:nvSpPr>
              <p:spPr>
                <a:xfrm>
                  <a:off x="6229818"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721" name="Free-form: Shape 720">
                  <a:extLst>
                    <a:ext uri="{FF2B5EF4-FFF2-40B4-BE49-F238E27FC236}">
                      <a16:creationId xmlns:a16="http://schemas.microsoft.com/office/drawing/2014/main" id="{AF13A8E9-CEE3-890E-F323-9CBA97551CF0}"/>
                    </a:ext>
                  </a:extLst>
                </p:cNvPr>
                <p:cNvSpPr/>
                <p:nvPr/>
              </p:nvSpPr>
              <p:spPr>
                <a:xfrm>
                  <a:off x="6283114"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722" name="Free-form: Shape 721">
                  <a:extLst>
                    <a:ext uri="{FF2B5EF4-FFF2-40B4-BE49-F238E27FC236}">
                      <a16:creationId xmlns:a16="http://schemas.microsoft.com/office/drawing/2014/main" id="{0F6C1F32-8AFA-8957-7414-A15FBCED2392}"/>
                    </a:ext>
                  </a:extLst>
                </p:cNvPr>
                <p:cNvSpPr/>
                <p:nvPr/>
              </p:nvSpPr>
              <p:spPr>
                <a:xfrm>
                  <a:off x="6318165"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723" name="Free-form: Shape 722">
                  <a:extLst>
                    <a:ext uri="{FF2B5EF4-FFF2-40B4-BE49-F238E27FC236}">
                      <a16:creationId xmlns:a16="http://schemas.microsoft.com/office/drawing/2014/main" id="{F017C5C6-6709-57B8-FFEE-3E782A6931FB}"/>
                    </a:ext>
                  </a:extLst>
                </p:cNvPr>
                <p:cNvSpPr/>
                <p:nvPr/>
              </p:nvSpPr>
              <p:spPr>
                <a:xfrm>
                  <a:off x="6365389"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708" name="Graphic 294">
                <a:extLst>
                  <a:ext uri="{FF2B5EF4-FFF2-40B4-BE49-F238E27FC236}">
                    <a16:creationId xmlns:a16="http://schemas.microsoft.com/office/drawing/2014/main" id="{3E4CDCE7-2952-782D-E1D9-A358B73C5BF8}"/>
                  </a:ext>
                </a:extLst>
              </p:cNvPr>
              <p:cNvGrpSpPr/>
              <p:nvPr/>
            </p:nvGrpSpPr>
            <p:grpSpPr>
              <a:xfrm>
                <a:off x="6210348" y="2178343"/>
                <a:ext cx="359396" cy="367391"/>
                <a:chOff x="6210348" y="2178343"/>
                <a:chExt cx="359396" cy="367391"/>
              </a:xfrm>
              <a:solidFill>
                <a:srgbClr val="54BCE8"/>
              </a:solidFill>
            </p:grpSpPr>
            <p:sp>
              <p:nvSpPr>
                <p:cNvPr id="715" name="Free-form: Shape 714">
                  <a:extLst>
                    <a:ext uri="{FF2B5EF4-FFF2-40B4-BE49-F238E27FC236}">
                      <a16:creationId xmlns:a16="http://schemas.microsoft.com/office/drawing/2014/main" id="{AF05A0FC-7974-6D35-B395-AE21DF968677}"/>
                    </a:ext>
                  </a:extLst>
                </p:cNvPr>
                <p:cNvSpPr/>
                <p:nvPr/>
              </p:nvSpPr>
              <p:spPr>
                <a:xfrm>
                  <a:off x="6353196"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716" name="Free-form: Shape 715">
                  <a:extLst>
                    <a:ext uri="{FF2B5EF4-FFF2-40B4-BE49-F238E27FC236}">
                      <a16:creationId xmlns:a16="http://schemas.microsoft.com/office/drawing/2014/main" id="{58813D21-63C5-E2DE-FB79-E58016BD9E47}"/>
                    </a:ext>
                  </a:extLst>
                </p:cNvPr>
                <p:cNvSpPr/>
                <p:nvPr/>
              </p:nvSpPr>
              <p:spPr>
                <a:xfrm>
                  <a:off x="6210348"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717" name="Free-form: Shape 716">
                  <a:extLst>
                    <a:ext uri="{FF2B5EF4-FFF2-40B4-BE49-F238E27FC236}">
                      <a16:creationId xmlns:a16="http://schemas.microsoft.com/office/drawing/2014/main" id="{EDDF29EE-E72B-867B-8380-29DBDBCF6F27}"/>
                    </a:ext>
                  </a:extLst>
                </p:cNvPr>
                <p:cNvSpPr/>
                <p:nvPr/>
              </p:nvSpPr>
              <p:spPr>
                <a:xfrm>
                  <a:off x="6223927"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718" name="Free-form: Shape 717">
                  <a:extLst>
                    <a:ext uri="{FF2B5EF4-FFF2-40B4-BE49-F238E27FC236}">
                      <a16:creationId xmlns:a16="http://schemas.microsoft.com/office/drawing/2014/main" id="{4821CF47-B8C2-573D-684C-5F2B5483255D}"/>
                    </a:ext>
                  </a:extLst>
                </p:cNvPr>
                <p:cNvSpPr/>
                <p:nvPr/>
              </p:nvSpPr>
              <p:spPr>
                <a:xfrm>
                  <a:off x="6367330"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709" name="Free-form: Shape 708">
                <a:extLst>
                  <a:ext uri="{FF2B5EF4-FFF2-40B4-BE49-F238E27FC236}">
                    <a16:creationId xmlns:a16="http://schemas.microsoft.com/office/drawing/2014/main" id="{6898A9CE-0453-3C71-DD4C-9ACEAA96E855}"/>
                  </a:ext>
                </a:extLst>
              </p:cNvPr>
              <p:cNvSpPr/>
              <p:nvPr/>
            </p:nvSpPr>
            <p:spPr>
              <a:xfrm>
                <a:off x="6186582"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710" name="Free-form: Shape 709">
                <a:extLst>
                  <a:ext uri="{FF2B5EF4-FFF2-40B4-BE49-F238E27FC236}">
                    <a16:creationId xmlns:a16="http://schemas.microsoft.com/office/drawing/2014/main" id="{5AC68750-B62A-82FD-8001-0A51135C06C5}"/>
                  </a:ext>
                </a:extLst>
              </p:cNvPr>
              <p:cNvSpPr/>
              <p:nvPr/>
            </p:nvSpPr>
            <p:spPr>
              <a:xfrm>
                <a:off x="6298797"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711" name="Graphic 294">
                <a:extLst>
                  <a:ext uri="{FF2B5EF4-FFF2-40B4-BE49-F238E27FC236}">
                    <a16:creationId xmlns:a16="http://schemas.microsoft.com/office/drawing/2014/main" id="{AF1E382B-9A25-2CE6-D6AB-BD73471AD5D6}"/>
                  </a:ext>
                </a:extLst>
              </p:cNvPr>
              <p:cNvGrpSpPr/>
              <p:nvPr/>
            </p:nvGrpSpPr>
            <p:grpSpPr>
              <a:xfrm>
                <a:off x="6239776" y="2269196"/>
                <a:ext cx="229183" cy="157447"/>
                <a:chOff x="6239776" y="2269196"/>
                <a:chExt cx="229183" cy="157447"/>
              </a:xfrm>
            </p:grpSpPr>
            <p:sp>
              <p:nvSpPr>
                <p:cNvPr id="712" name="Free-form: Shape 711">
                  <a:extLst>
                    <a:ext uri="{FF2B5EF4-FFF2-40B4-BE49-F238E27FC236}">
                      <a16:creationId xmlns:a16="http://schemas.microsoft.com/office/drawing/2014/main" id="{7D3F8F1A-AE9B-3EA2-5596-89F09E3CF07F}"/>
                    </a:ext>
                  </a:extLst>
                </p:cNvPr>
                <p:cNvSpPr/>
                <p:nvPr/>
              </p:nvSpPr>
              <p:spPr>
                <a:xfrm>
                  <a:off x="6239776"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713" name="Free-form: Shape 712">
                  <a:extLst>
                    <a:ext uri="{FF2B5EF4-FFF2-40B4-BE49-F238E27FC236}">
                      <a16:creationId xmlns:a16="http://schemas.microsoft.com/office/drawing/2014/main" id="{216E9D2E-1ADC-EDC3-CA32-A9CEB9EA7DE4}"/>
                    </a:ext>
                  </a:extLst>
                </p:cNvPr>
                <p:cNvSpPr/>
                <p:nvPr/>
              </p:nvSpPr>
              <p:spPr>
                <a:xfrm>
                  <a:off x="6255961"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714" name="Free-form: Shape 713">
                  <a:extLst>
                    <a:ext uri="{FF2B5EF4-FFF2-40B4-BE49-F238E27FC236}">
                      <a16:creationId xmlns:a16="http://schemas.microsoft.com/office/drawing/2014/main" id="{70849F1C-EA91-E000-6F8B-24291798EDA0}"/>
                    </a:ext>
                  </a:extLst>
                </p:cNvPr>
                <p:cNvSpPr/>
                <p:nvPr/>
              </p:nvSpPr>
              <p:spPr>
                <a:xfrm>
                  <a:off x="6249986"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4" name="Graphic 294">
              <a:extLst>
                <a:ext uri="{FF2B5EF4-FFF2-40B4-BE49-F238E27FC236}">
                  <a16:creationId xmlns:a16="http://schemas.microsoft.com/office/drawing/2014/main" id="{703E514F-F73F-DD00-C430-1B24C763AC2B}"/>
                </a:ext>
              </a:extLst>
            </p:cNvPr>
            <p:cNvGrpSpPr/>
            <p:nvPr/>
          </p:nvGrpSpPr>
          <p:grpSpPr>
            <a:xfrm>
              <a:off x="4787056" y="1691216"/>
              <a:ext cx="645004" cy="745746"/>
              <a:chOff x="6436447" y="1974129"/>
              <a:chExt cx="613201" cy="687949"/>
            </a:xfrm>
          </p:grpSpPr>
          <p:sp>
            <p:nvSpPr>
              <p:cNvPr id="686" name="Free-form: Shape 685">
                <a:extLst>
                  <a:ext uri="{FF2B5EF4-FFF2-40B4-BE49-F238E27FC236}">
                    <a16:creationId xmlns:a16="http://schemas.microsoft.com/office/drawing/2014/main" id="{9BD7D115-CCE8-ADF7-B215-6698470A411E}"/>
                  </a:ext>
                </a:extLst>
              </p:cNvPr>
              <p:cNvSpPr/>
              <p:nvPr/>
            </p:nvSpPr>
            <p:spPr>
              <a:xfrm>
                <a:off x="6436447"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687" name="Free-form: Shape 686">
                <a:extLst>
                  <a:ext uri="{FF2B5EF4-FFF2-40B4-BE49-F238E27FC236}">
                    <a16:creationId xmlns:a16="http://schemas.microsoft.com/office/drawing/2014/main" id="{21ED9D56-9678-4560-75DF-121AB39499F6}"/>
                  </a:ext>
                </a:extLst>
              </p:cNvPr>
              <p:cNvSpPr/>
              <p:nvPr/>
            </p:nvSpPr>
            <p:spPr>
              <a:xfrm>
                <a:off x="6441180"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688" name="Graphic 294">
                <a:extLst>
                  <a:ext uri="{FF2B5EF4-FFF2-40B4-BE49-F238E27FC236}">
                    <a16:creationId xmlns:a16="http://schemas.microsoft.com/office/drawing/2014/main" id="{3255933E-82B6-7E01-CE76-80AA3EB320D4}"/>
                  </a:ext>
                </a:extLst>
              </p:cNvPr>
              <p:cNvGrpSpPr/>
              <p:nvPr/>
            </p:nvGrpSpPr>
            <p:grpSpPr>
              <a:xfrm>
                <a:off x="6492810" y="1977550"/>
                <a:ext cx="378853" cy="148519"/>
                <a:chOff x="6492810" y="1977550"/>
                <a:chExt cx="378853" cy="148519"/>
              </a:xfrm>
              <a:solidFill>
                <a:srgbClr val="F19C67"/>
              </a:solidFill>
            </p:grpSpPr>
            <p:sp>
              <p:nvSpPr>
                <p:cNvPr id="700" name="Free-form: Shape 699">
                  <a:extLst>
                    <a:ext uri="{FF2B5EF4-FFF2-40B4-BE49-F238E27FC236}">
                      <a16:creationId xmlns:a16="http://schemas.microsoft.com/office/drawing/2014/main" id="{599C6B4C-5F78-ED43-9C57-A34B90404F85}"/>
                    </a:ext>
                  </a:extLst>
                </p:cNvPr>
                <p:cNvSpPr/>
                <p:nvPr/>
              </p:nvSpPr>
              <p:spPr>
                <a:xfrm>
                  <a:off x="6492810"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701" name="Free-form: Shape 700">
                  <a:extLst>
                    <a:ext uri="{FF2B5EF4-FFF2-40B4-BE49-F238E27FC236}">
                      <a16:creationId xmlns:a16="http://schemas.microsoft.com/office/drawing/2014/main" id="{96CD3810-3FE1-1C08-77C8-6B7AE9ACFDB3}"/>
                    </a:ext>
                  </a:extLst>
                </p:cNvPr>
                <p:cNvSpPr/>
                <p:nvPr/>
              </p:nvSpPr>
              <p:spPr>
                <a:xfrm>
                  <a:off x="6533146"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702" name="Free-form: Shape 701">
                  <a:extLst>
                    <a:ext uri="{FF2B5EF4-FFF2-40B4-BE49-F238E27FC236}">
                      <a16:creationId xmlns:a16="http://schemas.microsoft.com/office/drawing/2014/main" id="{33AD2DAC-08E2-2D9C-19ED-F050B40EC436}"/>
                    </a:ext>
                  </a:extLst>
                </p:cNvPr>
                <p:cNvSpPr/>
                <p:nvPr/>
              </p:nvSpPr>
              <p:spPr>
                <a:xfrm>
                  <a:off x="6579219"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703" name="Free-form: Shape 702">
                  <a:extLst>
                    <a:ext uri="{FF2B5EF4-FFF2-40B4-BE49-F238E27FC236}">
                      <a16:creationId xmlns:a16="http://schemas.microsoft.com/office/drawing/2014/main" id="{304BD9A2-D56D-FE90-4325-9B464DF0DC5C}"/>
                    </a:ext>
                  </a:extLst>
                </p:cNvPr>
                <p:cNvSpPr/>
                <p:nvPr/>
              </p:nvSpPr>
              <p:spPr>
                <a:xfrm>
                  <a:off x="6612980"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704" name="Free-form: Shape 703">
                  <a:extLst>
                    <a:ext uri="{FF2B5EF4-FFF2-40B4-BE49-F238E27FC236}">
                      <a16:creationId xmlns:a16="http://schemas.microsoft.com/office/drawing/2014/main" id="{6D880F1B-49CA-C2D1-57E3-432583EF4E78}"/>
                    </a:ext>
                  </a:extLst>
                </p:cNvPr>
                <p:cNvSpPr/>
                <p:nvPr/>
              </p:nvSpPr>
              <p:spPr>
                <a:xfrm>
                  <a:off x="6658800"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689" name="Graphic 294">
                <a:extLst>
                  <a:ext uri="{FF2B5EF4-FFF2-40B4-BE49-F238E27FC236}">
                    <a16:creationId xmlns:a16="http://schemas.microsoft.com/office/drawing/2014/main" id="{6A407774-A88B-B8EE-363E-E1D1C6832B11}"/>
                  </a:ext>
                </a:extLst>
              </p:cNvPr>
              <p:cNvGrpSpPr/>
              <p:nvPr/>
            </p:nvGrpSpPr>
            <p:grpSpPr>
              <a:xfrm>
                <a:off x="6505058" y="2174767"/>
                <a:ext cx="366795" cy="366255"/>
                <a:chOff x="6505058" y="2174767"/>
                <a:chExt cx="366795" cy="366255"/>
              </a:xfrm>
              <a:solidFill>
                <a:srgbClr val="54BCE8"/>
              </a:solidFill>
            </p:grpSpPr>
            <p:sp>
              <p:nvSpPr>
                <p:cNvPr id="696" name="Free-form: Shape 695">
                  <a:extLst>
                    <a:ext uri="{FF2B5EF4-FFF2-40B4-BE49-F238E27FC236}">
                      <a16:creationId xmlns:a16="http://schemas.microsoft.com/office/drawing/2014/main" id="{A5253DE0-17AE-5F3A-5046-77F3CD1C61D1}"/>
                    </a:ext>
                  </a:extLst>
                </p:cNvPr>
                <p:cNvSpPr/>
                <p:nvPr/>
              </p:nvSpPr>
              <p:spPr>
                <a:xfrm>
                  <a:off x="6642810"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97" name="Free-form: Shape 696">
                  <a:extLst>
                    <a:ext uri="{FF2B5EF4-FFF2-40B4-BE49-F238E27FC236}">
                      <a16:creationId xmlns:a16="http://schemas.microsoft.com/office/drawing/2014/main" id="{44F998E3-AEE2-AD22-9FDF-CEE195B1B021}"/>
                    </a:ext>
                  </a:extLst>
                </p:cNvPr>
                <p:cNvSpPr/>
                <p:nvPr/>
              </p:nvSpPr>
              <p:spPr>
                <a:xfrm>
                  <a:off x="6505058"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698" name="Free-form: Shape 697">
                  <a:extLst>
                    <a:ext uri="{FF2B5EF4-FFF2-40B4-BE49-F238E27FC236}">
                      <a16:creationId xmlns:a16="http://schemas.microsoft.com/office/drawing/2014/main" id="{18F72BA6-AA52-3152-4000-578B700A2192}"/>
                    </a:ext>
                  </a:extLst>
                </p:cNvPr>
                <p:cNvSpPr/>
                <p:nvPr/>
              </p:nvSpPr>
              <p:spPr>
                <a:xfrm>
                  <a:off x="6515281"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99" name="Free-form: Shape 698">
                  <a:extLst>
                    <a:ext uri="{FF2B5EF4-FFF2-40B4-BE49-F238E27FC236}">
                      <a16:creationId xmlns:a16="http://schemas.microsoft.com/office/drawing/2014/main" id="{6E90A23D-C011-A0FA-9FEA-49F99EC83F9E}"/>
                    </a:ext>
                  </a:extLst>
                </p:cNvPr>
                <p:cNvSpPr/>
                <p:nvPr/>
              </p:nvSpPr>
              <p:spPr>
                <a:xfrm>
                  <a:off x="6665241"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690" name="Free-form: Shape 689">
                <a:extLst>
                  <a:ext uri="{FF2B5EF4-FFF2-40B4-BE49-F238E27FC236}">
                    <a16:creationId xmlns:a16="http://schemas.microsoft.com/office/drawing/2014/main" id="{B33B0085-746F-28BB-3DE9-C8627F431359}"/>
                  </a:ext>
                </a:extLst>
              </p:cNvPr>
              <p:cNvSpPr/>
              <p:nvPr/>
            </p:nvSpPr>
            <p:spPr>
              <a:xfrm>
                <a:off x="6480019"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691" name="Free-form: Shape 690">
                <a:extLst>
                  <a:ext uri="{FF2B5EF4-FFF2-40B4-BE49-F238E27FC236}">
                    <a16:creationId xmlns:a16="http://schemas.microsoft.com/office/drawing/2014/main" id="{ED6B21B3-D0A6-08D7-8C6E-FEC65054C0D2}"/>
                  </a:ext>
                </a:extLst>
              </p:cNvPr>
              <p:cNvSpPr/>
              <p:nvPr/>
            </p:nvSpPr>
            <p:spPr>
              <a:xfrm>
                <a:off x="6633782"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692" name="Graphic 294">
                <a:extLst>
                  <a:ext uri="{FF2B5EF4-FFF2-40B4-BE49-F238E27FC236}">
                    <a16:creationId xmlns:a16="http://schemas.microsoft.com/office/drawing/2014/main" id="{2A9F5C38-339F-1239-1465-C6A2F6ED5A53}"/>
                  </a:ext>
                </a:extLst>
              </p:cNvPr>
              <p:cNvGrpSpPr/>
              <p:nvPr/>
            </p:nvGrpSpPr>
            <p:grpSpPr>
              <a:xfrm>
                <a:off x="6533717" y="2268089"/>
                <a:ext cx="233479" cy="150967"/>
                <a:chOff x="6533717" y="2268089"/>
                <a:chExt cx="233479" cy="150967"/>
              </a:xfrm>
            </p:grpSpPr>
            <p:sp>
              <p:nvSpPr>
                <p:cNvPr id="693" name="Free-form: Shape 692">
                  <a:extLst>
                    <a:ext uri="{FF2B5EF4-FFF2-40B4-BE49-F238E27FC236}">
                      <a16:creationId xmlns:a16="http://schemas.microsoft.com/office/drawing/2014/main" id="{75A9084C-3AEF-8126-3D5D-D5C7D8D3D684}"/>
                    </a:ext>
                  </a:extLst>
                </p:cNvPr>
                <p:cNvSpPr/>
                <p:nvPr/>
              </p:nvSpPr>
              <p:spPr>
                <a:xfrm>
                  <a:off x="6533717"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694" name="Free-form: Shape 693">
                  <a:extLst>
                    <a:ext uri="{FF2B5EF4-FFF2-40B4-BE49-F238E27FC236}">
                      <a16:creationId xmlns:a16="http://schemas.microsoft.com/office/drawing/2014/main" id="{4558E905-505B-9270-93E6-C24AB38336A1}"/>
                    </a:ext>
                  </a:extLst>
                </p:cNvPr>
                <p:cNvSpPr/>
                <p:nvPr/>
              </p:nvSpPr>
              <p:spPr>
                <a:xfrm>
                  <a:off x="6550424"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695" name="Free-form: Shape 694">
                  <a:extLst>
                    <a:ext uri="{FF2B5EF4-FFF2-40B4-BE49-F238E27FC236}">
                      <a16:creationId xmlns:a16="http://schemas.microsoft.com/office/drawing/2014/main" id="{FE27DB71-BF99-58F8-831E-D14B5438C541}"/>
                    </a:ext>
                  </a:extLst>
                </p:cNvPr>
                <p:cNvSpPr/>
                <p:nvPr/>
              </p:nvSpPr>
              <p:spPr>
                <a:xfrm>
                  <a:off x="6541213"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575" name="Graphic 294">
              <a:extLst>
                <a:ext uri="{FF2B5EF4-FFF2-40B4-BE49-F238E27FC236}">
                  <a16:creationId xmlns:a16="http://schemas.microsoft.com/office/drawing/2014/main" id="{D7BF0CD4-FA92-9CBF-537B-96E87289F5C7}"/>
                </a:ext>
              </a:extLst>
            </p:cNvPr>
            <p:cNvGrpSpPr/>
            <p:nvPr/>
          </p:nvGrpSpPr>
          <p:grpSpPr>
            <a:xfrm>
              <a:off x="5106116" y="1691216"/>
              <a:ext cx="645004" cy="745746"/>
              <a:chOff x="6739775" y="1974129"/>
              <a:chExt cx="613201" cy="687949"/>
            </a:xfrm>
          </p:grpSpPr>
          <p:sp>
            <p:nvSpPr>
              <p:cNvPr id="667" name="Free-form: Shape 666">
                <a:extLst>
                  <a:ext uri="{FF2B5EF4-FFF2-40B4-BE49-F238E27FC236}">
                    <a16:creationId xmlns:a16="http://schemas.microsoft.com/office/drawing/2014/main" id="{6227123B-D714-7F55-A588-B9063141E602}"/>
                  </a:ext>
                </a:extLst>
              </p:cNvPr>
              <p:cNvSpPr/>
              <p:nvPr/>
            </p:nvSpPr>
            <p:spPr>
              <a:xfrm>
                <a:off x="6739775"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7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1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10" y="62683"/>
                      <a:pt x="146717"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8" y="504116"/>
                      <a:pt x="145910" y="504876"/>
                    </a:cubicBezTo>
                    <a:cubicBezTo>
                      <a:pt x="182212" y="506396"/>
                      <a:pt x="262078" y="520832"/>
                      <a:pt x="292733" y="495759"/>
                    </a:cubicBezTo>
                    <a:cubicBezTo>
                      <a:pt x="294347" y="494239"/>
                      <a:pt x="296767" y="491960"/>
                      <a:pt x="298381"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668" name="Free-form: Shape 667">
                <a:extLst>
                  <a:ext uri="{FF2B5EF4-FFF2-40B4-BE49-F238E27FC236}">
                    <a16:creationId xmlns:a16="http://schemas.microsoft.com/office/drawing/2014/main" id="{16C1A7BB-3B6E-9ECB-EA93-634B6A65E595}"/>
                  </a:ext>
                </a:extLst>
              </p:cNvPr>
              <p:cNvSpPr/>
              <p:nvPr/>
            </p:nvSpPr>
            <p:spPr>
              <a:xfrm>
                <a:off x="6744508" y="207632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6" y="148917"/>
                      <a:pt x="272673" y="183107"/>
                      <a:pt x="266219" y="215778"/>
                    </a:cubicBezTo>
                    <a:cubicBezTo>
                      <a:pt x="258959"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669" name="Graphic 294">
                <a:extLst>
                  <a:ext uri="{FF2B5EF4-FFF2-40B4-BE49-F238E27FC236}">
                    <a16:creationId xmlns:a16="http://schemas.microsoft.com/office/drawing/2014/main" id="{A4C6605E-F91C-73BD-948D-08A4838019B4}"/>
                  </a:ext>
                </a:extLst>
              </p:cNvPr>
              <p:cNvGrpSpPr/>
              <p:nvPr/>
            </p:nvGrpSpPr>
            <p:grpSpPr>
              <a:xfrm>
                <a:off x="6796945" y="1977550"/>
                <a:ext cx="378853" cy="148519"/>
                <a:chOff x="6796945" y="1977550"/>
                <a:chExt cx="378853" cy="148519"/>
              </a:xfrm>
              <a:solidFill>
                <a:srgbClr val="F19C67"/>
              </a:solidFill>
            </p:grpSpPr>
            <p:sp>
              <p:nvSpPr>
                <p:cNvPr id="681" name="Free-form: Shape 680">
                  <a:extLst>
                    <a:ext uri="{FF2B5EF4-FFF2-40B4-BE49-F238E27FC236}">
                      <a16:creationId xmlns:a16="http://schemas.microsoft.com/office/drawing/2014/main" id="{3C3A2609-C89C-0A70-03C7-4339A2E8DE7F}"/>
                    </a:ext>
                  </a:extLst>
                </p:cNvPr>
                <p:cNvSpPr/>
                <p:nvPr/>
              </p:nvSpPr>
              <p:spPr>
                <a:xfrm>
                  <a:off x="6796945" y="1977550"/>
                  <a:ext cx="32979" cy="105625"/>
                </a:xfrm>
                <a:custGeom>
                  <a:avLst/>
                  <a:gdLst>
                    <a:gd name="connsiteX0" fmla="*/ 8874 w 32979"/>
                    <a:gd name="connsiteY0" fmla="*/ 39509 h 105625"/>
                    <a:gd name="connsiteX1" fmla="*/ 25009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682" name="Free-form: Shape 681">
                  <a:extLst>
                    <a:ext uri="{FF2B5EF4-FFF2-40B4-BE49-F238E27FC236}">
                      <a16:creationId xmlns:a16="http://schemas.microsoft.com/office/drawing/2014/main" id="{F8FB8361-59F4-83A1-BB57-B891E53433C9}"/>
                    </a:ext>
                  </a:extLst>
                </p:cNvPr>
                <p:cNvSpPr/>
                <p:nvPr/>
              </p:nvSpPr>
              <p:spPr>
                <a:xfrm>
                  <a:off x="6837281" y="1985148"/>
                  <a:ext cx="30737" cy="101550"/>
                </a:xfrm>
                <a:custGeom>
                  <a:avLst/>
                  <a:gdLst>
                    <a:gd name="connsiteX0" fmla="*/ 4841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1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1"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683" name="Free-form: Shape 682">
                  <a:extLst>
                    <a:ext uri="{FF2B5EF4-FFF2-40B4-BE49-F238E27FC236}">
                      <a16:creationId xmlns:a16="http://schemas.microsoft.com/office/drawing/2014/main" id="{BE010682-1754-ACAE-00BE-B44AA7B6D3A4}"/>
                    </a:ext>
                  </a:extLst>
                </p:cNvPr>
                <p:cNvSpPr/>
                <p:nvPr/>
              </p:nvSpPr>
              <p:spPr>
                <a:xfrm>
                  <a:off x="6882995"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684" name="Free-form: Shape 683">
                  <a:extLst>
                    <a:ext uri="{FF2B5EF4-FFF2-40B4-BE49-F238E27FC236}">
                      <a16:creationId xmlns:a16="http://schemas.microsoft.com/office/drawing/2014/main" id="{02DAA641-4D23-04F1-CF80-068D3A1D3E72}"/>
                    </a:ext>
                  </a:extLst>
                </p:cNvPr>
                <p:cNvSpPr/>
                <p:nvPr/>
              </p:nvSpPr>
              <p:spPr>
                <a:xfrm>
                  <a:off x="6917115"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685" name="Free-form: Shape 684">
                  <a:extLst>
                    <a:ext uri="{FF2B5EF4-FFF2-40B4-BE49-F238E27FC236}">
                      <a16:creationId xmlns:a16="http://schemas.microsoft.com/office/drawing/2014/main" id="{4EA9C285-FF76-E40C-E8B1-8299F849029A}"/>
                    </a:ext>
                  </a:extLst>
                </p:cNvPr>
                <p:cNvSpPr/>
                <p:nvPr/>
              </p:nvSpPr>
              <p:spPr>
                <a:xfrm>
                  <a:off x="6962743"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670" name="Graphic 294">
                <a:extLst>
                  <a:ext uri="{FF2B5EF4-FFF2-40B4-BE49-F238E27FC236}">
                    <a16:creationId xmlns:a16="http://schemas.microsoft.com/office/drawing/2014/main" id="{F166EAB0-049E-302F-6344-ABE30FC5602C}"/>
                  </a:ext>
                </a:extLst>
              </p:cNvPr>
              <p:cNvGrpSpPr/>
              <p:nvPr/>
            </p:nvGrpSpPr>
            <p:grpSpPr>
              <a:xfrm>
                <a:off x="6809193" y="2174767"/>
                <a:ext cx="365251" cy="366255"/>
                <a:chOff x="6809193" y="2174767"/>
                <a:chExt cx="365251" cy="366255"/>
              </a:xfrm>
              <a:solidFill>
                <a:srgbClr val="54BCE8"/>
              </a:solidFill>
            </p:grpSpPr>
            <p:sp>
              <p:nvSpPr>
                <p:cNvPr id="677" name="Free-form: Shape 676">
                  <a:extLst>
                    <a:ext uri="{FF2B5EF4-FFF2-40B4-BE49-F238E27FC236}">
                      <a16:creationId xmlns:a16="http://schemas.microsoft.com/office/drawing/2014/main" id="{870BD6E9-88C0-E1BB-BD93-83BDE50B2AB2}"/>
                    </a:ext>
                  </a:extLst>
                </p:cNvPr>
                <p:cNvSpPr/>
                <p:nvPr/>
              </p:nvSpPr>
              <p:spPr>
                <a:xfrm>
                  <a:off x="6946945"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78" name="Free-form: Shape 677">
                  <a:extLst>
                    <a:ext uri="{FF2B5EF4-FFF2-40B4-BE49-F238E27FC236}">
                      <a16:creationId xmlns:a16="http://schemas.microsoft.com/office/drawing/2014/main" id="{9AF055C1-DCDD-50B1-0F21-F078CE935843}"/>
                    </a:ext>
                  </a:extLst>
                </p:cNvPr>
                <p:cNvSpPr/>
                <p:nvPr/>
              </p:nvSpPr>
              <p:spPr>
                <a:xfrm>
                  <a:off x="6809193" y="2403829"/>
                  <a:ext cx="51285" cy="43469"/>
                </a:xfrm>
                <a:custGeom>
                  <a:avLst/>
                  <a:gdLst>
                    <a:gd name="connsiteX0" fmla="*/ 38575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5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5" y="35668"/>
                      </a:moveTo>
                      <a:cubicBezTo>
                        <a:pt x="26474" y="46305"/>
                        <a:pt x="10340" y="44786"/>
                        <a:pt x="3886" y="38707"/>
                      </a:cubicBezTo>
                      <a:cubicBezTo>
                        <a:pt x="-4181" y="31110"/>
                        <a:pt x="660" y="17434"/>
                        <a:pt x="15181" y="8316"/>
                      </a:cubicBezTo>
                      <a:cubicBezTo>
                        <a:pt x="27281" y="-41"/>
                        <a:pt x="45029" y="-3840"/>
                        <a:pt x="49870" y="5277"/>
                      </a:cubicBezTo>
                      <a:cubicBezTo>
                        <a:pt x="53903"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679" name="Free-form: Shape 678">
                  <a:extLst>
                    <a:ext uri="{FF2B5EF4-FFF2-40B4-BE49-F238E27FC236}">
                      <a16:creationId xmlns:a16="http://schemas.microsoft.com/office/drawing/2014/main" id="{B37B32D8-C9E0-2B66-EC4D-D1A965F0FEA3}"/>
                    </a:ext>
                  </a:extLst>
                </p:cNvPr>
                <p:cNvSpPr/>
                <p:nvPr/>
              </p:nvSpPr>
              <p:spPr>
                <a:xfrm>
                  <a:off x="6818609"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80" name="Free-form: Shape 679">
                  <a:extLst>
                    <a:ext uri="{FF2B5EF4-FFF2-40B4-BE49-F238E27FC236}">
                      <a16:creationId xmlns:a16="http://schemas.microsoft.com/office/drawing/2014/main" id="{EC3DFFEC-0E80-6CA6-5A58-5C1DED9EAEE3}"/>
                    </a:ext>
                  </a:extLst>
                </p:cNvPr>
                <p:cNvSpPr/>
                <p:nvPr/>
              </p:nvSpPr>
              <p:spPr>
                <a:xfrm>
                  <a:off x="6968569"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671" name="Free-form: Shape 670">
                <a:extLst>
                  <a:ext uri="{FF2B5EF4-FFF2-40B4-BE49-F238E27FC236}">
                    <a16:creationId xmlns:a16="http://schemas.microsoft.com/office/drawing/2014/main" id="{DDD793D3-4098-65E2-B081-7B231B20D79B}"/>
                  </a:ext>
                </a:extLst>
              </p:cNvPr>
              <p:cNvSpPr/>
              <p:nvPr/>
            </p:nvSpPr>
            <p:spPr>
              <a:xfrm>
                <a:off x="6784268" y="2108116"/>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672" name="Free-form: Shape 671">
                <a:extLst>
                  <a:ext uri="{FF2B5EF4-FFF2-40B4-BE49-F238E27FC236}">
                    <a16:creationId xmlns:a16="http://schemas.microsoft.com/office/drawing/2014/main" id="{DADF607B-2F62-1B22-4716-614DBE96EF77}"/>
                  </a:ext>
                </a:extLst>
              </p:cNvPr>
              <p:cNvSpPr/>
              <p:nvPr/>
            </p:nvSpPr>
            <p:spPr>
              <a:xfrm>
                <a:off x="6937110"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673" name="Graphic 294">
                <a:extLst>
                  <a:ext uri="{FF2B5EF4-FFF2-40B4-BE49-F238E27FC236}">
                    <a16:creationId xmlns:a16="http://schemas.microsoft.com/office/drawing/2014/main" id="{B5E79CBF-96B2-5C03-17D3-48E8CDCB7D94}"/>
                  </a:ext>
                </a:extLst>
              </p:cNvPr>
              <p:cNvGrpSpPr/>
              <p:nvPr/>
            </p:nvGrpSpPr>
            <p:grpSpPr>
              <a:xfrm>
                <a:off x="6818728" y="2255515"/>
                <a:ext cx="272915" cy="163796"/>
                <a:chOff x="6818728" y="2255515"/>
                <a:chExt cx="272915" cy="163796"/>
              </a:xfrm>
            </p:grpSpPr>
            <p:sp>
              <p:nvSpPr>
                <p:cNvPr id="674" name="Free-form: Shape 673">
                  <a:extLst>
                    <a:ext uri="{FF2B5EF4-FFF2-40B4-BE49-F238E27FC236}">
                      <a16:creationId xmlns:a16="http://schemas.microsoft.com/office/drawing/2014/main" id="{6191E4AA-FFBD-246D-D54D-EF90F09C1E35}"/>
                    </a:ext>
                  </a:extLst>
                </p:cNvPr>
                <p:cNvSpPr/>
                <p:nvPr/>
              </p:nvSpPr>
              <p:spPr>
                <a:xfrm>
                  <a:off x="6818728"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675" name="Free-form: Shape 674">
                  <a:extLst>
                    <a:ext uri="{FF2B5EF4-FFF2-40B4-BE49-F238E27FC236}">
                      <a16:creationId xmlns:a16="http://schemas.microsoft.com/office/drawing/2014/main" id="{D590A848-AA25-1418-90D7-68D66D8A54A9}"/>
                    </a:ext>
                  </a:extLst>
                </p:cNvPr>
                <p:cNvSpPr/>
                <p:nvPr/>
              </p:nvSpPr>
              <p:spPr>
                <a:xfrm>
                  <a:off x="6837578" y="2282248"/>
                  <a:ext cx="50526" cy="32470"/>
                </a:xfrm>
                <a:custGeom>
                  <a:avLst/>
                  <a:gdLst>
                    <a:gd name="connsiteX0" fmla="*/ 50526 w 50526"/>
                    <a:gd name="connsiteY0" fmla="*/ 9092 h 32470"/>
                    <a:gd name="connsiteX1" fmla="*/ 32779 w 50526"/>
                    <a:gd name="connsiteY1" fmla="*/ 27327 h 32470"/>
                    <a:gd name="connsiteX2" fmla="*/ 4544 w 50526"/>
                    <a:gd name="connsiteY2" fmla="*/ 27327 h 32470"/>
                    <a:gd name="connsiteX3" fmla="*/ 17451 w 50526"/>
                    <a:gd name="connsiteY3" fmla="*/ 1494 h 32470"/>
                    <a:gd name="connsiteX4" fmla="*/ 50526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6" y="9092"/>
                      </a:moveTo>
                      <a:cubicBezTo>
                        <a:pt x="50526" y="14410"/>
                        <a:pt x="40846" y="21248"/>
                        <a:pt x="32779" y="27327"/>
                      </a:cubicBezTo>
                      <a:cubicBezTo>
                        <a:pt x="24712" y="33405"/>
                        <a:pt x="13417" y="34924"/>
                        <a:pt x="4544" y="27327"/>
                      </a:cubicBezTo>
                      <a:cubicBezTo>
                        <a:pt x="-4331" y="19729"/>
                        <a:pt x="-297" y="5293"/>
                        <a:pt x="17451" y="1494"/>
                      </a:cubicBezTo>
                      <a:cubicBezTo>
                        <a:pt x="35199" y="-3065"/>
                        <a:pt x="50526" y="3773"/>
                        <a:pt x="50526" y="9092"/>
                      </a:cubicBezTo>
                      <a:close/>
                    </a:path>
                  </a:pathLst>
                </a:custGeom>
                <a:solidFill>
                  <a:srgbClr val="FFFFFF"/>
                </a:solidFill>
                <a:ln w="4185" cap="flat">
                  <a:noFill/>
                  <a:prstDash val="solid"/>
                  <a:miter/>
                </a:ln>
              </p:spPr>
              <p:txBody>
                <a:bodyPr rtlCol="0" anchor="ctr"/>
                <a:lstStyle/>
                <a:p>
                  <a:endParaRPr lang="en-GB" dirty="0"/>
                </a:p>
              </p:txBody>
            </p:sp>
            <p:sp>
              <p:nvSpPr>
                <p:cNvPr id="676" name="Free-form: Shape 675">
                  <a:extLst>
                    <a:ext uri="{FF2B5EF4-FFF2-40B4-BE49-F238E27FC236}">
                      <a16:creationId xmlns:a16="http://schemas.microsoft.com/office/drawing/2014/main" id="{3559B234-CABF-3167-235C-F71BC0707960}"/>
                    </a:ext>
                  </a:extLst>
                </p:cNvPr>
                <p:cNvSpPr/>
                <p:nvPr/>
              </p:nvSpPr>
              <p:spPr>
                <a:xfrm>
                  <a:off x="6832441"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6" name="Graphic 294">
              <a:extLst>
                <a:ext uri="{FF2B5EF4-FFF2-40B4-BE49-F238E27FC236}">
                  <a16:creationId xmlns:a16="http://schemas.microsoft.com/office/drawing/2014/main" id="{4E38CDE2-03F9-3E85-CC1F-50B7F9B2B2CD}"/>
                </a:ext>
              </a:extLst>
            </p:cNvPr>
            <p:cNvGrpSpPr/>
            <p:nvPr/>
          </p:nvGrpSpPr>
          <p:grpSpPr>
            <a:xfrm>
              <a:off x="5421763" y="1686429"/>
              <a:ext cx="662215" cy="774094"/>
              <a:chOff x="7039859" y="1969713"/>
              <a:chExt cx="629563" cy="714100"/>
            </a:xfrm>
          </p:grpSpPr>
          <p:sp>
            <p:nvSpPr>
              <p:cNvPr id="648" name="Free-form: Shape 647">
                <a:extLst>
                  <a:ext uri="{FF2B5EF4-FFF2-40B4-BE49-F238E27FC236}">
                    <a16:creationId xmlns:a16="http://schemas.microsoft.com/office/drawing/2014/main" id="{5D1B8CC2-50E5-708C-293F-2C6510CC2855}"/>
                  </a:ext>
                </a:extLst>
              </p:cNvPr>
              <p:cNvSpPr/>
              <p:nvPr/>
            </p:nvSpPr>
            <p:spPr>
              <a:xfrm>
                <a:off x="7039859"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649" name="Free-form: Shape 648">
                <a:extLst>
                  <a:ext uri="{FF2B5EF4-FFF2-40B4-BE49-F238E27FC236}">
                    <a16:creationId xmlns:a16="http://schemas.microsoft.com/office/drawing/2014/main" id="{EDE98E6D-78A7-CD90-B6D1-4B61409CB86A}"/>
                  </a:ext>
                </a:extLst>
              </p:cNvPr>
              <p:cNvSpPr/>
              <p:nvPr/>
            </p:nvSpPr>
            <p:spPr>
              <a:xfrm>
                <a:off x="7042629"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650" name="Graphic 294">
                <a:extLst>
                  <a:ext uri="{FF2B5EF4-FFF2-40B4-BE49-F238E27FC236}">
                    <a16:creationId xmlns:a16="http://schemas.microsoft.com/office/drawing/2014/main" id="{243BE718-FBF8-B607-AE37-577B4CF5FD31}"/>
                  </a:ext>
                </a:extLst>
              </p:cNvPr>
              <p:cNvGrpSpPr/>
              <p:nvPr/>
            </p:nvGrpSpPr>
            <p:grpSpPr>
              <a:xfrm>
                <a:off x="7084105" y="1985148"/>
                <a:ext cx="401711" cy="139103"/>
                <a:chOff x="7084105" y="1985148"/>
                <a:chExt cx="401711" cy="139103"/>
              </a:xfrm>
              <a:solidFill>
                <a:srgbClr val="F19C67"/>
              </a:solidFill>
            </p:grpSpPr>
            <p:sp>
              <p:nvSpPr>
                <p:cNvPr id="662" name="Free-form: Shape 661">
                  <a:extLst>
                    <a:ext uri="{FF2B5EF4-FFF2-40B4-BE49-F238E27FC236}">
                      <a16:creationId xmlns:a16="http://schemas.microsoft.com/office/drawing/2014/main" id="{92D7BC26-C2A3-580F-A469-F0491FD9492E}"/>
                    </a:ext>
                  </a:extLst>
                </p:cNvPr>
                <p:cNvSpPr/>
                <p:nvPr/>
              </p:nvSpPr>
              <p:spPr>
                <a:xfrm>
                  <a:off x="7084105"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663" name="Free-form: Shape 662">
                  <a:extLst>
                    <a:ext uri="{FF2B5EF4-FFF2-40B4-BE49-F238E27FC236}">
                      <a16:creationId xmlns:a16="http://schemas.microsoft.com/office/drawing/2014/main" id="{BEBEDFA1-A33C-954E-4FA4-DC1493DAB5BF}"/>
                    </a:ext>
                  </a:extLst>
                </p:cNvPr>
                <p:cNvSpPr/>
                <p:nvPr/>
              </p:nvSpPr>
              <p:spPr>
                <a:xfrm>
                  <a:off x="7125282"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664" name="Free-form: Shape 663">
                  <a:extLst>
                    <a:ext uri="{FF2B5EF4-FFF2-40B4-BE49-F238E27FC236}">
                      <a16:creationId xmlns:a16="http://schemas.microsoft.com/office/drawing/2014/main" id="{4BDB867E-9AFD-FE10-8A70-F750919674BD}"/>
                    </a:ext>
                  </a:extLst>
                </p:cNvPr>
                <p:cNvSpPr/>
                <p:nvPr/>
              </p:nvSpPr>
              <p:spPr>
                <a:xfrm>
                  <a:off x="7178577"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665" name="Free-form: Shape 664">
                  <a:extLst>
                    <a:ext uri="{FF2B5EF4-FFF2-40B4-BE49-F238E27FC236}">
                      <a16:creationId xmlns:a16="http://schemas.microsoft.com/office/drawing/2014/main" id="{8FBC3599-7668-19E7-D829-E60345224906}"/>
                    </a:ext>
                  </a:extLst>
                </p:cNvPr>
                <p:cNvSpPr/>
                <p:nvPr/>
              </p:nvSpPr>
              <p:spPr>
                <a:xfrm>
                  <a:off x="7213629"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666" name="Free-form: Shape 665">
                  <a:extLst>
                    <a:ext uri="{FF2B5EF4-FFF2-40B4-BE49-F238E27FC236}">
                      <a16:creationId xmlns:a16="http://schemas.microsoft.com/office/drawing/2014/main" id="{60D0AD4D-A401-5B68-0139-2FA5EC2D0405}"/>
                    </a:ext>
                  </a:extLst>
                </p:cNvPr>
                <p:cNvSpPr/>
                <p:nvPr/>
              </p:nvSpPr>
              <p:spPr>
                <a:xfrm>
                  <a:off x="7260852"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651" name="Graphic 294">
                <a:extLst>
                  <a:ext uri="{FF2B5EF4-FFF2-40B4-BE49-F238E27FC236}">
                    <a16:creationId xmlns:a16="http://schemas.microsoft.com/office/drawing/2014/main" id="{56F2187D-1109-6996-A140-46CFBE6A929C}"/>
                  </a:ext>
                </a:extLst>
              </p:cNvPr>
              <p:cNvGrpSpPr/>
              <p:nvPr/>
            </p:nvGrpSpPr>
            <p:grpSpPr>
              <a:xfrm>
                <a:off x="7105811" y="2178343"/>
                <a:ext cx="359396" cy="367391"/>
                <a:chOff x="7105811" y="2178343"/>
                <a:chExt cx="359396" cy="367391"/>
              </a:xfrm>
              <a:solidFill>
                <a:srgbClr val="54BCE8"/>
              </a:solidFill>
            </p:grpSpPr>
            <p:sp>
              <p:nvSpPr>
                <p:cNvPr id="658" name="Free-form: Shape 657">
                  <a:extLst>
                    <a:ext uri="{FF2B5EF4-FFF2-40B4-BE49-F238E27FC236}">
                      <a16:creationId xmlns:a16="http://schemas.microsoft.com/office/drawing/2014/main" id="{0A044ACA-F7A8-63ED-55DA-BF0E5F3F86D8}"/>
                    </a:ext>
                  </a:extLst>
                </p:cNvPr>
                <p:cNvSpPr/>
                <p:nvPr/>
              </p:nvSpPr>
              <p:spPr>
                <a:xfrm>
                  <a:off x="7248659"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659" name="Free-form: Shape 658">
                  <a:extLst>
                    <a:ext uri="{FF2B5EF4-FFF2-40B4-BE49-F238E27FC236}">
                      <a16:creationId xmlns:a16="http://schemas.microsoft.com/office/drawing/2014/main" id="{4DABFE89-7D61-28F0-A281-ADFD9FED48BA}"/>
                    </a:ext>
                  </a:extLst>
                </p:cNvPr>
                <p:cNvSpPr/>
                <p:nvPr/>
              </p:nvSpPr>
              <p:spPr>
                <a:xfrm>
                  <a:off x="7105811"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660" name="Free-form: Shape 659">
                  <a:extLst>
                    <a:ext uri="{FF2B5EF4-FFF2-40B4-BE49-F238E27FC236}">
                      <a16:creationId xmlns:a16="http://schemas.microsoft.com/office/drawing/2014/main" id="{B8BDDE14-384E-AA9A-40B9-C1442F9D1F56}"/>
                    </a:ext>
                  </a:extLst>
                </p:cNvPr>
                <p:cNvSpPr/>
                <p:nvPr/>
              </p:nvSpPr>
              <p:spPr>
                <a:xfrm>
                  <a:off x="7119391"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661" name="Free-form: Shape 660">
                  <a:extLst>
                    <a:ext uri="{FF2B5EF4-FFF2-40B4-BE49-F238E27FC236}">
                      <a16:creationId xmlns:a16="http://schemas.microsoft.com/office/drawing/2014/main" id="{F8A94BA9-23DD-65DF-BD5C-6AE61B430C9D}"/>
                    </a:ext>
                  </a:extLst>
                </p:cNvPr>
                <p:cNvSpPr/>
                <p:nvPr/>
              </p:nvSpPr>
              <p:spPr>
                <a:xfrm>
                  <a:off x="7262793"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652" name="Free-form: Shape 651">
                <a:extLst>
                  <a:ext uri="{FF2B5EF4-FFF2-40B4-BE49-F238E27FC236}">
                    <a16:creationId xmlns:a16="http://schemas.microsoft.com/office/drawing/2014/main" id="{A1CF67A9-DEDC-13BA-7514-B860DCFF0CE2}"/>
                  </a:ext>
                </a:extLst>
              </p:cNvPr>
              <p:cNvSpPr/>
              <p:nvPr/>
            </p:nvSpPr>
            <p:spPr>
              <a:xfrm>
                <a:off x="7082046"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653" name="Free-form: Shape 652">
                <a:extLst>
                  <a:ext uri="{FF2B5EF4-FFF2-40B4-BE49-F238E27FC236}">
                    <a16:creationId xmlns:a16="http://schemas.microsoft.com/office/drawing/2014/main" id="{DBE8AD89-2D46-96B9-7257-B5EE9DEF9993}"/>
                  </a:ext>
                </a:extLst>
              </p:cNvPr>
              <p:cNvSpPr/>
              <p:nvPr/>
            </p:nvSpPr>
            <p:spPr>
              <a:xfrm>
                <a:off x="7194260"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654" name="Graphic 294">
                <a:extLst>
                  <a:ext uri="{FF2B5EF4-FFF2-40B4-BE49-F238E27FC236}">
                    <a16:creationId xmlns:a16="http://schemas.microsoft.com/office/drawing/2014/main" id="{DB18FF04-4AE2-AA7C-A470-DB1C3509F76D}"/>
                  </a:ext>
                </a:extLst>
              </p:cNvPr>
              <p:cNvGrpSpPr/>
              <p:nvPr/>
            </p:nvGrpSpPr>
            <p:grpSpPr>
              <a:xfrm>
                <a:off x="7135239" y="2269196"/>
                <a:ext cx="229183" cy="157447"/>
                <a:chOff x="7135239" y="2269196"/>
                <a:chExt cx="229183" cy="157447"/>
              </a:xfrm>
            </p:grpSpPr>
            <p:sp>
              <p:nvSpPr>
                <p:cNvPr id="655" name="Free-form: Shape 654">
                  <a:extLst>
                    <a:ext uri="{FF2B5EF4-FFF2-40B4-BE49-F238E27FC236}">
                      <a16:creationId xmlns:a16="http://schemas.microsoft.com/office/drawing/2014/main" id="{194D770E-22D0-82F5-03DC-3C34FCC1081D}"/>
                    </a:ext>
                  </a:extLst>
                </p:cNvPr>
                <p:cNvSpPr/>
                <p:nvPr/>
              </p:nvSpPr>
              <p:spPr>
                <a:xfrm>
                  <a:off x="7135239"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656" name="Free-form: Shape 655">
                  <a:extLst>
                    <a:ext uri="{FF2B5EF4-FFF2-40B4-BE49-F238E27FC236}">
                      <a16:creationId xmlns:a16="http://schemas.microsoft.com/office/drawing/2014/main" id="{185B1A9E-1289-9AD4-C7E6-1819030FFC63}"/>
                    </a:ext>
                  </a:extLst>
                </p:cNvPr>
                <p:cNvSpPr/>
                <p:nvPr/>
              </p:nvSpPr>
              <p:spPr>
                <a:xfrm>
                  <a:off x="7151425"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657" name="Free-form: Shape 656">
                  <a:extLst>
                    <a:ext uri="{FF2B5EF4-FFF2-40B4-BE49-F238E27FC236}">
                      <a16:creationId xmlns:a16="http://schemas.microsoft.com/office/drawing/2014/main" id="{CD2876DC-28BC-FB20-EAEF-4243A188AC0F}"/>
                    </a:ext>
                  </a:extLst>
                </p:cNvPr>
                <p:cNvSpPr/>
                <p:nvPr/>
              </p:nvSpPr>
              <p:spPr>
                <a:xfrm>
                  <a:off x="7145450"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7" name="Graphic 294">
              <a:extLst>
                <a:ext uri="{FF2B5EF4-FFF2-40B4-BE49-F238E27FC236}">
                  <a16:creationId xmlns:a16="http://schemas.microsoft.com/office/drawing/2014/main" id="{D03A20A0-E778-30FE-E263-BD50861C4DBA}"/>
                </a:ext>
              </a:extLst>
            </p:cNvPr>
            <p:cNvGrpSpPr/>
            <p:nvPr/>
          </p:nvGrpSpPr>
          <p:grpSpPr>
            <a:xfrm>
              <a:off x="5728962" y="1691216"/>
              <a:ext cx="645004" cy="745746"/>
              <a:chOff x="7331910" y="1974129"/>
              <a:chExt cx="613201" cy="687949"/>
            </a:xfrm>
          </p:grpSpPr>
          <p:sp>
            <p:nvSpPr>
              <p:cNvPr id="629" name="Free-form: Shape 628">
                <a:extLst>
                  <a:ext uri="{FF2B5EF4-FFF2-40B4-BE49-F238E27FC236}">
                    <a16:creationId xmlns:a16="http://schemas.microsoft.com/office/drawing/2014/main" id="{8827B4DF-8D68-7DD0-506B-0FF41B43D54B}"/>
                  </a:ext>
                </a:extLst>
              </p:cNvPr>
              <p:cNvSpPr/>
              <p:nvPr/>
            </p:nvSpPr>
            <p:spPr>
              <a:xfrm>
                <a:off x="733191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630" name="Free-form: Shape 629">
                <a:extLst>
                  <a:ext uri="{FF2B5EF4-FFF2-40B4-BE49-F238E27FC236}">
                    <a16:creationId xmlns:a16="http://schemas.microsoft.com/office/drawing/2014/main" id="{0D7371A8-C497-726E-8A85-5F1C154AE17A}"/>
                  </a:ext>
                </a:extLst>
              </p:cNvPr>
              <p:cNvSpPr/>
              <p:nvPr/>
            </p:nvSpPr>
            <p:spPr>
              <a:xfrm>
                <a:off x="7336643"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631" name="Graphic 294">
                <a:extLst>
                  <a:ext uri="{FF2B5EF4-FFF2-40B4-BE49-F238E27FC236}">
                    <a16:creationId xmlns:a16="http://schemas.microsoft.com/office/drawing/2014/main" id="{8E31E859-10B1-4EA8-D15E-F27ED4F11BCC}"/>
                  </a:ext>
                </a:extLst>
              </p:cNvPr>
              <p:cNvGrpSpPr/>
              <p:nvPr/>
            </p:nvGrpSpPr>
            <p:grpSpPr>
              <a:xfrm>
                <a:off x="7388273" y="1977550"/>
                <a:ext cx="378853" cy="148519"/>
                <a:chOff x="7388273" y="1977550"/>
                <a:chExt cx="378853" cy="148519"/>
              </a:xfrm>
              <a:solidFill>
                <a:srgbClr val="F19C67"/>
              </a:solidFill>
            </p:grpSpPr>
            <p:sp>
              <p:nvSpPr>
                <p:cNvPr id="643" name="Free-form: Shape 642">
                  <a:extLst>
                    <a:ext uri="{FF2B5EF4-FFF2-40B4-BE49-F238E27FC236}">
                      <a16:creationId xmlns:a16="http://schemas.microsoft.com/office/drawing/2014/main" id="{F9F9BF34-F3F1-FE0B-E35F-039D8648106B}"/>
                    </a:ext>
                  </a:extLst>
                </p:cNvPr>
                <p:cNvSpPr/>
                <p:nvPr/>
              </p:nvSpPr>
              <p:spPr>
                <a:xfrm>
                  <a:off x="7388273"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644" name="Free-form: Shape 643">
                  <a:extLst>
                    <a:ext uri="{FF2B5EF4-FFF2-40B4-BE49-F238E27FC236}">
                      <a16:creationId xmlns:a16="http://schemas.microsoft.com/office/drawing/2014/main" id="{A7F770F1-6CC0-D285-3E41-EFB048BD3214}"/>
                    </a:ext>
                  </a:extLst>
                </p:cNvPr>
                <p:cNvSpPr/>
                <p:nvPr/>
              </p:nvSpPr>
              <p:spPr>
                <a:xfrm>
                  <a:off x="7428610"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645" name="Free-form: Shape 644">
                  <a:extLst>
                    <a:ext uri="{FF2B5EF4-FFF2-40B4-BE49-F238E27FC236}">
                      <a16:creationId xmlns:a16="http://schemas.microsoft.com/office/drawing/2014/main" id="{538F326E-E081-D303-C905-B97F86D84641}"/>
                    </a:ext>
                  </a:extLst>
                </p:cNvPr>
                <p:cNvSpPr/>
                <p:nvPr/>
              </p:nvSpPr>
              <p:spPr>
                <a:xfrm>
                  <a:off x="7474683"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646" name="Free-form: Shape 645">
                  <a:extLst>
                    <a:ext uri="{FF2B5EF4-FFF2-40B4-BE49-F238E27FC236}">
                      <a16:creationId xmlns:a16="http://schemas.microsoft.com/office/drawing/2014/main" id="{6C5464C7-E72E-0694-7D72-8509CAFF44A0}"/>
                    </a:ext>
                  </a:extLst>
                </p:cNvPr>
                <p:cNvSpPr/>
                <p:nvPr/>
              </p:nvSpPr>
              <p:spPr>
                <a:xfrm>
                  <a:off x="750844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647" name="Free-form: Shape 646">
                  <a:extLst>
                    <a:ext uri="{FF2B5EF4-FFF2-40B4-BE49-F238E27FC236}">
                      <a16:creationId xmlns:a16="http://schemas.microsoft.com/office/drawing/2014/main" id="{E8640594-2AF6-842F-CDE3-116B13DD1D87}"/>
                    </a:ext>
                  </a:extLst>
                </p:cNvPr>
                <p:cNvSpPr/>
                <p:nvPr/>
              </p:nvSpPr>
              <p:spPr>
                <a:xfrm>
                  <a:off x="7554263"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632" name="Graphic 294">
                <a:extLst>
                  <a:ext uri="{FF2B5EF4-FFF2-40B4-BE49-F238E27FC236}">
                    <a16:creationId xmlns:a16="http://schemas.microsoft.com/office/drawing/2014/main" id="{1067769C-CF83-1925-18E1-99D8CBD109A8}"/>
                  </a:ext>
                </a:extLst>
              </p:cNvPr>
              <p:cNvGrpSpPr/>
              <p:nvPr/>
            </p:nvGrpSpPr>
            <p:grpSpPr>
              <a:xfrm>
                <a:off x="7400522" y="2174767"/>
                <a:ext cx="366795" cy="366255"/>
                <a:chOff x="7400522" y="2174767"/>
                <a:chExt cx="366795" cy="366255"/>
              </a:xfrm>
              <a:solidFill>
                <a:srgbClr val="54BCE8"/>
              </a:solidFill>
            </p:grpSpPr>
            <p:sp>
              <p:nvSpPr>
                <p:cNvPr id="639" name="Free-form: Shape 638">
                  <a:extLst>
                    <a:ext uri="{FF2B5EF4-FFF2-40B4-BE49-F238E27FC236}">
                      <a16:creationId xmlns:a16="http://schemas.microsoft.com/office/drawing/2014/main" id="{B2A1524C-D45F-FE94-77E9-041E1E27104D}"/>
                    </a:ext>
                  </a:extLst>
                </p:cNvPr>
                <p:cNvSpPr/>
                <p:nvPr/>
              </p:nvSpPr>
              <p:spPr>
                <a:xfrm>
                  <a:off x="7538273"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40" name="Free-form: Shape 639">
                  <a:extLst>
                    <a:ext uri="{FF2B5EF4-FFF2-40B4-BE49-F238E27FC236}">
                      <a16:creationId xmlns:a16="http://schemas.microsoft.com/office/drawing/2014/main" id="{82A138FA-C1F7-6754-042A-B2945DDB0059}"/>
                    </a:ext>
                  </a:extLst>
                </p:cNvPr>
                <p:cNvSpPr/>
                <p:nvPr/>
              </p:nvSpPr>
              <p:spPr>
                <a:xfrm>
                  <a:off x="7400522"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641" name="Free-form: Shape 640">
                  <a:extLst>
                    <a:ext uri="{FF2B5EF4-FFF2-40B4-BE49-F238E27FC236}">
                      <a16:creationId xmlns:a16="http://schemas.microsoft.com/office/drawing/2014/main" id="{671AF8AF-9398-3EEB-3EA2-3B710794BFD6}"/>
                    </a:ext>
                  </a:extLst>
                </p:cNvPr>
                <p:cNvSpPr/>
                <p:nvPr/>
              </p:nvSpPr>
              <p:spPr>
                <a:xfrm>
                  <a:off x="7410744"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42" name="Free-form: Shape 641">
                  <a:extLst>
                    <a:ext uri="{FF2B5EF4-FFF2-40B4-BE49-F238E27FC236}">
                      <a16:creationId xmlns:a16="http://schemas.microsoft.com/office/drawing/2014/main" id="{A8D7AC48-7F24-8ADA-175C-702177437421}"/>
                    </a:ext>
                  </a:extLst>
                </p:cNvPr>
                <p:cNvSpPr/>
                <p:nvPr/>
              </p:nvSpPr>
              <p:spPr>
                <a:xfrm>
                  <a:off x="7560705"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633" name="Free-form: Shape 632">
                <a:extLst>
                  <a:ext uri="{FF2B5EF4-FFF2-40B4-BE49-F238E27FC236}">
                    <a16:creationId xmlns:a16="http://schemas.microsoft.com/office/drawing/2014/main" id="{DE2CD25E-30C7-530C-1B5D-1542439303DA}"/>
                  </a:ext>
                </a:extLst>
              </p:cNvPr>
              <p:cNvSpPr/>
              <p:nvPr/>
            </p:nvSpPr>
            <p:spPr>
              <a:xfrm>
                <a:off x="7375483"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634" name="Free-form: Shape 633">
                <a:extLst>
                  <a:ext uri="{FF2B5EF4-FFF2-40B4-BE49-F238E27FC236}">
                    <a16:creationId xmlns:a16="http://schemas.microsoft.com/office/drawing/2014/main" id="{60000084-22B7-125F-168A-CC8CF0D0E841}"/>
                  </a:ext>
                </a:extLst>
              </p:cNvPr>
              <p:cNvSpPr/>
              <p:nvPr/>
            </p:nvSpPr>
            <p:spPr>
              <a:xfrm>
                <a:off x="7529245"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635" name="Graphic 294">
                <a:extLst>
                  <a:ext uri="{FF2B5EF4-FFF2-40B4-BE49-F238E27FC236}">
                    <a16:creationId xmlns:a16="http://schemas.microsoft.com/office/drawing/2014/main" id="{84E8E869-D124-C9AB-CD7A-B4E2B05BC2B7}"/>
                  </a:ext>
                </a:extLst>
              </p:cNvPr>
              <p:cNvGrpSpPr/>
              <p:nvPr/>
            </p:nvGrpSpPr>
            <p:grpSpPr>
              <a:xfrm>
                <a:off x="7429181" y="2268089"/>
                <a:ext cx="233479" cy="150967"/>
                <a:chOff x="7429181" y="2268089"/>
                <a:chExt cx="233479" cy="150967"/>
              </a:xfrm>
            </p:grpSpPr>
            <p:sp>
              <p:nvSpPr>
                <p:cNvPr id="636" name="Free-form: Shape 635">
                  <a:extLst>
                    <a:ext uri="{FF2B5EF4-FFF2-40B4-BE49-F238E27FC236}">
                      <a16:creationId xmlns:a16="http://schemas.microsoft.com/office/drawing/2014/main" id="{9EF2D6DE-DEF4-4EA7-635B-EDC091ACE048}"/>
                    </a:ext>
                  </a:extLst>
                </p:cNvPr>
                <p:cNvSpPr/>
                <p:nvPr/>
              </p:nvSpPr>
              <p:spPr>
                <a:xfrm>
                  <a:off x="7429181"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637" name="Free-form: Shape 636">
                  <a:extLst>
                    <a:ext uri="{FF2B5EF4-FFF2-40B4-BE49-F238E27FC236}">
                      <a16:creationId xmlns:a16="http://schemas.microsoft.com/office/drawing/2014/main" id="{D12B2659-2958-D36C-D1FD-208CF7B3C573}"/>
                    </a:ext>
                  </a:extLst>
                </p:cNvPr>
                <p:cNvSpPr/>
                <p:nvPr/>
              </p:nvSpPr>
              <p:spPr>
                <a:xfrm>
                  <a:off x="7445887"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638" name="Free-form: Shape 637">
                  <a:extLst>
                    <a:ext uri="{FF2B5EF4-FFF2-40B4-BE49-F238E27FC236}">
                      <a16:creationId xmlns:a16="http://schemas.microsoft.com/office/drawing/2014/main" id="{69D3288E-2F8F-BDEE-51DE-C8E29C066F72}"/>
                    </a:ext>
                  </a:extLst>
                </p:cNvPr>
                <p:cNvSpPr/>
                <p:nvPr/>
              </p:nvSpPr>
              <p:spPr>
                <a:xfrm>
                  <a:off x="7436677"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8" name="Graphic 294">
              <a:extLst>
                <a:ext uri="{FF2B5EF4-FFF2-40B4-BE49-F238E27FC236}">
                  <a16:creationId xmlns:a16="http://schemas.microsoft.com/office/drawing/2014/main" id="{3CFCBB44-8134-4530-D119-CF7C4475F8ED}"/>
                </a:ext>
              </a:extLst>
            </p:cNvPr>
            <p:cNvGrpSpPr/>
            <p:nvPr/>
          </p:nvGrpSpPr>
          <p:grpSpPr>
            <a:xfrm>
              <a:off x="6045476" y="1691216"/>
              <a:ext cx="645004" cy="745746"/>
              <a:chOff x="7632818" y="1974129"/>
              <a:chExt cx="613201" cy="687949"/>
            </a:xfrm>
          </p:grpSpPr>
          <p:sp>
            <p:nvSpPr>
              <p:cNvPr id="610" name="Free-form: Shape 609">
                <a:extLst>
                  <a:ext uri="{FF2B5EF4-FFF2-40B4-BE49-F238E27FC236}">
                    <a16:creationId xmlns:a16="http://schemas.microsoft.com/office/drawing/2014/main" id="{0C0DF805-70F9-AAEE-A46E-F33446709658}"/>
                  </a:ext>
                </a:extLst>
              </p:cNvPr>
              <p:cNvSpPr/>
              <p:nvPr/>
            </p:nvSpPr>
            <p:spPr>
              <a:xfrm>
                <a:off x="7632818"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1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6" y="74080"/>
                      <a:pt x="228196"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7" y="93075"/>
                      <a:pt x="187052" y="83198"/>
                      <a:pt x="184632" y="74840"/>
                    </a:cubicBezTo>
                    <a:cubicBezTo>
                      <a:pt x="183019" y="68002"/>
                      <a:pt x="184632" y="60404"/>
                      <a:pt x="185439" y="53566"/>
                    </a:cubicBezTo>
                    <a:cubicBezTo>
                      <a:pt x="187052" y="36851"/>
                      <a:pt x="192700" y="10259"/>
                      <a:pt x="174145" y="1141"/>
                    </a:cubicBezTo>
                    <a:cubicBezTo>
                      <a:pt x="155590" y="-7976"/>
                      <a:pt x="161238" y="39890"/>
                      <a:pt x="162851" y="61164"/>
                    </a:cubicBezTo>
                    <a:cubicBezTo>
                      <a:pt x="162851" y="68002"/>
                      <a:pt x="162851" y="75600"/>
                      <a:pt x="160431" y="82438"/>
                    </a:cubicBezTo>
                    <a:cubicBezTo>
                      <a:pt x="158011" y="89276"/>
                      <a:pt x="154783" y="95354"/>
                      <a:pt x="149137"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1"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3"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1"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611" name="Free-form: Shape 610">
                <a:extLst>
                  <a:ext uri="{FF2B5EF4-FFF2-40B4-BE49-F238E27FC236}">
                    <a16:creationId xmlns:a16="http://schemas.microsoft.com/office/drawing/2014/main" id="{88A6B06C-13D0-59E4-735E-0BD1525EA9B4}"/>
                  </a:ext>
                </a:extLst>
              </p:cNvPr>
              <p:cNvSpPr/>
              <p:nvPr/>
            </p:nvSpPr>
            <p:spPr>
              <a:xfrm>
                <a:off x="7637551"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612" name="Graphic 294">
                <a:extLst>
                  <a:ext uri="{FF2B5EF4-FFF2-40B4-BE49-F238E27FC236}">
                    <a16:creationId xmlns:a16="http://schemas.microsoft.com/office/drawing/2014/main" id="{04309C8D-305C-CE07-BB46-E1AC29BCE182}"/>
                  </a:ext>
                </a:extLst>
              </p:cNvPr>
              <p:cNvGrpSpPr/>
              <p:nvPr/>
            </p:nvGrpSpPr>
            <p:grpSpPr>
              <a:xfrm>
                <a:off x="7689182" y="1977550"/>
                <a:ext cx="378852" cy="148519"/>
                <a:chOff x="7689182" y="1977550"/>
                <a:chExt cx="378852" cy="148519"/>
              </a:xfrm>
              <a:solidFill>
                <a:srgbClr val="F19C67"/>
              </a:solidFill>
            </p:grpSpPr>
            <p:sp>
              <p:nvSpPr>
                <p:cNvPr id="624" name="Free-form: Shape 623">
                  <a:extLst>
                    <a:ext uri="{FF2B5EF4-FFF2-40B4-BE49-F238E27FC236}">
                      <a16:creationId xmlns:a16="http://schemas.microsoft.com/office/drawing/2014/main" id="{DD92EAB0-E29E-F176-C656-3A209ED53478}"/>
                    </a:ext>
                  </a:extLst>
                </p:cNvPr>
                <p:cNvSpPr/>
                <p:nvPr/>
              </p:nvSpPr>
              <p:spPr>
                <a:xfrm>
                  <a:off x="7689182"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625" name="Free-form: Shape 624">
                  <a:extLst>
                    <a:ext uri="{FF2B5EF4-FFF2-40B4-BE49-F238E27FC236}">
                      <a16:creationId xmlns:a16="http://schemas.microsoft.com/office/drawing/2014/main" id="{701F23FE-E7F3-E3FC-BF00-50DAEF6A1350}"/>
                    </a:ext>
                  </a:extLst>
                </p:cNvPr>
                <p:cNvSpPr/>
                <p:nvPr/>
              </p:nvSpPr>
              <p:spPr>
                <a:xfrm>
                  <a:off x="7729518" y="1985148"/>
                  <a:ext cx="30737" cy="101550"/>
                </a:xfrm>
                <a:custGeom>
                  <a:avLst/>
                  <a:gdLst>
                    <a:gd name="connsiteX0" fmla="*/ 4840 w 30737"/>
                    <a:gd name="connsiteY0" fmla="*/ 41788 h 101550"/>
                    <a:gd name="connsiteX1" fmla="*/ 21781 w 30737"/>
                    <a:gd name="connsiteY1" fmla="*/ 100291 h 101550"/>
                    <a:gd name="connsiteX2" fmla="*/ 29848 w 30737"/>
                    <a:gd name="connsiteY2" fmla="*/ 53944 h 101550"/>
                    <a:gd name="connsiteX3" fmla="*/ 25815 w 30737"/>
                    <a:gd name="connsiteY3" fmla="*/ 80537 h 101550"/>
                    <a:gd name="connsiteX4" fmla="*/ 9680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1" y="66861"/>
                        <a:pt x="8874" y="109409"/>
                        <a:pt x="21781" y="100291"/>
                      </a:cubicBezTo>
                      <a:cubicBezTo>
                        <a:pt x="34689" y="91174"/>
                        <a:pt x="29848" y="53944"/>
                        <a:pt x="29848" y="53944"/>
                      </a:cubicBezTo>
                      <a:cubicBezTo>
                        <a:pt x="29848" y="60783"/>
                        <a:pt x="29848" y="74459"/>
                        <a:pt x="25815" y="80537"/>
                      </a:cubicBezTo>
                      <a:cubicBezTo>
                        <a:pt x="12101" y="100291"/>
                        <a:pt x="8874" y="59263"/>
                        <a:pt x="9680"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626" name="Free-form: Shape 625">
                  <a:extLst>
                    <a:ext uri="{FF2B5EF4-FFF2-40B4-BE49-F238E27FC236}">
                      <a16:creationId xmlns:a16="http://schemas.microsoft.com/office/drawing/2014/main" id="{7DFB4ACF-4478-1F76-8531-00DEB5CEF5C2}"/>
                    </a:ext>
                  </a:extLst>
                </p:cNvPr>
                <p:cNvSpPr/>
                <p:nvPr/>
              </p:nvSpPr>
              <p:spPr>
                <a:xfrm>
                  <a:off x="7775591"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627" name="Free-form: Shape 626">
                  <a:extLst>
                    <a:ext uri="{FF2B5EF4-FFF2-40B4-BE49-F238E27FC236}">
                      <a16:creationId xmlns:a16="http://schemas.microsoft.com/office/drawing/2014/main" id="{E2EFC39E-09D1-E0AA-709E-1207BF9531BC}"/>
                    </a:ext>
                  </a:extLst>
                </p:cNvPr>
                <p:cNvSpPr/>
                <p:nvPr/>
              </p:nvSpPr>
              <p:spPr>
                <a:xfrm>
                  <a:off x="78093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1" y="74459"/>
                      </a:cubicBezTo>
                      <a:cubicBezTo>
                        <a:pt x="16974"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628" name="Free-form: Shape 627">
                  <a:extLst>
                    <a:ext uri="{FF2B5EF4-FFF2-40B4-BE49-F238E27FC236}">
                      <a16:creationId xmlns:a16="http://schemas.microsoft.com/office/drawing/2014/main" id="{EF7107BA-5336-9622-8DB3-76637E4DEA12}"/>
                    </a:ext>
                  </a:extLst>
                </p:cNvPr>
                <p:cNvSpPr/>
                <p:nvPr/>
              </p:nvSpPr>
              <p:spPr>
                <a:xfrm>
                  <a:off x="7854979" y="2012500"/>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613" name="Graphic 294">
                <a:extLst>
                  <a:ext uri="{FF2B5EF4-FFF2-40B4-BE49-F238E27FC236}">
                    <a16:creationId xmlns:a16="http://schemas.microsoft.com/office/drawing/2014/main" id="{7DA7058A-DA76-B5DC-9E97-2D75AAAED33F}"/>
                  </a:ext>
                </a:extLst>
              </p:cNvPr>
              <p:cNvGrpSpPr/>
              <p:nvPr/>
            </p:nvGrpSpPr>
            <p:grpSpPr>
              <a:xfrm>
                <a:off x="7701430" y="2174767"/>
                <a:ext cx="366793" cy="366255"/>
                <a:chOff x="7701430" y="2174767"/>
                <a:chExt cx="366793" cy="366255"/>
              </a:xfrm>
              <a:solidFill>
                <a:srgbClr val="54BCE8"/>
              </a:solidFill>
            </p:grpSpPr>
            <p:sp>
              <p:nvSpPr>
                <p:cNvPr id="620" name="Free-form: Shape 619">
                  <a:extLst>
                    <a:ext uri="{FF2B5EF4-FFF2-40B4-BE49-F238E27FC236}">
                      <a16:creationId xmlns:a16="http://schemas.microsoft.com/office/drawing/2014/main" id="{1D59CD52-2BE1-A891-30CA-D95FC35B5D56}"/>
                    </a:ext>
                  </a:extLst>
                </p:cNvPr>
                <p:cNvSpPr/>
                <p:nvPr/>
              </p:nvSpPr>
              <p:spPr>
                <a:xfrm>
                  <a:off x="7839181"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21" name="Free-form: Shape 620">
                  <a:extLst>
                    <a:ext uri="{FF2B5EF4-FFF2-40B4-BE49-F238E27FC236}">
                      <a16:creationId xmlns:a16="http://schemas.microsoft.com/office/drawing/2014/main" id="{326E8CF7-A973-84AB-7766-EE3D59577913}"/>
                    </a:ext>
                  </a:extLst>
                </p:cNvPr>
                <p:cNvSpPr/>
                <p:nvPr/>
              </p:nvSpPr>
              <p:spPr>
                <a:xfrm>
                  <a:off x="7701430" y="240382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622" name="Free-form: Shape 621">
                  <a:extLst>
                    <a:ext uri="{FF2B5EF4-FFF2-40B4-BE49-F238E27FC236}">
                      <a16:creationId xmlns:a16="http://schemas.microsoft.com/office/drawing/2014/main" id="{A916E695-5E34-2C72-416B-6BE5D6A97AC7}"/>
                    </a:ext>
                  </a:extLst>
                </p:cNvPr>
                <p:cNvSpPr/>
                <p:nvPr/>
              </p:nvSpPr>
              <p:spPr>
                <a:xfrm>
                  <a:off x="7710845" y="2174767"/>
                  <a:ext cx="52056" cy="46924"/>
                </a:xfrm>
                <a:custGeom>
                  <a:avLst/>
                  <a:gdLst>
                    <a:gd name="connsiteX0" fmla="*/ 51748 w 52056"/>
                    <a:gd name="connsiteY0" fmla="*/ 23120 h 46924"/>
                    <a:gd name="connsiteX1" fmla="*/ 25933 w 52056"/>
                    <a:gd name="connsiteY1" fmla="*/ 46673 h 46924"/>
                    <a:gd name="connsiteX2" fmla="*/ 117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4" y="35276"/>
                        <a:pt x="40454" y="48952"/>
                        <a:pt x="25933" y="46673"/>
                      </a:cubicBezTo>
                      <a:cubicBezTo>
                        <a:pt x="14639" y="45153"/>
                        <a:pt x="1731" y="35276"/>
                        <a:pt x="117"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23" name="Free-form: Shape 622">
                  <a:extLst>
                    <a:ext uri="{FF2B5EF4-FFF2-40B4-BE49-F238E27FC236}">
                      <a16:creationId xmlns:a16="http://schemas.microsoft.com/office/drawing/2014/main" id="{954D3F64-A7C3-7BFE-0E81-5BC10B38EEBC}"/>
                    </a:ext>
                  </a:extLst>
                </p:cNvPr>
                <p:cNvSpPr/>
                <p:nvPr/>
              </p:nvSpPr>
              <p:spPr>
                <a:xfrm>
                  <a:off x="7861613"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614" name="Free-form: Shape 613">
                <a:extLst>
                  <a:ext uri="{FF2B5EF4-FFF2-40B4-BE49-F238E27FC236}">
                    <a16:creationId xmlns:a16="http://schemas.microsoft.com/office/drawing/2014/main" id="{4368177A-0F58-32D5-E31A-D4364E69A226}"/>
                  </a:ext>
                </a:extLst>
              </p:cNvPr>
              <p:cNvSpPr/>
              <p:nvPr/>
            </p:nvSpPr>
            <p:spPr>
              <a:xfrm>
                <a:off x="7676391"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7009" y="1520"/>
                      <a:pt x="101531"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615" name="Free-form: Shape 614">
                <a:extLst>
                  <a:ext uri="{FF2B5EF4-FFF2-40B4-BE49-F238E27FC236}">
                    <a16:creationId xmlns:a16="http://schemas.microsoft.com/office/drawing/2014/main" id="{C5840C2A-CB4B-6754-A55F-6EDEA5E91308}"/>
                  </a:ext>
                </a:extLst>
              </p:cNvPr>
              <p:cNvSpPr/>
              <p:nvPr/>
            </p:nvSpPr>
            <p:spPr>
              <a:xfrm>
                <a:off x="7830153" y="2111199"/>
                <a:ext cx="35359" cy="29267"/>
              </a:xfrm>
              <a:custGeom>
                <a:avLst/>
                <a:gdLst>
                  <a:gd name="connsiteX0" fmla="*/ 34894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4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4" y="20587"/>
                    </a:moveTo>
                    <a:cubicBezTo>
                      <a:pt x="32474" y="25146"/>
                      <a:pt x="24407" y="27425"/>
                      <a:pt x="17146" y="28944"/>
                    </a:cubicBezTo>
                    <a:cubicBezTo>
                      <a:pt x="9885" y="30464"/>
                      <a:pt x="2625" y="26665"/>
                      <a:pt x="205" y="16788"/>
                    </a:cubicBezTo>
                    <a:cubicBezTo>
                      <a:pt x="-1408" y="6911"/>
                      <a:pt x="6659" y="-2966"/>
                      <a:pt x="18760" y="833"/>
                    </a:cubicBezTo>
                    <a:cubicBezTo>
                      <a:pt x="30053" y="4631"/>
                      <a:pt x="37314"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616" name="Graphic 294">
                <a:extLst>
                  <a:ext uri="{FF2B5EF4-FFF2-40B4-BE49-F238E27FC236}">
                    <a16:creationId xmlns:a16="http://schemas.microsoft.com/office/drawing/2014/main" id="{AC283780-FF90-F572-8F42-7E16EA9997BB}"/>
                  </a:ext>
                </a:extLst>
              </p:cNvPr>
              <p:cNvGrpSpPr/>
              <p:nvPr/>
            </p:nvGrpSpPr>
            <p:grpSpPr>
              <a:xfrm>
                <a:off x="7730089" y="2268089"/>
                <a:ext cx="233479" cy="150967"/>
                <a:chOff x="7730089" y="2268089"/>
                <a:chExt cx="233479" cy="150967"/>
              </a:xfrm>
            </p:grpSpPr>
            <p:sp>
              <p:nvSpPr>
                <p:cNvPr id="617" name="Free-form: Shape 616">
                  <a:extLst>
                    <a:ext uri="{FF2B5EF4-FFF2-40B4-BE49-F238E27FC236}">
                      <a16:creationId xmlns:a16="http://schemas.microsoft.com/office/drawing/2014/main" id="{A3F9C029-2E46-4E8F-936B-3F668AB25B4C}"/>
                    </a:ext>
                  </a:extLst>
                </p:cNvPr>
                <p:cNvSpPr/>
                <p:nvPr/>
              </p:nvSpPr>
              <p:spPr>
                <a:xfrm>
                  <a:off x="7730089" y="2268089"/>
                  <a:ext cx="120627" cy="111609"/>
                </a:xfrm>
                <a:custGeom>
                  <a:avLst/>
                  <a:gdLst>
                    <a:gd name="connsiteX0" fmla="*/ 118824 w 120627"/>
                    <a:gd name="connsiteY0" fmla="*/ 49083 h 111609"/>
                    <a:gd name="connsiteX1" fmla="*/ 68001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1" y="111385"/>
                      </a:cubicBezTo>
                      <a:cubicBezTo>
                        <a:pt x="36538" y="113665"/>
                        <a:pt x="2656" y="98469"/>
                        <a:pt x="236" y="70357"/>
                      </a:cubicBezTo>
                      <a:cubicBezTo>
                        <a:pt x="-2991" y="37687"/>
                        <a:pt x="27665"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618" name="Free-form: Shape 617">
                  <a:extLst>
                    <a:ext uri="{FF2B5EF4-FFF2-40B4-BE49-F238E27FC236}">
                      <a16:creationId xmlns:a16="http://schemas.microsoft.com/office/drawing/2014/main" id="{5D4B8B7F-1051-EC35-1051-861B466AAE1F}"/>
                    </a:ext>
                  </a:extLst>
                </p:cNvPr>
                <p:cNvSpPr/>
                <p:nvPr/>
              </p:nvSpPr>
              <p:spPr>
                <a:xfrm>
                  <a:off x="7746795" y="2295823"/>
                  <a:ext cx="36849" cy="32219"/>
                </a:xfrm>
                <a:custGeom>
                  <a:avLst/>
                  <a:gdLst>
                    <a:gd name="connsiteX0" fmla="*/ 36773 w 36849"/>
                    <a:gd name="connsiteY0" fmla="*/ 6154 h 32219"/>
                    <a:gd name="connsiteX1" fmla="*/ 25479 w 36849"/>
                    <a:gd name="connsiteY1" fmla="*/ 25148 h 32219"/>
                    <a:gd name="connsiteX2" fmla="*/ 2891 w 36849"/>
                    <a:gd name="connsiteY2" fmla="*/ 28947 h 32219"/>
                    <a:gd name="connsiteX3" fmla="*/ 12571 w 36849"/>
                    <a:gd name="connsiteY3" fmla="*/ 3114 h 32219"/>
                    <a:gd name="connsiteX4" fmla="*/ 36773 w 36849"/>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4672" y="-2964"/>
                        <a:pt x="35966"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619" name="Free-form: Shape 618">
                  <a:extLst>
                    <a:ext uri="{FF2B5EF4-FFF2-40B4-BE49-F238E27FC236}">
                      <a16:creationId xmlns:a16="http://schemas.microsoft.com/office/drawing/2014/main" id="{66BEAF22-9133-7924-7B1D-977DDAABC1CD}"/>
                    </a:ext>
                  </a:extLst>
                </p:cNvPr>
                <p:cNvSpPr/>
                <p:nvPr/>
              </p:nvSpPr>
              <p:spPr>
                <a:xfrm>
                  <a:off x="7737585" y="2273105"/>
                  <a:ext cx="113638" cy="107319"/>
                </a:xfrm>
                <a:custGeom>
                  <a:avLst/>
                  <a:gdLst>
                    <a:gd name="connsiteX0" fmla="*/ 66958 w 113638"/>
                    <a:gd name="connsiteY0" fmla="*/ 0 h 107319"/>
                    <a:gd name="connsiteX1" fmla="*/ 80672 w 113638"/>
                    <a:gd name="connsiteY1" fmla="*/ 24313 h 107319"/>
                    <a:gd name="connsiteX2" fmla="*/ 33882 w 113638"/>
                    <a:gd name="connsiteY2" fmla="*/ 88894 h 107319"/>
                    <a:gd name="connsiteX3" fmla="*/ 0 w 113638"/>
                    <a:gd name="connsiteY3" fmla="*/ 84336 h 107319"/>
                    <a:gd name="connsiteX4" fmla="*/ 61311 w 113638"/>
                    <a:gd name="connsiteY4" fmla="*/ 107129 h 107319"/>
                    <a:gd name="connsiteX5" fmla="*/ 112134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2" y="88894"/>
                      </a:cubicBezTo>
                      <a:cubicBezTo>
                        <a:pt x="21781" y="89654"/>
                        <a:pt x="9680" y="88135"/>
                        <a:pt x="0" y="84336"/>
                      </a:cubicBezTo>
                      <a:cubicBezTo>
                        <a:pt x="11294" y="101051"/>
                        <a:pt x="37109" y="108649"/>
                        <a:pt x="61311" y="107129"/>
                      </a:cubicBezTo>
                      <a:cubicBezTo>
                        <a:pt x="100033" y="104090"/>
                        <a:pt x="119395" y="70660"/>
                        <a:pt x="112134" y="44827"/>
                      </a:cubicBezTo>
                      <a:cubicBezTo>
                        <a:pt x="104874"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9" name="Graphic 294">
              <a:extLst>
                <a:ext uri="{FF2B5EF4-FFF2-40B4-BE49-F238E27FC236}">
                  <a16:creationId xmlns:a16="http://schemas.microsoft.com/office/drawing/2014/main" id="{D1EAE9B8-9F13-ACC6-8777-AB7934E79B22}"/>
                </a:ext>
              </a:extLst>
            </p:cNvPr>
            <p:cNvGrpSpPr/>
            <p:nvPr/>
          </p:nvGrpSpPr>
          <p:grpSpPr>
            <a:xfrm>
              <a:off x="6717540" y="1691216"/>
              <a:ext cx="645004" cy="745746"/>
              <a:chOff x="8271744" y="1974129"/>
              <a:chExt cx="613201" cy="687949"/>
            </a:xfrm>
          </p:grpSpPr>
          <p:sp>
            <p:nvSpPr>
              <p:cNvPr id="591" name="Free-form: Shape 590">
                <a:extLst>
                  <a:ext uri="{FF2B5EF4-FFF2-40B4-BE49-F238E27FC236}">
                    <a16:creationId xmlns:a16="http://schemas.microsoft.com/office/drawing/2014/main" id="{EC328976-1CD4-977B-583B-512AC0DCB9C4}"/>
                  </a:ext>
                </a:extLst>
              </p:cNvPr>
              <p:cNvSpPr/>
              <p:nvPr/>
            </p:nvSpPr>
            <p:spPr>
              <a:xfrm>
                <a:off x="8271744"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592" name="Free-form: Shape 591">
                <a:extLst>
                  <a:ext uri="{FF2B5EF4-FFF2-40B4-BE49-F238E27FC236}">
                    <a16:creationId xmlns:a16="http://schemas.microsoft.com/office/drawing/2014/main" id="{F179F30B-6EAF-9BE0-CB15-6F592ED33336}"/>
                  </a:ext>
                </a:extLst>
              </p:cNvPr>
              <p:cNvSpPr/>
              <p:nvPr/>
            </p:nvSpPr>
            <p:spPr>
              <a:xfrm>
                <a:off x="8276477"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593" name="Graphic 294">
                <a:extLst>
                  <a:ext uri="{FF2B5EF4-FFF2-40B4-BE49-F238E27FC236}">
                    <a16:creationId xmlns:a16="http://schemas.microsoft.com/office/drawing/2014/main" id="{9FE27B4C-FF25-14A9-14EF-D85B666ECCCF}"/>
                  </a:ext>
                </a:extLst>
              </p:cNvPr>
              <p:cNvGrpSpPr/>
              <p:nvPr/>
            </p:nvGrpSpPr>
            <p:grpSpPr>
              <a:xfrm>
                <a:off x="8328107" y="1977550"/>
                <a:ext cx="378853" cy="148519"/>
                <a:chOff x="8328107" y="1977550"/>
                <a:chExt cx="378853" cy="148519"/>
              </a:xfrm>
              <a:solidFill>
                <a:srgbClr val="F19C67"/>
              </a:solidFill>
            </p:grpSpPr>
            <p:sp>
              <p:nvSpPr>
                <p:cNvPr id="605" name="Free-form: Shape 604">
                  <a:extLst>
                    <a:ext uri="{FF2B5EF4-FFF2-40B4-BE49-F238E27FC236}">
                      <a16:creationId xmlns:a16="http://schemas.microsoft.com/office/drawing/2014/main" id="{C7D913A1-F16E-5994-C95B-E8C690841A38}"/>
                    </a:ext>
                  </a:extLst>
                </p:cNvPr>
                <p:cNvSpPr/>
                <p:nvPr/>
              </p:nvSpPr>
              <p:spPr>
                <a:xfrm>
                  <a:off x="8328107"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606" name="Free-form: Shape 605">
                  <a:extLst>
                    <a:ext uri="{FF2B5EF4-FFF2-40B4-BE49-F238E27FC236}">
                      <a16:creationId xmlns:a16="http://schemas.microsoft.com/office/drawing/2014/main" id="{7F10FC4F-14D4-A1B1-8F4B-05F54332206C}"/>
                    </a:ext>
                  </a:extLst>
                </p:cNvPr>
                <p:cNvSpPr/>
                <p:nvPr/>
              </p:nvSpPr>
              <p:spPr>
                <a:xfrm>
                  <a:off x="8368443"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607" name="Free-form: Shape 606">
                  <a:extLst>
                    <a:ext uri="{FF2B5EF4-FFF2-40B4-BE49-F238E27FC236}">
                      <a16:creationId xmlns:a16="http://schemas.microsoft.com/office/drawing/2014/main" id="{3024FE85-FEAB-359B-0520-C44D50C4C3B7}"/>
                    </a:ext>
                  </a:extLst>
                </p:cNvPr>
                <p:cNvSpPr/>
                <p:nvPr/>
              </p:nvSpPr>
              <p:spPr>
                <a:xfrm>
                  <a:off x="8414157"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608" name="Free-form: Shape 607">
                  <a:extLst>
                    <a:ext uri="{FF2B5EF4-FFF2-40B4-BE49-F238E27FC236}">
                      <a16:creationId xmlns:a16="http://schemas.microsoft.com/office/drawing/2014/main" id="{3E9BF1C0-3FAD-95E4-6700-45299B09C649}"/>
                    </a:ext>
                  </a:extLst>
                </p:cNvPr>
                <p:cNvSpPr/>
                <p:nvPr/>
              </p:nvSpPr>
              <p:spPr>
                <a:xfrm>
                  <a:off x="8448277"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609" name="Free-form: Shape 608">
                  <a:extLst>
                    <a:ext uri="{FF2B5EF4-FFF2-40B4-BE49-F238E27FC236}">
                      <a16:creationId xmlns:a16="http://schemas.microsoft.com/office/drawing/2014/main" id="{D65B5FE2-1BE9-B8AF-461D-252698055789}"/>
                    </a:ext>
                  </a:extLst>
                </p:cNvPr>
                <p:cNvSpPr/>
                <p:nvPr/>
              </p:nvSpPr>
              <p:spPr>
                <a:xfrm>
                  <a:off x="8493905" y="2012500"/>
                  <a:ext cx="30758" cy="75563"/>
                </a:xfrm>
                <a:custGeom>
                  <a:avLst/>
                  <a:gdLst>
                    <a:gd name="connsiteX0" fmla="*/ 387 w 30758"/>
                    <a:gd name="connsiteY0" fmla="*/ 50905 h 75563"/>
                    <a:gd name="connsiteX1" fmla="*/ 22975 w 30758"/>
                    <a:gd name="connsiteY1" fmla="*/ 75218 h 75563"/>
                    <a:gd name="connsiteX2" fmla="*/ 24589 w 30758"/>
                    <a:gd name="connsiteY2" fmla="*/ 0 h 75563"/>
                    <a:gd name="connsiteX3" fmla="*/ 24589 w 30758"/>
                    <a:gd name="connsiteY3" fmla="*/ 0 h 75563"/>
                    <a:gd name="connsiteX4" fmla="*/ 27816 w 30758"/>
                    <a:gd name="connsiteY4" fmla="*/ 22034 h 75563"/>
                    <a:gd name="connsiteX5" fmla="*/ 7648 w 30758"/>
                    <a:gd name="connsiteY5" fmla="*/ 43308 h 75563"/>
                    <a:gd name="connsiteX6" fmla="*/ 7648 w 30758"/>
                    <a:gd name="connsiteY6" fmla="*/ 17475 h 75563"/>
                    <a:gd name="connsiteX7" fmla="*/ 8455 w 30758"/>
                    <a:gd name="connsiteY7" fmla="*/ 5318 h 75563"/>
                    <a:gd name="connsiteX8" fmla="*/ 8455 w 30758"/>
                    <a:gd name="connsiteY8" fmla="*/ 5318 h 75563"/>
                    <a:gd name="connsiteX9" fmla="*/ 387 w 30758"/>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8"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594" name="Graphic 294">
                <a:extLst>
                  <a:ext uri="{FF2B5EF4-FFF2-40B4-BE49-F238E27FC236}">
                    <a16:creationId xmlns:a16="http://schemas.microsoft.com/office/drawing/2014/main" id="{1334C2D2-C9A6-5FA3-BA67-9FA3384A979C}"/>
                  </a:ext>
                </a:extLst>
              </p:cNvPr>
              <p:cNvGrpSpPr/>
              <p:nvPr/>
            </p:nvGrpSpPr>
            <p:grpSpPr>
              <a:xfrm>
                <a:off x="8340355" y="2174767"/>
                <a:ext cx="365554" cy="366255"/>
                <a:chOff x="8340355" y="2174767"/>
                <a:chExt cx="365554" cy="366255"/>
              </a:xfrm>
              <a:solidFill>
                <a:srgbClr val="54BCE8"/>
              </a:solidFill>
            </p:grpSpPr>
            <p:sp>
              <p:nvSpPr>
                <p:cNvPr id="601" name="Free-form: Shape 600">
                  <a:extLst>
                    <a:ext uri="{FF2B5EF4-FFF2-40B4-BE49-F238E27FC236}">
                      <a16:creationId xmlns:a16="http://schemas.microsoft.com/office/drawing/2014/main" id="{ADF103F1-3CD4-7F04-5A6B-F077F981AFA6}"/>
                    </a:ext>
                  </a:extLst>
                </p:cNvPr>
                <p:cNvSpPr/>
                <p:nvPr/>
              </p:nvSpPr>
              <p:spPr>
                <a:xfrm>
                  <a:off x="8478107"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602" name="Free-form: Shape 601">
                  <a:extLst>
                    <a:ext uri="{FF2B5EF4-FFF2-40B4-BE49-F238E27FC236}">
                      <a16:creationId xmlns:a16="http://schemas.microsoft.com/office/drawing/2014/main" id="{663EDF36-6036-AAC7-48F1-71155E4567EF}"/>
                    </a:ext>
                  </a:extLst>
                </p:cNvPr>
                <p:cNvSpPr/>
                <p:nvPr/>
              </p:nvSpPr>
              <p:spPr>
                <a:xfrm>
                  <a:off x="8340355" y="2403829"/>
                  <a:ext cx="51622" cy="43469"/>
                </a:xfrm>
                <a:custGeom>
                  <a:avLst/>
                  <a:gdLst>
                    <a:gd name="connsiteX0" fmla="*/ 38576 w 51622"/>
                    <a:gd name="connsiteY0" fmla="*/ 35668 h 43469"/>
                    <a:gd name="connsiteX1" fmla="*/ 3886 w 51622"/>
                    <a:gd name="connsiteY1" fmla="*/ 38707 h 43469"/>
                    <a:gd name="connsiteX2" fmla="*/ 15181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603" name="Free-form: Shape 602">
                  <a:extLst>
                    <a:ext uri="{FF2B5EF4-FFF2-40B4-BE49-F238E27FC236}">
                      <a16:creationId xmlns:a16="http://schemas.microsoft.com/office/drawing/2014/main" id="{04BD662A-EB60-0B84-AB26-1686829B2B14}"/>
                    </a:ext>
                  </a:extLst>
                </p:cNvPr>
                <p:cNvSpPr/>
                <p:nvPr/>
              </p:nvSpPr>
              <p:spPr>
                <a:xfrm>
                  <a:off x="8349771" y="2174767"/>
                  <a:ext cx="52056" cy="46924"/>
                </a:xfrm>
                <a:custGeom>
                  <a:avLst/>
                  <a:gdLst>
                    <a:gd name="connsiteX0" fmla="*/ 51748 w 52056"/>
                    <a:gd name="connsiteY0" fmla="*/ 23120 h 46924"/>
                    <a:gd name="connsiteX1" fmla="*/ 25933 w 52056"/>
                    <a:gd name="connsiteY1" fmla="*/ 46673 h 46924"/>
                    <a:gd name="connsiteX2" fmla="*/ 118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604" name="Free-form: Shape 603">
                  <a:extLst>
                    <a:ext uri="{FF2B5EF4-FFF2-40B4-BE49-F238E27FC236}">
                      <a16:creationId xmlns:a16="http://schemas.microsoft.com/office/drawing/2014/main" id="{DD1CB37D-44CB-EABB-A778-30B9B5CA5932}"/>
                    </a:ext>
                  </a:extLst>
                </p:cNvPr>
                <p:cNvSpPr/>
                <p:nvPr/>
              </p:nvSpPr>
              <p:spPr>
                <a:xfrm>
                  <a:off x="8499732" y="2378670"/>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2"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595" name="Free-form: Shape 594">
                <a:extLst>
                  <a:ext uri="{FF2B5EF4-FFF2-40B4-BE49-F238E27FC236}">
                    <a16:creationId xmlns:a16="http://schemas.microsoft.com/office/drawing/2014/main" id="{8AAA604B-15B3-DBC1-905A-9D2C573A7413}"/>
                  </a:ext>
                </a:extLst>
              </p:cNvPr>
              <p:cNvSpPr/>
              <p:nvPr/>
            </p:nvSpPr>
            <p:spPr>
              <a:xfrm>
                <a:off x="8315429" y="2108116"/>
                <a:ext cx="130589" cy="35858"/>
              </a:xfrm>
              <a:custGeom>
                <a:avLst/>
                <a:gdLst>
                  <a:gd name="connsiteX0" fmla="*/ 129652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5"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596" name="Free-form: Shape 595">
                <a:extLst>
                  <a:ext uri="{FF2B5EF4-FFF2-40B4-BE49-F238E27FC236}">
                    <a16:creationId xmlns:a16="http://schemas.microsoft.com/office/drawing/2014/main" id="{B5AF9D70-5196-877D-3DFF-3D29F12F6988}"/>
                  </a:ext>
                </a:extLst>
              </p:cNvPr>
              <p:cNvSpPr/>
              <p:nvPr/>
            </p:nvSpPr>
            <p:spPr>
              <a:xfrm>
                <a:off x="8469078" y="2111199"/>
                <a:ext cx="35359" cy="29267"/>
              </a:xfrm>
              <a:custGeom>
                <a:avLst/>
                <a:gdLst>
                  <a:gd name="connsiteX0" fmla="*/ 34895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5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597" name="Graphic 294">
                <a:extLst>
                  <a:ext uri="{FF2B5EF4-FFF2-40B4-BE49-F238E27FC236}">
                    <a16:creationId xmlns:a16="http://schemas.microsoft.com/office/drawing/2014/main" id="{FA3634F4-AED7-304A-0397-5A0D7CD86D6B}"/>
                  </a:ext>
                </a:extLst>
              </p:cNvPr>
              <p:cNvGrpSpPr/>
              <p:nvPr/>
            </p:nvGrpSpPr>
            <p:grpSpPr>
              <a:xfrm>
                <a:off x="8349889" y="2255515"/>
                <a:ext cx="272915" cy="163796"/>
                <a:chOff x="8349889" y="2255515"/>
                <a:chExt cx="272915" cy="163796"/>
              </a:xfrm>
            </p:grpSpPr>
            <p:sp>
              <p:nvSpPr>
                <p:cNvPr id="598" name="Free-form: Shape 597">
                  <a:extLst>
                    <a:ext uri="{FF2B5EF4-FFF2-40B4-BE49-F238E27FC236}">
                      <a16:creationId xmlns:a16="http://schemas.microsoft.com/office/drawing/2014/main" id="{5D1E6230-6137-87D4-BC93-9CD33503E7FF}"/>
                    </a:ext>
                  </a:extLst>
                </p:cNvPr>
                <p:cNvSpPr/>
                <p:nvPr/>
              </p:nvSpPr>
              <p:spPr>
                <a:xfrm>
                  <a:off x="8349889"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8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8"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599" name="Free-form: Shape 598">
                  <a:extLst>
                    <a:ext uri="{FF2B5EF4-FFF2-40B4-BE49-F238E27FC236}">
                      <a16:creationId xmlns:a16="http://schemas.microsoft.com/office/drawing/2014/main" id="{29356CB0-A0C8-7F5D-12A1-04D544058290}"/>
                    </a:ext>
                  </a:extLst>
                </p:cNvPr>
                <p:cNvSpPr/>
                <p:nvPr/>
              </p:nvSpPr>
              <p:spPr>
                <a:xfrm>
                  <a:off x="8368740" y="2282248"/>
                  <a:ext cx="50557" cy="32470"/>
                </a:xfrm>
                <a:custGeom>
                  <a:avLst/>
                  <a:gdLst>
                    <a:gd name="connsiteX0" fmla="*/ 50527 w 50557"/>
                    <a:gd name="connsiteY0" fmla="*/ 9092 h 32470"/>
                    <a:gd name="connsiteX1" fmla="*/ 32779 w 50557"/>
                    <a:gd name="connsiteY1" fmla="*/ 27327 h 32470"/>
                    <a:gd name="connsiteX2" fmla="*/ 4544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4"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600" name="Free-form: Shape 599">
                  <a:extLst>
                    <a:ext uri="{FF2B5EF4-FFF2-40B4-BE49-F238E27FC236}">
                      <a16:creationId xmlns:a16="http://schemas.microsoft.com/office/drawing/2014/main" id="{12B888BF-94F3-EC30-88F8-2628BB8F8A26}"/>
                    </a:ext>
                  </a:extLst>
                </p:cNvPr>
                <p:cNvSpPr/>
                <p:nvPr/>
              </p:nvSpPr>
              <p:spPr>
                <a:xfrm>
                  <a:off x="8363603"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0" name="Graphic 294">
              <a:extLst>
                <a:ext uri="{FF2B5EF4-FFF2-40B4-BE49-F238E27FC236}">
                  <a16:creationId xmlns:a16="http://schemas.microsoft.com/office/drawing/2014/main" id="{68082D87-513F-8651-7DDA-42D434E5CF2F}"/>
                </a:ext>
              </a:extLst>
            </p:cNvPr>
            <p:cNvGrpSpPr/>
            <p:nvPr/>
          </p:nvGrpSpPr>
          <p:grpSpPr>
            <a:xfrm>
              <a:off x="7032339" y="1686429"/>
              <a:ext cx="662215" cy="774094"/>
              <a:chOff x="8571021" y="1969713"/>
              <a:chExt cx="629563" cy="714100"/>
            </a:xfrm>
          </p:grpSpPr>
          <p:sp>
            <p:nvSpPr>
              <p:cNvPr id="444" name="Free-form: Shape 443">
                <a:extLst>
                  <a:ext uri="{FF2B5EF4-FFF2-40B4-BE49-F238E27FC236}">
                    <a16:creationId xmlns:a16="http://schemas.microsoft.com/office/drawing/2014/main" id="{19A07A6E-FF8A-F4AC-F793-A8421B0ED7BA}"/>
                  </a:ext>
                </a:extLst>
              </p:cNvPr>
              <p:cNvSpPr/>
              <p:nvPr/>
            </p:nvSpPr>
            <p:spPr>
              <a:xfrm>
                <a:off x="8571021" y="1969713"/>
                <a:ext cx="326630" cy="528322"/>
              </a:xfrm>
              <a:custGeom>
                <a:avLst/>
                <a:gdLst>
                  <a:gd name="connsiteX0" fmla="*/ 285490 w 326630"/>
                  <a:gd name="connsiteY0" fmla="*/ 88373 h 528322"/>
                  <a:gd name="connsiteX1" fmla="*/ 273389 w 326630"/>
                  <a:gd name="connsiteY1" fmla="*/ 51144 h 528322"/>
                  <a:gd name="connsiteX2" fmla="*/ 255642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5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2"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4" y="3278"/>
                      <a:pt x="199977" y="35189"/>
                      <a:pt x="202398" y="56463"/>
                    </a:cubicBezTo>
                    <a:cubicBezTo>
                      <a:pt x="203205"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5"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8" y="16954"/>
                      <a:pt x="87036" y="16194"/>
                    </a:cubicBezTo>
                    <a:cubicBezTo>
                      <a:pt x="67675" y="15434"/>
                      <a:pt x="78969" y="59502"/>
                      <a:pt x="82196" y="79256"/>
                    </a:cubicBezTo>
                    <a:cubicBezTo>
                      <a:pt x="83003" y="83815"/>
                      <a:pt x="86230"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3"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7"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445" name="Free-form: Shape 444">
                <a:extLst>
                  <a:ext uri="{FF2B5EF4-FFF2-40B4-BE49-F238E27FC236}">
                    <a16:creationId xmlns:a16="http://schemas.microsoft.com/office/drawing/2014/main" id="{52F210D2-DFFA-8BE4-7269-44944342180D}"/>
                  </a:ext>
                </a:extLst>
              </p:cNvPr>
              <p:cNvSpPr/>
              <p:nvPr/>
            </p:nvSpPr>
            <p:spPr>
              <a:xfrm>
                <a:off x="8573792" y="2058087"/>
                <a:ext cx="323597" cy="442988"/>
              </a:xfrm>
              <a:custGeom>
                <a:avLst/>
                <a:gdLst>
                  <a:gd name="connsiteX0" fmla="*/ 282719 w 323597"/>
                  <a:gd name="connsiteY0" fmla="*/ 0 h 442988"/>
                  <a:gd name="connsiteX1" fmla="*/ 273846 w 323597"/>
                  <a:gd name="connsiteY1" fmla="*/ 134481 h 442988"/>
                  <a:gd name="connsiteX2" fmla="*/ 249644 w 323597"/>
                  <a:gd name="connsiteY2" fmla="*/ 240851 h 442988"/>
                  <a:gd name="connsiteX3" fmla="*/ 244804 w 323597"/>
                  <a:gd name="connsiteY3" fmla="*/ 347980 h 442988"/>
                  <a:gd name="connsiteX4" fmla="*/ 232703 w 323597"/>
                  <a:gd name="connsiteY4" fmla="*/ 363935 h 442988"/>
                  <a:gd name="connsiteX5" fmla="*/ 147997 w 323597"/>
                  <a:gd name="connsiteY5" fmla="*/ 379891 h 442988"/>
                  <a:gd name="connsiteX6" fmla="*/ 102013 w 323597"/>
                  <a:gd name="connsiteY6" fmla="*/ 373812 h 442988"/>
                  <a:gd name="connsiteX7" fmla="*/ 53610 w 323597"/>
                  <a:gd name="connsiteY7" fmla="*/ 341142 h 442988"/>
                  <a:gd name="connsiteX8" fmla="*/ 26181 w 323597"/>
                  <a:gd name="connsiteY8" fmla="*/ 262884 h 442988"/>
                  <a:gd name="connsiteX9" fmla="*/ 24568 w 323597"/>
                  <a:gd name="connsiteY9" fmla="*/ 176269 h 442988"/>
                  <a:gd name="connsiteX10" fmla="*/ 366 w 323597"/>
                  <a:gd name="connsiteY10" fmla="*/ 147398 h 442988"/>
                  <a:gd name="connsiteX11" fmla="*/ 8433 w 323597"/>
                  <a:gd name="connsiteY11" fmla="*/ 209700 h 442988"/>
                  <a:gd name="connsiteX12" fmla="*/ 29408 w 323597"/>
                  <a:gd name="connsiteY12" fmla="*/ 416360 h 442988"/>
                  <a:gd name="connsiteX13" fmla="*/ 134282 w 323597"/>
                  <a:gd name="connsiteY13" fmla="*/ 435355 h 442988"/>
                  <a:gd name="connsiteX14" fmla="*/ 274652 w 323597"/>
                  <a:gd name="connsiteY14" fmla="*/ 424718 h 442988"/>
                  <a:gd name="connsiteX15" fmla="*/ 280299 w 323597"/>
                  <a:gd name="connsiteY15" fmla="*/ 419399 h 442988"/>
                  <a:gd name="connsiteX16" fmla="*/ 298854 w 323597"/>
                  <a:gd name="connsiteY16" fmla="*/ 328226 h 442988"/>
                  <a:gd name="connsiteX17" fmla="*/ 282719 w 323597"/>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7" h="442988">
                    <a:moveTo>
                      <a:pt x="282719" y="0"/>
                    </a:moveTo>
                    <a:cubicBezTo>
                      <a:pt x="273039" y="47106"/>
                      <a:pt x="249644" y="62302"/>
                      <a:pt x="273846" y="134481"/>
                    </a:cubicBezTo>
                    <a:cubicBezTo>
                      <a:pt x="285946" y="170951"/>
                      <a:pt x="257711" y="203621"/>
                      <a:pt x="249644" y="240851"/>
                    </a:cubicBezTo>
                    <a:cubicBezTo>
                      <a:pt x="242383" y="277320"/>
                      <a:pt x="264165" y="316069"/>
                      <a:pt x="244804" y="347980"/>
                    </a:cubicBezTo>
                    <a:cubicBezTo>
                      <a:pt x="241577" y="354058"/>
                      <a:pt x="236736" y="359377"/>
                      <a:pt x="232703" y="363935"/>
                    </a:cubicBezTo>
                    <a:cubicBezTo>
                      <a:pt x="209308" y="388248"/>
                      <a:pt x="177845"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8" y="416360"/>
                    </a:cubicBezTo>
                    <a:cubicBezTo>
                      <a:pt x="52803" y="430796"/>
                      <a:pt x="104434" y="428517"/>
                      <a:pt x="134282" y="435355"/>
                    </a:cubicBezTo>
                    <a:cubicBezTo>
                      <a:pt x="176232" y="445232"/>
                      <a:pt x="237543" y="449031"/>
                      <a:pt x="274652" y="424718"/>
                    </a:cubicBezTo>
                    <a:cubicBezTo>
                      <a:pt x="277073" y="423198"/>
                      <a:pt x="278686" y="421679"/>
                      <a:pt x="280299" y="419399"/>
                    </a:cubicBezTo>
                    <a:cubicBezTo>
                      <a:pt x="304501" y="389008"/>
                      <a:pt x="287560" y="363176"/>
                      <a:pt x="298854" y="328226"/>
                    </a:cubicBezTo>
                    <a:cubicBezTo>
                      <a:pt x="303694" y="246169"/>
                      <a:pt x="360972" y="67621"/>
                      <a:pt x="282719" y="0"/>
                    </a:cubicBezTo>
                    <a:close/>
                  </a:path>
                </a:pathLst>
              </a:custGeom>
              <a:solidFill>
                <a:srgbClr val="F19C67"/>
              </a:solidFill>
              <a:ln w="4185" cap="flat">
                <a:noFill/>
                <a:prstDash val="solid"/>
                <a:miter/>
              </a:ln>
            </p:spPr>
            <p:txBody>
              <a:bodyPr rtlCol="0" anchor="ctr"/>
              <a:lstStyle/>
              <a:p>
                <a:endParaRPr lang="en-GB" dirty="0"/>
              </a:p>
            </p:txBody>
          </p:sp>
          <p:grpSp>
            <p:nvGrpSpPr>
              <p:cNvPr id="446" name="Graphic 294">
                <a:extLst>
                  <a:ext uri="{FF2B5EF4-FFF2-40B4-BE49-F238E27FC236}">
                    <a16:creationId xmlns:a16="http://schemas.microsoft.com/office/drawing/2014/main" id="{B42B1E26-59DD-6771-76C6-61CAA332208B}"/>
                  </a:ext>
                </a:extLst>
              </p:cNvPr>
              <p:cNvGrpSpPr/>
              <p:nvPr/>
            </p:nvGrpSpPr>
            <p:grpSpPr>
              <a:xfrm>
                <a:off x="8615266" y="1985148"/>
                <a:ext cx="401711" cy="139103"/>
                <a:chOff x="8615266" y="1985148"/>
                <a:chExt cx="401711" cy="139103"/>
              </a:xfrm>
              <a:solidFill>
                <a:srgbClr val="F19C67"/>
              </a:solidFill>
            </p:grpSpPr>
            <p:sp>
              <p:nvSpPr>
                <p:cNvPr id="586" name="Free-form: Shape 585">
                  <a:extLst>
                    <a:ext uri="{FF2B5EF4-FFF2-40B4-BE49-F238E27FC236}">
                      <a16:creationId xmlns:a16="http://schemas.microsoft.com/office/drawing/2014/main" id="{34888CCE-4C16-E200-C11A-15A2FD7E8BA0}"/>
                    </a:ext>
                  </a:extLst>
                </p:cNvPr>
                <p:cNvSpPr/>
                <p:nvPr/>
              </p:nvSpPr>
              <p:spPr>
                <a:xfrm>
                  <a:off x="8615266"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587" name="Free-form: Shape 586">
                  <a:extLst>
                    <a:ext uri="{FF2B5EF4-FFF2-40B4-BE49-F238E27FC236}">
                      <a16:creationId xmlns:a16="http://schemas.microsoft.com/office/drawing/2014/main" id="{711A90FD-7680-AB4F-7DEA-10B027D1CDB7}"/>
                    </a:ext>
                  </a:extLst>
                </p:cNvPr>
                <p:cNvSpPr/>
                <p:nvPr/>
              </p:nvSpPr>
              <p:spPr>
                <a:xfrm>
                  <a:off x="8657218" y="1987427"/>
                  <a:ext cx="37563" cy="101228"/>
                </a:xfrm>
                <a:custGeom>
                  <a:avLst/>
                  <a:gdLst>
                    <a:gd name="connsiteX0" fmla="*/ 8100 w 37563"/>
                    <a:gd name="connsiteY0" fmla="*/ 41788 h 101228"/>
                    <a:gd name="connsiteX1" fmla="*/ 29881 w 37563"/>
                    <a:gd name="connsiteY1" fmla="*/ 99531 h 101228"/>
                    <a:gd name="connsiteX2" fmla="*/ 35528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8" y="50905"/>
                        <a:pt x="35528"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6"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588" name="Free-form: Shape 587">
                  <a:extLst>
                    <a:ext uri="{FF2B5EF4-FFF2-40B4-BE49-F238E27FC236}">
                      <a16:creationId xmlns:a16="http://schemas.microsoft.com/office/drawing/2014/main" id="{C7453058-54E5-1511-276C-1BACAC55F07E}"/>
                    </a:ext>
                  </a:extLst>
                </p:cNvPr>
                <p:cNvSpPr/>
                <p:nvPr/>
              </p:nvSpPr>
              <p:spPr>
                <a:xfrm>
                  <a:off x="8710000" y="2022377"/>
                  <a:ext cx="22020" cy="59712"/>
                </a:xfrm>
                <a:custGeom>
                  <a:avLst/>
                  <a:gdLst>
                    <a:gd name="connsiteX0" fmla="*/ 5334 w 22020"/>
                    <a:gd name="connsiteY0" fmla="*/ 59263 h 59712"/>
                    <a:gd name="connsiteX1" fmla="*/ 19048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8" y="7598"/>
                      </a:cubicBezTo>
                      <a:cubicBezTo>
                        <a:pt x="19855" y="14436"/>
                        <a:pt x="19855" y="22793"/>
                        <a:pt x="18242" y="30391"/>
                      </a:cubicBezTo>
                      <a:cubicBezTo>
                        <a:pt x="16628" y="37989"/>
                        <a:pt x="13401" y="44827"/>
                        <a:pt x="6948" y="39509"/>
                      </a:cubicBezTo>
                      <a:cubicBezTo>
                        <a:pt x="-313" y="34190"/>
                        <a:pt x="2107" y="11397"/>
                        <a:pt x="2107" y="3799"/>
                      </a:cubicBezTo>
                      <a:cubicBezTo>
                        <a:pt x="2107" y="2279"/>
                        <a:pt x="2107" y="1520"/>
                        <a:pt x="2107" y="0"/>
                      </a:cubicBezTo>
                      <a:cubicBezTo>
                        <a:pt x="2107" y="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589" name="Free-form: Shape 588">
                  <a:extLst>
                    <a:ext uri="{FF2B5EF4-FFF2-40B4-BE49-F238E27FC236}">
                      <a16:creationId xmlns:a16="http://schemas.microsoft.com/office/drawing/2014/main" id="{6AE6D65F-A681-1C3B-4300-C1F530C3770F}"/>
                    </a:ext>
                  </a:extLst>
                </p:cNvPr>
                <p:cNvSpPr/>
                <p:nvPr/>
              </p:nvSpPr>
              <p:spPr>
                <a:xfrm>
                  <a:off x="8744846" y="1985148"/>
                  <a:ext cx="29975" cy="91341"/>
                </a:xfrm>
                <a:custGeom>
                  <a:avLst/>
                  <a:gdLst>
                    <a:gd name="connsiteX0" fmla="*/ 20505 w 29975"/>
                    <a:gd name="connsiteY0" fmla="*/ 91174 h 91341"/>
                    <a:gd name="connsiteX1" fmla="*/ 29379 w 29975"/>
                    <a:gd name="connsiteY1" fmla="*/ 55464 h 91341"/>
                    <a:gd name="connsiteX2" fmla="*/ 29379 w 29975"/>
                    <a:gd name="connsiteY2" fmla="*/ 55464 h 91341"/>
                    <a:gd name="connsiteX3" fmla="*/ 26959 w 29975"/>
                    <a:gd name="connsiteY3" fmla="*/ 65341 h 91341"/>
                    <a:gd name="connsiteX4" fmla="*/ 9211 w 29975"/>
                    <a:gd name="connsiteY4" fmla="*/ 56984 h 91341"/>
                    <a:gd name="connsiteX5" fmla="*/ 8404 w 29975"/>
                    <a:gd name="connsiteY5" fmla="*/ 34190 h 91341"/>
                    <a:gd name="connsiteX6" fmla="*/ 7598 w 29975"/>
                    <a:gd name="connsiteY6" fmla="*/ 10637 h 91341"/>
                    <a:gd name="connsiteX7" fmla="*/ 2757 w 29975"/>
                    <a:gd name="connsiteY7" fmla="*/ 0 h 91341"/>
                    <a:gd name="connsiteX8" fmla="*/ 2757 w 29975"/>
                    <a:gd name="connsiteY8" fmla="*/ 0 h 91341"/>
                    <a:gd name="connsiteX9" fmla="*/ 1144 w 29975"/>
                    <a:gd name="connsiteY9" fmla="*/ 48626 h 91341"/>
                    <a:gd name="connsiteX10" fmla="*/ 20505 w 29975"/>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341">
                      <a:moveTo>
                        <a:pt x="20505" y="91174"/>
                      </a:moveTo>
                      <a:cubicBezTo>
                        <a:pt x="33413" y="89654"/>
                        <a:pt x="29379" y="55464"/>
                        <a:pt x="29379" y="55464"/>
                      </a:cubicBezTo>
                      <a:lnTo>
                        <a:pt x="29379" y="55464"/>
                      </a:lnTo>
                      <a:cubicBezTo>
                        <a:pt x="29379" y="59263"/>
                        <a:pt x="28572" y="63062"/>
                        <a:pt x="26959" y="65341"/>
                      </a:cubicBezTo>
                      <a:cubicBezTo>
                        <a:pt x="18891" y="75218"/>
                        <a:pt x="11631" y="65341"/>
                        <a:pt x="9211" y="56984"/>
                      </a:cubicBezTo>
                      <a:cubicBezTo>
                        <a:pt x="7598" y="50146"/>
                        <a:pt x="8404" y="41788"/>
                        <a:pt x="8404" y="34190"/>
                      </a:cubicBezTo>
                      <a:cubicBezTo>
                        <a:pt x="8404" y="24313"/>
                        <a:pt x="10018" y="22034"/>
                        <a:pt x="7598" y="10637"/>
                      </a:cubicBezTo>
                      <a:cubicBezTo>
                        <a:pt x="5984" y="6078"/>
                        <a:pt x="5178" y="3799"/>
                        <a:pt x="2757" y="0"/>
                      </a:cubicBezTo>
                      <a:lnTo>
                        <a:pt x="2757" y="0"/>
                      </a:lnTo>
                      <a:cubicBezTo>
                        <a:pt x="2757" y="1520"/>
                        <a:pt x="5178" y="25073"/>
                        <a:pt x="1144" y="48626"/>
                      </a:cubicBezTo>
                      <a:cubicBezTo>
                        <a:pt x="-3697" y="72179"/>
                        <a:pt x="7598" y="93453"/>
                        <a:pt x="20505" y="91174"/>
                      </a:cubicBezTo>
                      <a:close/>
                    </a:path>
                  </a:pathLst>
                </a:custGeom>
                <a:solidFill>
                  <a:srgbClr val="F19C67"/>
                </a:solidFill>
                <a:ln w="4185" cap="flat">
                  <a:noFill/>
                  <a:prstDash val="solid"/>
                  <a:miter/>
                </a:ln>
              </p:spPr>
              <p:txBody>
                <a:bodyPr rtlCol="0" anchor="ctr"/>
                <a:lstStyle/>
                <a:p>
                  <a:endParaRPr lang="en-GB" dirty="0"/>
                </a:p>
              </p:txBody>
            </p:sp>
            <p:sp>
              <p:nvSpPr>
                <p:cNvPr id="590" name="Free-form: Shape 589">
                  <a:extLst>
                    <a:ext uri="{FF2B5EF4-FFF2-40B4-BE49-F238E27FC236}">
                      <a16:creationId xmlns:a16="http://schemas.microsoft.com/office/drawing/2014/main" id="{5B0980F6-DCFF-1724-545E-DC2C8C26D845}"/>
                    </a:ext>
                  </a:extLst>
                </p:cNvPr>
                <p:cNvSpPr/>
                <p:nvPr/>
              </p:nvSpPr>
              <p:spPr>
                <a:xfrm>
                  <a:off x="8792014"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4" y="66101"/>
                        <a:pt x="24967" y="63062"/>
                      </a:cubicBezTo>
                      <a:cubicBezTo>
                        <a:pt x="31421" y="60023"/>
                        <a:pt x="37068" y="28112"/>
                        <a:pt x="22547" y="0"/>
                      </a:cubicBezTo>
                      <a:lnTo>
                        <a:pt x="22547" y="0"/>
                      </a:lnTo>
                      <a:cubicBezTo>
                        <a:pt x="24160" y="8358"/>
                        <a:pt x="25774" y="5318"/>
                        <a:pt x="26581" y="12157"/>
                      </a:cubicBezTo>
                      <a:cubicBezTo>
                        <a:pt x="28194" y="24313"/>
                        <a:pt x="19320" y="57743"/>
                        <a:pt x="6413"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447" name="Graphic 294">
                <a:extLst>
                  <a:ext uri="{FF2B5EF4-FFF2-40B4-BE49-F238E27FC236}">
                    <a16:creationId xmlns:a16="http://schemas.microsoft.com/office/drawing/2014/main" id="{1AAE68F6-7675-D216-9CAC-A0D360ACD5C1}"/>
                  </a:ext>
                </a:extLst>
              </p:cNvPr>
              <p:cNvGrpSpPr/>
              <p:nvPr/>
            </p:nvGrpSpPr>
            <p:grpSpPr>
              <a:xfrm>
                <a:off x="8637780" y="2178343"/>
                <a:ext cx="357958" cy="367391"/>
                <a:chOff x="8637780" y="2178343"/>
                <a:chExt cx="357958" cy="367391"/>
              </a:xfrm>
              <a:solidFill>
                <a:srgbClr val="54BCE8"/>
              </a:solidFill>
            </p:grpSpPr>
            <p:sp>
              <p:nvSpPr>
                <p:cNvPr id="582" name="Free-form: Shape 581">
                  <a:extLst>
                    <a:ext uri="{FF2B5EF4-FFF2-40B4-BE49-F238E27FC236}">
                      <a16:creationId xmlns:a16="http://schemas.microsoft.com/office/drawing/2014/main" id="{E28E469A-3F07-86EB-6BB7-51F82CA5578A}"/>
                    </a:ext>
                  </a:extLst>
                </p:cNvPr>
                <p:cNvSpPr/>
                <p:nvPr/>
              </p:nvSpPr>
              <p:spPr>
                <a:xfrm>
                  <a:off x="8779821"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9093"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583" name="Free-form: Shape 582">
                  <a:extLst>
                    <a:ext uri="{FF2B5EF4-FFF2-40B4-BE49-F238E27FC236}">
                      <a16:creationId xmlns:a16="http://schemas.microsoft.com/office/drawing/2014/main" id="{7CC701D3-57CB-6824-4EE1-16DC2BF2DFDE}"/>
                    </a:ext>
                  </a:extLst>
                </p:cNvPr>
                <p:cNvSpPr/>
                <p:nvPr/>
              </p:nvSpPr>
              <p:spPr>
                <a:xfrm>
                  <a:off x="8637780" y="2410337"/>
                  <a:ext cx="50626" cy="41382"/>
                </a:xfrm>
                <a:custGeom>
                  <a:avLst/>
                  <a:gdLst>
                    <a:gd name="connsiteX0" fmla="*/ 37218 w 50626"/>
                    <a:gd name="connsiteY0" fmla="*/ 35998 h 41382"/>
                    <a:gd name="connsiteX1" fmla="*/ 3336 w 50626"/>
                    <a:gd name="connsiteY1" fmla="*/ 34478 h 41382"/>
                    <a:gd name="connsiteX2" fmla="*/ 15437 w 50626"/>
                    <a:gd name="connsiteY2" fmla="*/ 5607 h 41382"/>
                    <a:gd name="connsiteX3" fmla="*/ 49319 w 50626"/>
                    <a:gd name="connsiteY3" fmla="*/ 6367 h 41382"/>
                    <a:gd name="connsiteX4" fmla="*/ 37218 w 50626"/>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6" h="41382">
                      <a:moveTo>
                        <a:pt x="37218" y="35998"/>
                      </a:moveTo>
                      <a:cubicBezTo>
                        <a:pt x="24310" y="45115"/>
                        <a:pt x="9790" y="41317"/>
                        <a:pt x="3336" y="34478"/>
                      </a:cubicBezTo>
                      <a:cubicBezTo>
                        <a:pt x="-3925" y="26121"/>
                        <a:pt x="915" y="13205"/>
                        <a:pt x="15437" y="5607"/>
                      </a:cubicBezTo>
                      <a:cubicBezTo>
                        <a:pt x="27538" y="-1231"/>
                        <a:pt x="44479" y="-2751"/>
                        <a:pt x="49319" y="6367"/>
                      </a:cubicBezTo>
                      <a:cubicBezTo>
                        <a:pt x="53352" y="14724"/>
                        <a:pt x="47706"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584" name="Free-form: Shape 583">
                  <a:extLst>
                    <a:ext uri="{FF2B5EF4-FFF2-40B4-BE49-F238E27FC236}">
                      <a16:creationId xmlns:a16="http://schemas.microsoft.com/office/drawing/2014/main" id="{0777840C-CBD0-8D59-78AF-ABB0870E24EE}"/>
                    </a:ext>
                  </a:extLst>
                </p:cNvPr>
                <p:cNvSpPr/>
                <p:nvPr/>
              </p:nvSpPr>
              <p:spPr>
                <a:xfrm>
                  <a:off x="8650553"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585" name="Free-form: Shape 584">
                  <a:extLst>
                    <a:ext uri="{FF2B5EF4-FFF2-40B4-BE49-F238E27FC236}">
                      <a16:creationId xmlns:a16="http://schemas.microsoft.com/office/drawing/2014/main" id="{B811BB65-9FCD-972A-E870-6F8DB0502E81}"/>
                    </a:ext>
                  </a:extLst>
                </p:cNvPr>
                <p:cNvSpPr/>
                <p:nvPr/>
              </p:nvSpPr>
              <p:spPr>
                <a:xfrm>
                  <a:off x="8793955" y="2398469"/>
                  <a:ext cx="29541" cy="33110"/>
                </a:xfrm>
                <a:custGeom>
                  <a:avLst/>
                  <a:gdLst>
                    <a:gd name="connsiteX0" fmla="*/ 13346 w 29541"/>
                    <a:gd name="connsiteY0" fmla="*/ 32671 h 33110"/>
                    <a:gd name="connsiteX1" fmla="*/ 438 w 29541"/>
                    <a:gd name="connsiteY1" fmla="*/ 14436 h 33110"/>
                    <a:gd name="connsiteX2" fmla="*/ 16573 w 29541"/>
                    <a:gd name="connsiteY2" fmla="*/ 0 h 33110"/>
                    <a:gd name="connsiteX3" fmla="*/ 29480 w 29541"/>
                    <a:gd name="connsiteY3" fmla="*/ 18235 h 33110"/>
                    <a:gd name="connsiteX4" fmla="*/ 13346 w 29541"/>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1" h="33110">
                      <a:moveTo>
                        <a:pt x="13346" y="32671"/>
                      </a:moveTo>
                      <a:cubicBezTo>
                        <a:pt x="6085" y="30391"/>
                        <a:pt x="-1982" y="23553"/>
                        <a:pt x="438" y="14436"/>
                      </a:cubicBezTo>
                      <a:cubicBezTo>
                        <a:pt x="2051" y="7598"/>
                        <a:pt x="9312" y="760"/>
                        <a:pt x="16573" y="0"/>
                      </a:cubicBezTo>
                      <a:cubicBezTo>
                        <a:pt x="24640" y="0"/>
                        <a:pt x="29480" y="10637"/>
                        <a:pt x="29480" y="18235"/>
                      </a:cubicBezTo>
                      <a:cubicBezTo>
                        <a:pt x="30287" y="28112"/>
                        <a:pt x="23026"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576" name="Free-form: Shape 575">
                <a:extLst>
                  <a:ext uri="{FF2B5EF4-FFF2-40B4-BE49-F238E27FC236}">
                    <a16:creationId xmlns:a16="http://schemas.microsoft.com/office/drawing/2014/main" id="{8DA8EF82-EE02-DF69-080B-61E5352FC6C0}"/>
                  </a:ext>
                </a:extLst>
              </p:cNvPr>
              <p:cNvSpPr/>
              <p:nvPr/>
            </p:nvSpPr>
            <p:spPr>
              <a:xfrm>
                <a:off x="8613208"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10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1" y="-1964"/>
                      <a:pt x="85185" y="-1964"/>
                      <a:pt x="94866" y="7154"/>
                    </a:cubicBezTo>
                    <a:cubicBezTo>
                      <a:pt x="104547" y="16271"/>
                      <a:pt x="85185" y="33746"/>
                      <a:pt x="52110"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577" name="Free-form: Shape 576">
                <a:extLst>
                  <a:ext uri="{FF2B5EF4-FFF2-40B4-BE49-F238E27FC236}">
                    <a16:creationId xmlns:a16="http://schemas.microsoft.com/office/drawing/2014/main" id="{224CFF78-7F61-3E27-F5B7-F6951C1F302B}"/>
                  </a:ext>
                </a:extLst>
              </p:cNvPr>
              <p:cNvSpPr/>
              <p:nvPr/>
            </p:nvSpPr>
            <p:spPr>
              <a:xfrm>
                <a:off x="8725422" y="2105426"/>
                <a:ext cx="37164" cy="31554"/>
              </a:xfrm>
              <a:custGeom>
                <a:avLst/>
                <a:gdLst>
                  <a:gd name="connsiteX0" fmla="*/ 36702 w 37164"/>
                  <a:gd name="connsiteY0" fmla="*/ 20281 h 31554"/>
                  <a:gd name="connsiteX1" fmla="*/ 18147 w 37164"/>
                  <a:gd name="connsiteY1" fmla="*/ 30918 h 31554"/>
                  <a:gd name="connsiteX2" fmla="*/ 400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4" y="28639"/>
                      <a:pt x="18147" y="30918"/>
                    </a:cubicBezTo>
                    <a:cubicBezTo>
                      <a:pt x="10080" y="33198"/>
                      <a:pt x="2820" y="29399"/>
                      <a:pt x="400" y="18762"/>
                    </a:cubicBezTo>
                    <a:cubicBezTo>
                      <a:pt x="-2021" y="8125"/>
                      <a:pt x="6853" y="-2512"/>
                      <a:pt x="18954" y="527"/>
                    </a:cubicBezTo>
                    <a:cubicBezTo>
                      <a:pt x="31862" y="280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578" name="Graphic 294">
                <a:extLst>
                  <a:ext uri="{FF2B5EF4-FFF2-40B4-BE49-F238E27FC236}">
                    <a16:creationId xmlns:a16="http://schemas.microsoft.com/office/drawing/2014/main" id="{4B7F7DDC-D30F-4627-F83E-4435A101A3A8}"/>
                  </a:ext>
                </a:extLst>
              </p:cNvPr>
              <p:cNvGrpSpPr/>
              <p:nvPr/>
            </p:nvGrpSpPr>
            <p:grpSpPr>
              <a:xfrm>
                <a:off x="8666401" y="2269196"/>
                <a:ext cx="229183" cy="157447"/>
                <a:chOff x="8666401" y="2269196"/>
                <a:chExt cx="229183" cy="157447"/>
              </a:xfrm>
            </p:grpSpPr>
            <p:sp>
              <p:nvSpPr>
                <p:cNvPr id="579" name="Free-form: Shape 578">
                  <a:extLst>
                    <a:ext uri="{FF2B5EF4-FFF2-40B4-BE49-F238E27FC236}">
                      <a16:creationId xmlns:a16="http://schemas.microsoft.com/office/drawing/2014/main" id="{C201CFCF-03E6-66A3-6E54-0090ED9C5BA9}"/>
                    </a:ext>
                  </a:extLst>
                </p:cNvPr>
                <p:cNvSpPr/>
                <p:nvPr/>
              </p:nvSpPr>
              <p:spPr>
                <a:xfrm>
                  <a:off x="8666401" y="2269196"/>
                  <a:ext cx="118902" cy="117157"/>
                </a:xfrm>
                <a:custGeom>
                  <a:avLst/>
                  <a:gdLst>
                    <a:gd name="connsiteX0" fmla="*/ 116698 w 118902"/>
                    <a:gd name="connsiteY0" fmla="*/ 64692 h 117157"/>
                    <a:gd name="connsiteX1" fmla="*/ 57000 w 118902"/>
                    <a:gd name="connsiteY1" fmla="*/ 116357 h 117157"/>
                    <a:gd name="connsiteX2" fmla="*/ 1337 w 118902"/>
                    <a:gd name="connsiteY2" fmla="*/ 59373 h 117157"/>
                    <a:gd name="connsiteX3" fmla="*/ 59421 w 118902"/>
                    <a:gd name="connsiteY3" fmla="*/ 110 h 117157"/>
                    <a:gd name="connsiteX4" fmla="*/ 116698 w 118902"/>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02"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7186"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580" name="Free-form: Shape 579">
                  <a:extLst>
                    <a:ext uri="{FF2B5EF4-FFF2-40B4-BE49-F238E27FC236}">
                      <a16:creationId xmlns:a16="http://schemas.microsoft.com/office/drawing/2014/main" id="{0150D94B-1802-D10E-E212-A7450C69ABAF}"/>
                    </a:ext>
                  </a:extLst>
                </p:cNvPr>
                <p:cNvSpPr/>
                <p:nvPr/>
              </p:nvSpPr>
              <p:spPr>
                <a:xfrm>
                  <a:off x="8682587" y="2293168"/>
                  <a:ext cx="42464" cy="30371"/>
                </a:xfrm>
                <a:custGeom>
                  <a:avLst/>
                  <a:gdLst>
                    <a:gd name="connsiteX0" fmla="*/ 42428 w 42464"/>
                    <a:gd name="connsiteY0" fmla="*/ 10328 h 30371"/>
                    <a:gd name="connsiteX1" fmla="*/ 27101 w 42464"/>
                    <a:gd name="connsiteY1" fmla="*/ 26283 h 30371"/>
                    <a:gd name="connsiteX2" fmla="*/ 3706 w 42464"/>
                    <a:gd name="connsiteY2" fmla="*/ 24764 h 30371"/>
                    <a:gd name="connsiteX3" fmla="*/ 15000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1" y="26283"/>
                      </a:cubicBezTo>
                      <a:cubicBezTo>
                        <a:pt x="19840" y="31602"/>
                        <a:pt x="10966" y="32362"/>
                        <a:pt x="3706" y="24764"/>
                      </a:cubicBezTo>
                      <a:cubicBezTo>
                        <a:pt x="-3555" y="17166"/>
                        <a:pt x="-328" y="3490"/>
                        <a:pt x="15000"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581" name="Free-form: Shape 580">
                  <a:extLst>
                    <a:ext uri="{FF2B5EF4-FFF2-40B4-BE49-F238E27FC236}">
                      <a16:creationId xmlns:a16="http://schemas.microsoft.com/office/drawing/2014/main" id="{92EA4A3A-AB21-7C10-AE3E-8E95F40151C5}"/>
                    </a:ext>
                  </a:extLst>
                </p:cNvPr>
                <p:cNvSpPr/>
                <p:nvPr/>
              </p:nvSpPr>
              <p:spPr>
                <a:xfrm>
                  <a:off x="8676612"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1" name="Graphic 294">
              <a:extLst>
                <a:ext uri="{FF2B5EF4-FFF2-40B4-BE49-F238E27FC236}">
                  <a16:creationId xmlns:a16="http://schemas.microsoft.com/office/drawing/2014/main" id="{AC6AD5C7-EA8D-FAB2-52AF-78447E2724A3}"/>
                </a:ext>
              </a:extLst>
            </p:cNvPr>
            <p:cNvGrpSpPr/>
            <p:nvPr/>
          </p:nvGrpSpPr>
          <p:grpSpPr>
            <a:xfrm>
              <a:off x="7696782" y="1688745"/>
              <a:ext cx="645002" cy="745746"/>
              <a:chOff x="9202703" y="1971850"/>
              <a:chExt cx="613199" cy="687949"/>
            </a:xfrm>
          </p:grpSpPr>
          <p:sp>
            <p:nvSpPr>
              <p:cNvPr id="419" name="Free-form: Shape 418">
                <a:extLst>
                  <a:ext uri="{FF2B5EF4-FFF2-40B4-BE49-F238E27FC236}">
                    <a16:creationId xmlns:a16="http://schemas.microsoft.com/office/drawing/2014/main" id="{B07F46B9-4A91-C652-814C-8B10CB01DBA4}"/>
                  </a:ext>
                </a:extLst>
              </p:cNvPr>
              <p:cNvSpPr/>
              <p:nvPr/>
            </p:nvSpPr>
            <p:spPr>
              <a:xfrm>
                <a:off x="9202703"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6"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7"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0" y="72561"/>
                      <a:pt x="70884" y="63443"/>
                      <a:pt x="71691" y="55845"/>
                    </a:cubicBezTo>
                    <a:cubicBezTo>
                      <a:pt x="73304" y="37611"/>
                      <a:pt x="79758" y="2661"/>
                      <a:pt x="57170" y="2661"/>
                    </a:cubicBezTo>
                    <a:cubicBezTo>
                      <a:pt x="34581"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420" name="Free-form: Shape 419">
                <a:extLst>
                  <a:ext uri="{FF2B5EF4-FFF2-40B4-BE49-F238E27FC236}">
                    <a16:creationId xmlns:a16="http://schemas.microsoft.com/office/drawing/2014/main" id="{385DC310-AFD7-6861-7D64-591A88B1EA60}"/>
                  </a:ext>
                </a:extLst>
              </p:cNvPr>
              <p:cNvSpPr/>
              <p:nvPr/>
            </p:nvSpPr>
            <p:spPr>
              <a:xfrm>
                <a:off x="9207436"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1"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7" y="148917"/>
                      <a:pt x="272673" y="183107"/>
                      <a:pt x="266219"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421" name="Graphic 294">
                <a:extLst>
                  <a:ext uri="{FF2B5EF4-FFF2-40B4-BE49-F238E27FC236}">
                    <a16:creationId xmlns:a16="http://schemas.microsoft.com/office/drawing/2014/main" id="{0478B072-E0E8-A978-9EEC-D6D5B5584EBF}"/>
                  </a:ext>
                </a:extLst>
              </p:cNvPr>
              <p:cNvGrpSpPr/>
              <p:nvPr/>
            </p:nvGrpSpPr>
            <p:grpSpPr>
              <a:xfrm>
                <a:off x="9259066" y="1975271"/>
                <a:ext cx="378852" cy="148519"/>
                <a:chOff x="9259066" y="1975271"/>
                <a:chExt cx="378852" cy="148519"/>
              </a:xfrm>
              <a:solidFill>
                <a:srgbClr val="F19C67"/>
              </a:solidFill>
            </p:grpSpPr>
            <p:sp>
              <p:nvSpPr>
                <p:cNvPr id="439" name="Free-form: Shape 438">
                  <a:extLst>
                    <a:ext uri="{FF2B5EF4-FFF2-40B4-BE49-F238E27FC236}">
                      <a16:creationId xmlns:a16="http://schemas.microsoft.com/office/drawing/2014/main" id="{1A044BF4-C615-8172-3B4F-D1D59F1ED75E}"/>
                    </a:ext>
                  </a:extLst>
                </p:cNvPr>
                <p:cNvSpPr/>
                <p:nvPr/>
              </p:nvSpPr>
              <p:spPr>
                <a:xfrm>
                  <a:off x="9259066"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440" name="Free-form: Shape 439">
                  <a:extLst>
                    <a:ext uri="{FF2B5EF4-FFF2-40B4-BE49-F238E27FC236}">
                      <a16:creationId xmlns:a16="http://schemas.microsoft.com/office/drawing/2014/main" id="{0D288B48-292C-B0C7-84D4-2B7D2CD39895}"/>
                    </a:ext>
                  </a:extLst>
                </p:cNvPr>
                <p:cNvSpPr/>
                <p:nvPr/>
              </p:nvSpPr>
              <p:spPr>
                <a:xfrm>
                  <a:off x="9299402"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441" name="Free-form: Shape 440">
                  <a:extLst>
                    <a:ext uri="{FF2B5EF4-FFF2-40B4-BE49-F238E27FC236}">
                      <a16:creationId xmlns:a16="http://schemas.microsoft.com/office/drawing/2014/main" id="{6D5283B0-F87C-FF56-FE24-9E7A00166261}"/>
                    </a:ext>
                  </a:extLst>
                </p:cNvPr>
                <p:cNvSpPr/>
                <p:nvPr/>
              </p:nvSpPr>
              <p:spPr>
                <a:xfrm>
                  <a:off x="9345117"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6"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442" name="Free-form: Shape 441">
                  <a:extLst>
                    <a:ext uri="{FF2B5EF4-FFF2-40B4-BE49-F238E27FC236}">
                      <a16:creationId xmlns:a16="http://schemas.microsoft.com/office/drawing/2014/main" id="{5A14BAB9-6739-1FE7-C69E-0B33B723FA82}"/>
                    </a:ext>
                  </a:extLst>
                </p:cNvPr>
                <p:cNvSpPr/>
                <p:nvPr/>
              </p:nvSpPr>
              <p:spPr>
                <a:xfrm>
                  <a:off x="9379236"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1" y="74459"/>
                      </a:cubicBezTo>
                      <a:cubicBezTo>
                        <a:pt x="16974" y="82816"/>
                        <a:pt x="10520"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443" name="Free-form: Shape 442">
                  <a:extLst>
                    <a:ext uri="{FF2B5EF4-FFF2-40B4-BE49-F238E27FC236}">
                      <a16:creationId xmlns:a16="http://schemas.microsoft.com/office/drawing/2014/main" id="{63212AD1-BB7F-1BDE-F4B0-16AA397F9216}"/>
                    </a:ext>
                  </a:extLst>
                </p:cNvPr>
                <p:cNvSpPr/>
                <p:nvPr/>
              </p:nvSpPr>
              <p:spPr>
                <a:xfrm>
                  <a:off x="9424864"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30" y="73699"/>
                        <a:pt x="35883" y="27352"/>
                        <a:pt x="24589" y="0"/>
                      </a:cubicBezTo>
                      <a:lnTo>
                        <a:pt x="24589" y="0"/>
                      </a:lnTo>
                      <a:cubicBezTo>
                        <a:pt x="25396" y="7598"/>
                        <a:pt x="27010"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422" name="Graphic 294">
                <a:extLst>
                  <a:ext uri="{FF2B5EF4-FFF2-40B4-BE49-F238E27FC236}">
                    <a16:creationId xmlns:a16="http://schemas.microsoft.com/office/drawing/2014/main" id="{C6A0F61E-A741-792E-FD33-D08AA50BD6EB}"/>
                  </a:ext>
                </a:extLst>
              </p:cNvPr>
              <p:cNvGrpSpPr/>
              <p:nvPr/>
            </p:nvGrpSpPr>
            <p:grpSpPr>
              <a:xfrm>
                <a:off x="9271314" y="2172506"/>
                <a:ext cx="366793" cy="366230"/>
                <a:chOff x="9271314" y="2172506"/>
                <a:chExt cx="366793" cy="366230"/>
              </a:xfrm>
              <a:solidFill>
                <a:srgbClr val="54BCE8"/>
              </a:solidFill>
            </p:grpSpPr>
            <p:sp>
              <p:nvSpPr>
                <p:cNvPr id="431" name="Free-form: Shape 430">
                  <a:extLst>
                    <a:ext uri="{FF2B5EF4-FFF2-40B4-BE49-F238E27FC236}">
                      <a16:creationId xmlns:a16="http://schemas.microsoft.com/office/drawing/2014/main" id="{B7AA8643-FA1D-5A23-8CA9-E2CC7CBEC837}"/>
                    </a:ext>
                  </a:extLst>
                </p:cNvPr>
                <p:cNvSpPr/>
                <p:nvPr/>
              </p:nvSpPr>
              <p:spPr>
                <a:xfrm>
                  <a:off x="9409066"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432" name="Free-form: Shape 431">
                  <a:extLst>
                    <a:ext uri="{FF2B5EF4-FFF2-40B4-BE49-F238E27FC236}">
                      <a16:creationId xmlns:a16="http://schemas.microsoft.com/office/drawing/2014/main" id="{41574DC0-C423-EC38-2E52-6FD0CC1B8F31}"/>
                    </a:ext>
                  </a:extLst>
                </p:cNvPr>
                <p:cNvSpPr/>
                <p:nvPr/>
              </p:nvSpPr>
              <p:spPr>
                <a:xfrm>
                  <a:off x="9271314" y="2401549"/>
                  <a:ext cx="51621" cy="43469"/>
                </a:xfrm>
                <a:custGeom>
                  <a:avLst/>
                  <a:gdLst>
                    <a:gd name="connsiteX0" fmla="*/ 38575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1" y="8316"/>
                      </a:cubicBezTo>
                      <a:cubicBezTo>
                        <a:pt x="27281" y="-41"/>
                        <a:pt x="45029" y="-3840"/>
                        <a:pt x="49870"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433" name="Free-form: Shape 432">
                  <a:extLst>
                    <a:ext uri="{FF2B5EF4-FFF2-40B4-BE49-F238E27FC236}">
                      <a16:creationId xmlns:a16="http://schemas.microsoft.com/office/drawing/2014/main" id="{A006D56D-DB8E-6363-9B84-D508C1FE2FE5}"/>
                    </a:ext>
                  </a:extLst>
                </p:cNvPr>
                <p:cNvSpPr/>
                <p:nvPr/>
              </p:nvSpPr>
              <p:spPr>
                <a:xfrm>
                  <a:off x="9281537" y="2172506"/>
                  <a:ext cx="51884" cy="46905"/>
                </a:xfrm>
                <a:custGeom>
                  <a:avLst/>
                  <a:gdLst>
                    <a:gd name="connsiteX0" fmla="*/ 51748 w 51884"/>
                    <a:gd name="connsiteY0" fmla="*/ 23102 h 46905"/>
                    <a:gd name="connsiteX1" fmla="*/ 25933 w 51884"/>
                    <a:gd name="connsiteY1" fmla="*/ 46655 h 46905"/>
                    <a:gd name="connsiteX2" fmla="*/ 118 w 51884"/>
                    <a:gd name="connsiteY2" fmla="*/ 23861 h 46905"/>
                    <a:gd name="connsiteX3" fmla="*/ 25933 w 51884"/>
                    <a:gd name="connsiteY3" fmla="*/ 308 h 46905"/>
                    <a:gd name="connsiteX4" fmla="*/ 51748 w 51884"/>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4"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0454"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434" name="Free-form: Shape 433">
                  <a:extLst>
                    <a:ext uri="{FF2B5EF4-FFF2-40B4-BE49-F238E27FC236}">
                      <a16:creationId xmlns:a16="http://schemas.microsoft.com/office/drawing/2014/main" id="{995839CC-9698-ED41-825D-3AFA2D1911C0}"/>
                    </a:ext>
                  </a:extLst>
                </p:cNvPr>
                <p:cNvSpPr/>
                <p:nvPr/>
              </p:nvSpPr>
              <p:spPr>
                <a:xfrm>
                  <a:off x="9431498"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2" y="-715"/>
                        <a:pt x="29250" y="8402"/>
                        <a:pt x="30056" y="15240"/>
                      </a:cubicBezTo>
                      <a:cubicBezTo>
                        <a:pt x="30863" y="24358"/>
                        <a:pt x="23602"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423" name="Free-form: Shape 422">
                <a:extLst>
                  <a:ext uri="{FF2B5EF4-FFF2-40B4-BE49-F238E27FC236}">
                    <a16:creationId xmlns:a16="http://schemas.microsoft.com/office/drawing/2014/main" id="{AC654C4C-DA34-E9F6-4675-F1F112C5B06F}"/>
                  </a:ext>
                </a:extLst>
              </p:cNvPr>
              <p:cNvSpPr/>
              <p:nvPr/>
            </p:nvSpPr>
            <p:spPr>
              <a:xfrm>
                <a:off x="9246389" y="2106597"/>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913" y="38105"/>
                      <a:pt x="12677" y="35066"/>
                      <a:pt x="2190" y="23669"/>
                    </a:cubicBezTo>
                    <a:cubicBezTo>
                      <a:pt x="-8297" y="12273"/>
                      <a:pt x="19938" y="-1403"/>
                      <a:pt x="64308" y="116"/>
                    </a:cubicBezTo>
                    <a:cubicBezTo>
                      <a:pt x="108678" y="163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424" name="Free-form: Shape 423">
                <a:extLst>
                  <a:ext uri="{FF2B5EF4-FFF2-40B4-BE49-F238E27FC236}">
                    <a16:creationId xmlns:a16="http://schemas.microsoft.com/office/drawing/2014/main" id="{671C0BF1-7FEA-8886-AA74-D1A31B8D071D}"/>
                  </a:ext>
                </a:extLst>
              </p:cNvPr>
              <p:cNvSpPr/>
              <p:nvPr/>
            </p:nvSpPr>
            <p:spPr>
              <a:xfrm>
                <a:off x="9400038" y="2108919"/>
                <a:ext cx="35139" cy="29267"/>
              </a:xfrm>
              <a:custGeom>
                <a:avLst/>
                <a:gdLst>
                  <a:gd name="connsiteX0" fmla="*/ 34894 w 35139"/>
                  <a:gd name="connsiteY0" fmla="*/ 20587 h 29267"/>
                  <a:gd name="connsiteX1" fmla="*/ 17146 w 35139"/>
                  <a:gd name="connsiteY1" fmla="*/ 28944 h 29267"/>
                  <a:gd name="connsiteX2" fmla="*/ 205 w 35139"/>
                  <a:gd name="connsiteY2" fmla="*/ 16788 h 29267"/>
                  <a:gd name="connsiteX3" fmla="*/ 18760 w 35139"/>
                  <a:gd name="connsiteY3" fmla="*/ 833 h 29267"/>
                  <a:gd name="connsiteX4" fmla="*/ 34894 w 3513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9"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054" y="4631"/>
                      <a:pt x="36508"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425" name="Graphic 294">
                <a:extLst>
                  <a:ext uri="{FF2B5EF4-FFF2-40B4-BE49-F238E27FC236}">
                    <a16:creationId xmlns:a16="http://schemas.microsoft.com/office/drawing/2014/main" id="{588EBFCF-C8A9-CA51-B5C3-03CE7A7C78FC}"/>
                  </a:ext>
                </a:extLst>
              </p:cNvPr>
              <p:cNvGrpSpPr/>
              <p:nvPr/>
            </p:nvGrpSpPr>
            <p:grpSpPr>
              <a:xfrm>
                <a:off x="9281655" y="2253909"/>
                <a:ext cx="271360" cy="163912"/>
                <a:chOff x="9281655" y="2253909"/>
                <a:chExt cx="271360" cy="163912"/>
              </a:xfrm>
            </p:grpSpPr>
            <p:sp>
              <p:nvSpPr>
                <p:cNvPr id="426" name="Free-form: Shape 425">
                  <a:extLst>
                    <a:ext uri="{FF2B5EF4-FFF2-40B4-BE49-F238E27FC236}">
                      <a16:creationId xmlns:a16="http://schemas.microsoft.com/office/drawing/2014/main" id="{D52BFFDC-AE86-DAF3-BBA2-9980C6FFB38E}"/>
                    </a:ext>
                  </a:extLst>
                </p:cNvPr>
                <p:cNvSpPr/>
                <p:nvPr/>
              </p:nvSpPr>
              <p:spPr>
                <a:xfrm>
                  <a:off x="9281655"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8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4067" y="124805"/>
                        <a:pt x="70184" y="121766"/>
                      </a:cubicBezTo>
                      <a:cubicBezTo>
                        <a:pt x="43562" y="119487"/>
                        <a:pt x="11293" y="96693"/>
                        <a:pt x="1613" y="65542"/>
                      </a:cubicBezTo>
                      <a:cubicBezTo>
                        <a:pt x="-8875" y="29832"/>
                        <a:pt x="33881" y="2480"/>
                        <a:pt x="69378" y="201"/>
                      </a:cubicBezTo>
                      <a:cubicBezTo>
                        <a:pt x="115360"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429" name="Free-form: Shape 428">
                  <a:extLst>
                    <a:ext uri="{FF2B5EF4-FFF2-40B4-BE49-F238E27FC236}">
                      <a16:creationId xmlns:a16="http://schemas.microsoft.com/office/drawing/2014/main" id="{E29E28CC-5692-35A2-D641-BEE2A2903067}"/>
                    </a:ext>
                  </a:extLst>
                </p:cNvPr>
                <p:cNvSpPr/>
                <p:nvPr/>
              </p:nvSpPr>
              <p:spPr>
                <a:xfrm>
                  <a:off x="9299699" y="228072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1" y="33405"/>
                        <a:pt x="13418" y="34924"/>
                        <a:pt x="4543" y="27327"/>
                      </a:cubicBezTo>
                      <a:cubicBezTo>
                        <a:pt x="-4331" y="19729"/>
                        <a:pt x="-297" y="5293"/>
                        <a:pt x="17451" y="1494"/>
                      </a:cubicBezTo>
                      <a:cubicBezTo>
                        <a:pt x="36006" y="-3065"/>
                        <a:pt x="51334"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430" name="Free-form: Shape 429">
                  <a:extLst>
                    <a:ext uri="{FF2B5EF4-FFF2-40B4-BE49-F238E27FC236}">
                      <a16:creationId xmlns:a16="http://schemas.microsoft.com/office/drawing/2014/main" id="{81E28362-0243-B136-3905-0DFD4328A65F}"/>
                    </a:ext>
                  </a:extLst>
                </p:cNvPr>
                <p:cNvSpPr/>
                <p:nvPr/>
              </p:nvSpPr>
              <p:spPr>
                <a:xfrm>
                  <a:off x="9294562" y="2263228"/>
                  <a:ext cx="127880" cy="111889"/>
                </a:xfrm>
                <a:custGeom>
                  <a:avLst/>
                  <a:gdLst>
                    <a:gd name="connsiteX0" fmla="*/ 100840 w 127880"/>
                    <a:gd name="connsiteY0" fmla="*/ 0 h 111889"/>
                    <a:gd name="connsiteX1" fmla="*/ 103261 w 127880"/>
                    <a:gd name="connsiteY1" fmla="*/ 28112 h 111889"/>
                    <a:gd name="connsiteX2" fmla="*/ 34689 w 127880"/>
                    <a:gd name="connsiteY2" fmla="*/ 88135 h 111889"/>
                    <a:gd name="connsiteX3" fmla="*/ 0 w 127880"/>
                    <a:gd name="connsiteY3" fmla="*/ 76738 h 111889"/>
                    <a:gd name="connsiteX4" fmla="*/ 58084 w 127880"/>
                    <a:gd name="connsiteY4" fmla="*/ 111688 h 111889"/>
                    <a:gd name="connsiteX5" fmla="*/ 126655 w 127880"/>
                    <a:gd name="connsiteY5" fmla="*/ 53944 h 111889"/>
                    <a:gd name="connsiteX6" fmla="*/ 100840 w 12788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0"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8" y="82816"/>
                        <a:pt x="126655"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2" name="Graphic 294">
              <a:extLst>
                <a:ext uri="{FF2B5EF4-FFF2-40B4-BE49-F238E27FC236}">
                  <a16:creationId xmlns:a16="http://schemas.microsoft.com/office/drawing/2014/main" id="{F3B29248-EB46-AB0C-A518-E7B3036672A3}"/>
                </a:ext>
              </a:extLst>
            </p:cNvPr>
            <p:cNvGrpSpPr/>
            <p:nvPr/>
          </p:nvGrpSpPr>
          <p:grpSpPr>
            <a:xfrm>
              <a:off x="8011581" y="1684782"/>
              <a:ext cx="662918" cy="774094"/>
              <a:chOff x="9501980" y="1968194"/>
              <a:chExt cx="630232" cy="714100"/>
            </a:xfrm>
          </p:grpSpPr>
          <p:sp>
            <p:nvSpPr>
              <p:cNvPr id="387" name="Free-form: Shape 386">
                <a:extLst>
                  <a:ext uri="{FF2B5EF4-FFF2-40B4-BE49-F238E27FC236}">
                    <a16:creationId xmlns:a16="http://schemas.microsoft.com/office/drawing/2014/main" id="{ED190A02-933D-6DD4-2FC5-2BEA8B5FFF63}"/>
                  </a:ext>
                </a:extLst>
              </p:cNvPr>
              <p:cNvSpPr/>
              <p:nvPr/>
            </p:nvSpPr>
            <p:spPr>
              <a:xfrm>
                <a:off x="9501980" y="1968194"/>
                <a:ext cx="326977" cy="528322"/>
              </a:xfrm>
              <a:custGeom>
                <a:avLst/>
                <a:gdLst>
                  <a:gd name="connsiteX0" fmla="*/ 285490 w 326977"/>
                  <a:gd name="connsiteY0" fmla="*/ 88373 h 528322"/>
                  <a:gd name="connsiteX1" fmla="*/ 273389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2 w 326977"/>
                  <a:gd name="connsiteY12" fmla="*/ 59502 h 528322"/>
                  <a:gd name="connsiteX13" fmla="*/ 158834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9 w 326977"/>
                  <a:gd name="connsiteY27" fmla="*/ 121044 h 528322"/>
                  <a:gd name="connsiteX28" fmla="*/ 15238 w 326977"/>
                  <a:gd name="connsiteY28" fmla="*/ 295034 h 528322"/>
                  <a:gd name="connsiteX29" fmla="*/ 36212 w 326977"/>
                  <a:gd name="connsiteY29" fmla="*/ 501694 h 528322"/>
                  <a:gd name="connsiteX30" fmla="*/ 141086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89" y="51144"/>
                    </a:cubicBezTo>
                    <a:cubicBezTo>
                      <a:pt x="274196" y="29870"/>
                      <a:pt x="278230" y="1758"/>
                      <a:pt x="255641" y="5557"/>
                    </a:cubicBezTo>
                    <a:cubicBezTo>
                      <a:pt x="232247"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8"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7541" y="239"/>
                      <a:pt x="156414" y="36708"/>
                      <a:pt x="159642" y="59502"/>
                    </a:cubicBezTo>
                    <a:cubicBezTo>
                      <a:pt x="160448" y="66340"/>
                      <a:pt x="160448" y="74697"/>
                      <a:pt x="158834"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1"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9" y="121804"/>
                      <a:pt x="24919" y="121044"/>
                    </a:cubicBezTo>
                    <a:cubicBezTo>
                      <a:pt x="-24292" y="161312"/>
                      <a:pt x="14431" y="246408"/>
                      <a:pt x="15238" y="295034"/>
                    </a:cubicBezTo>
                    <a:cubicBezTo>
                      <a:pt x="16044" y="349738"/>
                      <a:pt x="-14611" y="469024"/>
                      <a:pt x="36212" y="501694"/>
                    </a:cubicBezTo>
                    <a:cubicBezTo>
                      <a:pt x="59608" y="516130"/>
                      <a:pt x="111238" y="513851"/>
                      <a:pt x="141086" y="520689"/>
                    </a:cubicBezTo>
                    <a:cubicBezTo>
                      <a:pt x="183036" y="530566"/>
                      <a:pt x="244348" y="534365"/>
                      <a:pt x="281457" y="510052"/>
                    </a:cubicBezTo>
                    <a:cubicBezTo>
                      <a:pt x="283877" y="508533"/>
                      <a:pt x="285490" y="507013"/>
                      <a:pt x="287104" y="504734"/>
                    </a:cubicBezTo>
                    <a:cubicBezTo>
                      <a:pt x="311306"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88" name="Free-form: Shape 387">
                <a:extLst>
                  <a:ext uri="{FF2B5EF4-FFF2-40B4-BE49-F238E27FC236}">
                    <a16:creationId xmlns:a16="http://schemas.microsoft.com/office/drawing/2014/main" id="{C9F9485D-775B-90D4-F732-1B33CA4FB1A6}"/>
                  </a:ext>
                </a:extLst>
              </p:cNvPr>
              <p:cNvSpPr/>
              <p:nvPr/>
            </p:nvSpPr>
            <p:spPr>
              <a:xfrm>
                <a:off x="9504751"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2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300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2"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2" y="262884"/>
                    </a:cubicBezTo>
                    <a:cubicBezTo>
                      <a:pt x="30215" y="235532"/>
                      <a:pt x="38283" y="202862"/>
                      <a:pt x="24568" y="176269"/>
                    </a:cubicBezTo>
                    <a:cubicBezTo>
                      <a:pt x="18921" y="165632"/>
                      <a:pt x="10047" y="155755"/>
                      <a:pt x="366" y="147398"/>
                    </a:cubicBezTo>
                    <a:cubicBezTo>
                      <a:pt x="4400" y="169431"/>
                      <a:pt x="8434" y="192225"/>
                      <a:pt x="8434" y="209700"/>
                    </a:cubicBezTo>
                    <a:cubicBezTo>
                      <a:pt x="9240" y="264404"/>
                      <a:pt x="-21415" y="383690"/>
                      <a:pt x="29408" y="416360"/>
                    </a:cubicBezTo>
                    <a:cubicBezTo>
                      <a:pt x="52803" y="430796"/>
                      <a:pt x="104434" y="428517"/>
                      <a:pt x="134282" y="435355"/>
                    </a:cubicBezTo>
                    <a:cubicBezTo>
                      <a:pt x="176232" y="445232"/>
                      <a:pt x="237543" y="449031"/>
                      <a:pt x="274653" y="424718"/>
                    </a:cubicBezTo>
                    <a:cubicBezTo>
                      <a:pt x="277073" y="423198"/>
                      <a:pt x="278686" y="421679"/>
                      <a:pt x="280300"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402" name="Graphic 294">
                <a:extLst>
                  <a:ext uri="{FF2B5EF4-FFF2-40B4-BE49-F238E27FC236}">
                    <a16:creationId xmlns:a16="http://schemas.microsoft.com/office/drawing/2014/main" id="{6A9DA67A-C795-4013-18FF-3C6514F78FA4}"/>
                  </a:ext>
                </a:extLst>
              </p:cNvPr>
              <p:cNvGrpSpPr/>
              <p:nvPr/>
            </p:nvGrpSpPr>
            <p:grpSpPr>
              <a:xfrm>
                <a:off x="9546226" y="1983628"/>
                <a:ext cx="401711" cy="138083"/>
                <a:chOff x="9546226" y="1983628"/>
                <a:chExt cx="401711" cy="138083"/>
              </a:xfrm>
              <a:solidFill>
                <a:srgbClr val="F19C67"/>
              </a:solidFill>
            </p:grpSpPr>
            <p:sp>
              <p:nvSpPr>
                <p:cNvPr id="414" name="Free-form: Shape 413">
                  <a:extLst>
                    <a:ext uri="{FF2B5EF4-FFF2-40B4-BE49-F238E27FC236}">
                      <a16:creationId xmlns:a16="http://schemas.microsoft.com/office/drawing/2014/main" id="{B85C2495-124A-8782-D510-4CAE86E619EA}"/>
                    </a:ext>
                  </a:extLst>
                </p:cNvPr>
                <p:cNvSpPr/>
                <p:nvPr/>
              </p:nvSpPr>
              <p:spPr>
                <a:xfrm>
                  <a:off x="9546226"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2623"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415" name="Free-form: Shape 414">
                  <a:extLst>
                    <a:ext uri="{FF2B5EF4-FFF2-40B4-BE49-F238E27FC236}">
                      <a16:creationId xmlns:a16="http://schemas.microsoft.com/office/drawing/2014/main" id="{CADD48F6-BDD8-28C4-DE7B-A117561F89A1}"/>
                    </a:ext>
                  </a:extLst>
                </p:cNvPr>
                <p:cNvSpPr/>
                <p:nvPr/>
              </p:nvSpPr>
              <p:spPr>
                <a:xfrm>
                  <a:off x="9588177" y="1985148"/>
                  <a:ext cx="37563" cy="101228"/>
                </a:xfrm>
                <a:custGeom>
                  <a:avLst/>
                  <a:gdLst>
                    <a:gd name="connsiteX0" fmla="*/ 8100 w 37563"/>
                    <a:gd name="connsiteY0" fmla="*/ 41788 h 101228"/>
                    <a:gd name="connsiteX1" fmla="*/ 29881 w 37563"/>
                    <a:gd name="connsiteY1" fmla="*/ 99531 h 101228"/>
                    <a:gd name="connsiteX2" fmla="*/ 35529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9" y="50905"/>
                        <a:pt x="35529"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7"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416" name="Free-form: Shape 415">
                  <a:extLst>
                    <a:ext uri="{FF2B5EF4-FFF2-40B4-BE49-F238E27FC236}">
                      <a16:creationId xmlns:a16="http://schemas.microsoft.com/office/drawing/2014/main" id="{97B292E8-8C39-C9A9-B2E0-779B788EDBF3}"/>
                    </a:ext>
                  </a:extLst>
                </p:cNvPr>
                <p:cNvSpPr/>
                <p:nvPr/>
              </p:nvSpPr>
              <p:spPr>
                <a:xfrm>
                  <a:off x="9640959"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9"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417" name="Free-form: Shape 416">
                  <a:extLst>
                    <a:ext uri="{FF2B5EF4-FFF2-40B4-BE49-F238E27FC236}">
                      <a16:creationId xmlns:a16="http://schemas.microsoft.com/office/drawing/2014/main" id="{45E95BA5-DFA7-12E5-33BA-2E0696D788CE}"/>
                    </a:ext>
                  </a:extLst>
                </p:cNvPr>
                <p:cNvSpPr/>
                <p:nvPr/>
              </p:nvSpPr>
              <p:spPr>
                <a:xfrm>
                  <a:off x="9675805"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7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3" y="63062"/>
                        <a:pt x="26959" y="65341"/>
                      </a:cubicBezTo>
                      <a:cubicBezTo>
                        <a:pt x="18892" y="75218"/>
                        <a:pt x="11631" y="65341"/>
                        <a:pt x="9211" y="56984"/>
                      </a:cubicBezTo>
                      <a:cubicBezTo>
                        <a:pt x="7597" y="50146"/>
                        <a:pt x="8404" y="41788"/>
                        <a:pt x="8404" y="34190"/>
                      </a:cubicBezTo>
                      <a:cubicBezTo>
                        <a:pt x="8404" y="24313"/>
                        <a:pt x="10018" y="22034"/>
                        <a:pt x="7597" y="10637"/>
                      </a:cubicBezTo>
                      <a:cubicBezTo>
                        <a:pt x="5984" y="6078"/>
                        <a:pt x="5177" y="3799"/>
                        <a:pt x="2757" y="0"/>
                      </a:cubicBezTo>
                      <a:lnTo>
                        <a:pt x="2757" y="0"/>
                      </a:lnTo>
                      <a:cubicBezTo>
                        <a:pt x="2757" y="1520"/>
                        <a:pt x="5177" y="25073"/>
                        <a:pt x="1144" y="48626"/>
                      </a:cubicBezTo>
                      <a:cubicBezTo>
                        <a:pt x="-3696" y="71419"/>
                        <a:pt x="7597"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418" name="Free-form: Shape 417">
                  <a:extLst>
                    <a:ext uri="{FF2B5EF4-FFF2-40B4-BE49-F238E27FC236}">
                      <a16:creationId xmlns:a16="http://schemas.microsoft.com/office/drawing/2014/main" id="{13577E71-A41D-2AC7-D486-1613D48001F7}"/>
                    </a:ext>
                  </a:extLst>
                </p:cNvPr>
                <p:cNvSpPr/>
                <p:nvPr/>
              </p:nvSpPr>
              <p:spPr>
                <a:xfrm>
                  <a:off x="9722974" y="201098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3" y="57743"/>
                        <a:pt x="18514" y="66101"/>
                        <a:pt x="24967" y="63062"/>
                      </a:cubicBezTo>
                      <a:cubicBezTo>
                        <a:pt x="31421" y="60023"/>
                        <a:pt x="37068" y="28112"/>
                        <a:pt x="22547" y="0"/>
                      </a:cubicBezTo>
                      <a:lnTo>
                        <a:pt x="22547" y="0"/>
                      </a:lnTo>
                      <a:cubicBezTo>
                        <a:pt x="24161" y="8358"/>
                        <a:pt x="25774" y="5318"/>
                        <a:pt x="26581" y="12157"/>
                      </a:cubicBezTo>
                      <a:cubicBezTo>
                        <a:pt x="28194" y="24313"/>
                        <a:pt x="19321" y="57743"/>
                        <a:pt x="6413" y="30391"/>
                      </a:cubicBezTo>
                      <a:cubicBezTo>
                        <a:pt x="2379" y="22793"/>
                        <a:pt x="4799" y="9877"/>
                        <a:pt x="4799" y="1520"/>
                      </a:cubicBezTo>
                      <a:cubicBezTo>
                        <a:pt x="4799" y="-2279"/>
                        <a:pt x="4799" y="4559"/>
                        <a:pt x="4799" y="0"/>
                      </a:cubicBezTo>
                      <a:lnTo>
                        <a:pt x="4799" y="0"/>
                      </a:lnTo>
                      <a:cubicBezTo>
                        <a:pt x="5606" y="0"/>
                        <a:pt x="-2461" y="18995"/>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403" name="Graphic 294">
                <a:extLst>
                  <a:ext uri="{FF2B5EF4-FFF2-40B4-BE49-F238E27FC236}">
                    <a16:creationId xmlns:a16="http://schemas.microsoft.com/office/drawing/2014/main" id="{E4FF8DB5-AED8-CA5A-DBFF-0464125801AB}"/>
                  </a:ext>
                </a:extLst>
              </p:cNvPr>
              <p:cNvGrpSpPr/>
              <p:nvPr/>
            </p:nvGrpSpPr>
            <p:grpSpPr>
              <a:xfrm>
                <a:off x="9568740" y="2176063"/>
                <a:ext cx="359394" cy="367391"/>
                <a:chOff x="9568740" y="2176063"/>
                <a:chExt cx="359394" cy="367391"/>
              </a:xfrm>
              <a:solidFill>
                <a:srgbClr val="54BCE8"/>
              </a:solidFill>
            </p:grpSpPr>
            <p:sp>
              <p:nvSpPr>
                <p:cNvPr id="410" name="Free-form: Shape 409">
                  <a:extLst>
                    <a:ext uri="{FF2B5EF4-FFF2-40B4-BE49-F238E27FC236}">
                      <a16:creationId xmlns:a16="http://schemas.microsoft.com/office/drawing/2014/main" id="{9C86DE95-E25A-C7D6-03F0-D7A56402ACD6}"/>
                    </a:ext>
                  </a:extLst>
                </p:cNvPr>
                <p:cNvSpPr/>
                <p:nvPr/>
              </p:nvSpPr>
              <p:spPr>
                <a:xfrm>
                  <a:off x="9710781" y="2212185"/>
                  <a:ext cx="38817" cy="39693"/>
                </a:xfrm>
                <a:custGeom>
                  <a:avLst/>
                  <a:gdLst>
                    <a:gd name="connsiteX0" fmla="*/ 38774 w 38817"/>
                    <a:gd name="connsiteY0" fmla="*/ 19892 h 39693"/>
                    <a:gd name="connsiteX1" fmla="*/ 19413 w 38817"/>
                    <a:gd name="connsiteY1" fmla="*/ 39646 h 39693"/>
                    <a:gd name="connsiteX2" fmla="*/ 51 w 38817"/>
                    <a:gd name="connsiteY2" fmla="*/ 19892 h 39693"/>
                    <a:gd name="connsiteX3" fmla="*/ 19413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1" y="31288"/>
                        <a:pt x="29093" y="38886"/>
                        <a:pt x="19413" y="39646"/>
                      </a:cubicBezTo>
                      <a:cubicBezTo>
                        <a:pt x="8118" y="40406"/>
                        <a:pt x="-756" y="32048"/>
                        <a:pt x="51" y="19892"/>
                      </a:cubicBezTo>
                      <a:cubicBezTo>
                        <a:pt x="857" y="10014"/>
                        <a:pt x="8925" y="-1382"/>
                        <a:pt x="19413"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411" name="Free-form: Shape 410">
                  <a:extLst>
                    <a:ext uri="{FF2B5EF4-FFF2-40B4-BE49-F238E27FC236}">
                      <a16:creationId xmlns:a16="http://schemas.microsoft.com/office/drawing/2014/main" id="{22BA999B-65DE-75CC-6276-48F5F35ED7B0}"/>
                    </a:ext>
                  </a:extLst>
                </p:cNvPr>
                <p:cNvSpPr/>
                <p:nvPr/>
              </p:nvSpPr>
              <p:spPr>
                <a:xfrm>
                  <a:off x="9568740" y="2408058"/>
                  <a:ext cx="50627" cy="41382"/>
                </a:xfrm>
                <a:custGeom>
                  <a:avLst/>
                  <a:gdLst>
                    <a:gd name="connsiteX0" fmla="*/ 37218 w 50627"/>
                    <a:gd name="connsiteY0" fmla="*/ 35998 h 41382"/>
                    <a:gd name="connsiteX1" fmla="*/ 3336 w 50627"/>
                    <a:gd name="connsiteY1" fmla="*/ 34478 h 41382"/>
                    <a:gd name="connsiteX2" fmla="*/ 15436 w 50627"/>
                    <a:gd name="connsiteY2" fmla="*/ 5607 h 41382"/>
                    <a:gd name="connsiteX3" fmla="*/ 49319 w 50627"/>
                    <a:gd name="connsiteY3" fmla="*/ 6367 h 41382"/>
                    <a:gd name="connsiteX4" fmla="*/ 37218 w 50627"/>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7" h="41382">
                      <a:moveTo>
                        <a:pt x="37218" y="35998"/>
                      </a:moveTo>
                      <a:cubicBezTo>
                        <a:pt x="24311" y="45115"/>
                        <a:pt x="9789" y="41316"/>
                        <a:pt x="3336" y="34478"/>
                      </a:cubicBezTo>
                      <a:cubicBezTo>
                        <a:pt x="-3925" y="26121"/>
                        <a:pt x="915" y="13205"/>
                        <a:pt x="15436" y="5607"/>
                      </a:cubicBezTo>
                      <a:cubicBezTo>
                        <a:pt x="27537" y="-1231"/>
                        <a:pt x="44479" y="-2751"/>
                        <a:pt x="49319" y="6367"/>
                      </a:cubicBezTo>
                      <a:cubicBezTo>
                        <a:pt x="53353"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412" name="Free-form: Shape 411">
                  <a:extLst>
                    <a:ext uri="{FF2B5EF4-FFF2-40B4-BE49-F238E27FC236}">
                      <a16:creationId xmlns:a16="http://schemas.microsoft.com/office/drawing/2014/main" id="{4591345B-958B-59D7-0AAB-558187603631}"/>
                    </a:ext>
                  </a:extLst>
                </p:cNvPr>
                <p:cNvSpPr/>
                <p:nvPr/>
              </p:nvSpPr>
              <p:spPr>
                <a:xfrm>
                  <a:off x="9581512" y="217606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7"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413" name="Free-form: Shape 412">
                  <a:extLst>
                    <a:ext uri="{FF2B5EF4-FFF2-40B4-BE49-F238E27FC236}">
                      <a16:creationId xmlns:a16="http://schemas.microsoft.com/office/drawing/2014/main" id="{072CA4EC-A744-F5B7-5FDA-9169277BCFC5}"/>
                    </a:ext>
                  </a:extLst>
                </p:cNvPr>
                <p:cNvSpPr/>
                <p:nvPr/>
              </p:nvSpPr>
              <p:spPr>
                <a:xfrm>
                  <a:off x="9725721"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19"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404" name="Free-form: Shape 403">
                <a:extLst>
                  <a:ext uri="{FF2B5EF4-FFF2-40B4-BE49-F238E27FC236}">
                    <a16:creationId xmlns:a16="http://schemas.microsoft.com/office/drawing/2014/main" id="{45751DB4-01D9-C2A6-1782-A0A2B791084A}"/>
                  </a:ext>
                </a:extLst>
              </p:cNvPr>
              <p:cNvSpPr/>
              <p:nvPr/>
            </p:nvSpPr>
            <p:spPr>
              <a:xfrm>
                <a:off x="9544167" y="2107917"/>
                <a:ext cx="97362" cy="39599"/>
              </a:xfrm>
              <a:custGeom>
                <a:avLst/>
                <a:gdLst>
                  <a:gd name="connsiteX0" fmla="*/ 479 w 97362"/>
                  <a:gd name="connsiteY0" fmla="*/ 26908 h 39599"/>
                  <a:gd name="connsiteX1" fmla="*/ 44849 w 97362"/>
                  <a:gd name="connsiteY1" fmla="*/ 4874 h 39599"/>
                  <a:gd name="connsiteX2" fmla="*/ 94866 w 97362"/>
                  <a:gd name="connsiteY2" fmla="*/ 7154 h 39599"/>
                  <a:gd name="connsiteX3" fmla="*/ 52109 w 97362"/>
                  <a:gd name="connsiteY3" fmla="*/ 38305 h 39599"/>
                  <a:gd name="connsiteX4" fmla="*/ 479 w 97362"/>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99">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4506"/>
                      <a:pt x="479" y="26908"/>
                    </a:cubicBezTo>
                    <a:close/>
                  </a:path>
                </a:pathLst>
              </a:custGeom>
              <a:solidFill>
                <a:srgbClr val="FFFFFF"/>
              </a:solidFill>
              <a:ln w="4185" cap="flat">
                <a:noFill/>
                <a:prstDash val="solid"/>
                <a:miter/>
              </a:ln>
            </p:spPr>
            <p:txBody>
              <a:bodyPr rtlCol="0" anchor="ctr"/>
              <a:lstStyle/>
              <a:p>
                <a:endParaRPr lang="en-GB" dirty="0"/>
              </a:p>
            </p:txBody>
          </p:sp>
          <p:sp>
            <p:nvSpPr>
              <p:cNvPr id="405" name="Free-form: Shape 404">
                <a:extLst>
                  <a:ext uri="{FF2B5EF4-FFF2-40B4-BE49-F238E27FC236}">
                    <a16:creationId xmlns:a16="http://schemas.microsoft.com/office/drawing/2014/main" id="{A24D580C-18E2-AF8B-2ED9-E1162DC65E0A}"/>
                  </a:ext>
                </a:extLst>
              </p:cNvPr>
              <p:cNvSpPr/>
              <p:nvPr/>
            </p:nvSpPr>
            <p:spPr>
              <a:xfrm>
                <a:off x="9656382" y="2103147"/>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1862"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406" name="Graphic 294">
                <a:extLst>
                  <a:ext uri="{FF2B5EF4-FFF2-40B4-BE49-F238E27FC236}">
                    <a16:creationId xmlns:a16="http://schemas.microsoft.com/office/drawing/2014/main" id="{91755709-1693-4AE2-A586-262EADCBE7E5}"/>
                  </a:ext>
                </a:extLst>
              </p:cNvPr>
              <p:cNvGrpSpPr/>
              <p:nvPr/>
            </p:nvGrpSpPr>
            <p:grpSpPr>
              <a:xfrm>
                <a:off x="9597360" y="2266916"/>
                <a:ext cx="229382" cy="157447"/>
                <a:chOff x="9597360" y="2266916"/>
                <a:chExt cx="229382" cy="157447"/>
              </a:xfrm>
            </p:grpSpPr>
            <p:sp>
              <p:nvSpPr>
                <p:cNvPr id="407" name="Free-form: Shape 406">
                  <a:extLst>
                    <a:ext uri="{FF2B5EF4-FFF2-40B4-BE49-F238E27FC236}">
                      <a16:creationId xmlns:a16="http://schemas.microsoft.com/office/drawing/2014/main" id="{DA2AD249-155D-28FE-8D96-B53E42E63DE0}"/>
                    </a:ext>
                  </a:extLst>
                </p:cNvPr>
                <p:cNvSpPr/>
                <p:nvPr/>
              </p:nvSpPr>
              <p:spPr>
                <a:xfrm>
                  <a:off x="9597360" y="2266916"/>
                  <a:ext cx="118945" cy="117157"/>
                </a:xfrm>
                <a:custGeom>
                  <a:avLst/>
                  <a:gdLst>
                    <a:gd name="connsiteX0" fmla="*/ 116699 w 118945"/>
                    <a:gd name="connsiteY0" fmla="*/ 64692 h 117157"/>
                    <a:gd name="connsiteX1" fmla="*/ 57001 w 118945"/>
                    <a:gd name="connsiteY1" fmla="*/ 116357 h 117157"/>
                    <a:gd name="connsiteX2" fmla="*/ 1337 w 118945"/>
                    <a:gd name="connsiteY2" fmla="*/ 59373 h 117157"/>
                    <a:gd name="connsiteX3" fmla="*/ 59421 w 118945"/>
                    <a:gd name="connsiteY3" fmla="*/ 110 h 117157"/>
                    <a:gd name="connsiteX4" fmla="*/ 116699 w 118945"/>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5" h="117157">
                      <a:moveTo>
                        <a:pt x="116699" y="64692"/>
                      </a:moveTo>
                      <a:cubicBezTo>
                        <a:pt x="108631" y="92804"/>
                        <a:pt x="84430" y="122435"/>
                        <a:pt x="57001" y="116357"/>
                      </a:cubicBezTo>
                      <a:cubicBezTo>
                        <a:pt x="34413" y="111798"/>
                        <a:pt x="8597" y="87485"/>
                        <a:pt x="1337" y="59373"/>
                      </a:cubicBezTo>
                      <a:cubicBezTo>
                        <a:pt x="-7537" y="25943"/>
                        <a:pt x="29572" y="2390"/>
                        <a:pt x="59421" y="110"/>
                      </a:cubicBezTo>
                      <a:cubicBezTo>
                        <a:pt x="99757" y="-2169"/>
                        <a:pt x="127186" y="31261"/>
                        <a:pt x="116699" y="64692"/>
                      </a:cubicBezTo>
                      <a:close/>
                    </a:path>
                  </a:pathLst>
                </a:custGeom>
                <a:solidFill>
                  <a:srgbClr val="E26AA8"/>
                </a:solidFill>
                <a:ln w="4185" cap="flat">
                  <a:noFill/>
                  <a:prstDash val="solid"/>
                  <a:miter/>
                </a:ln>
              </p:spPr>
              <p:txBody>
                <a:bodyPr rtlCol="0" anchor="ctr"/>
                <a:lstStyle/>
                <a:p>
                  <a:endParaRPr lang="en-GB" dirty="0"/>
                </a:p>
              </p:txBody>
            </p:sp>
            <p:sp>
              <p:nvSpPr>
                <p:cNvPr id="408" name="Free-form: Shape 407">
                  <a:extLst>
                    <a:ext uri="{FF2B5EF4-FFF2-40B4-BE49-F238E27FC236}">
                      <a16:creationId xmlns:a16="http://schemas.microsoft.com/office/drawing/2014/main" id="{91658CE3-1844-8CD1-8AD2-44433F2CF06B}"/>
                    </a:ext>
                  </a:extLst>
                </p:cNvPr>
                <p:cNvSpPr/>
                <p:nvPr/>
              </p:nvSpPr>
              <p:spPr>
                <a:xfrm>
                  <a:off x="9613546" y="2290923"/>
                  <a:ext cx="42464" cy="30337"/>
                </a:xfrm>
                <a:custGeom>
                  <a:avLst/>
                  <a:gdLst>
                    <a:gd name="connsiteX0" fmla="*/ 42428 w 42464"/>
                    <a:gd name="connsiteY0" fmla="*/ 10294 h 30337"/>
                    <a:gd name="connsiteX1" fmla="*/ 27100 w 42464"/>
                    <a:gd name="connsiteY1" fmla="*/ 26250 h 30337"/>
                    <a:gd name="connsiteX2" fmla="*/ 3706 w 42464"/>
                    <a:gd name="connsiteY2" fmla="*/ 24730 h 30337"/>
                    <a:gd name="connsiteX3" fmla="*/ 14999 w 42464"/>
                    <a:gd name="connsiteY3" fmla="*/ 417 h 30337"/>
                    <a:gd name="connsiteX4" fmla="*/ 42428 w 42464"/>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37">
                      <a:moveTo>
                        <a:pt x="42428" y="10294"/>
                      </a:moveTo>
                      <a:cubicBezTo>
                        <a:pt x="42428" y="15613"/>
                        <a:pt x="34361" y="20931"/>
                        <a:pt x="27100" y="26250"/>
                      </a:cubicBezTo>
                      <a:cubicBezTo>
                        <a:pt x="19840" y="31568"/>
                        <a:pt x="10966" y="32328"/>
                        <a:pt x="3706" y="24730"/>
                      </a:cubicBezTo>
                      <a:cubicBezTo>
                        <a:pt x="-3555" y="17132"/>
                        <a:pt x="-328" y="3456"/>
                        <a:pt x="14999" y="417"/>
                      </a:cubicBezTo>
                      <a:cubicBezTo>
                        <a:pt x="30327" y="-1862"/>
                        <a:pt x="43235"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409" name="Free-form: Shape 408">
                  <a:extLst>
                    <a:ext uri="{FF2B5EF4-FFF2-40B4-BE49-F238E27FC236}">
                      <a16:creationId xmlns:a16="http://schemas.microsoft.com/office/drawing/2014/main" id="{46B263B9-90FA-4468-E72D-9BB1F1403F97}"/>
                    </a:ext>
                  </a:extLst>
                </p:cNvPr>
                <p:cNvSpPr/>
                <p:nvPr/>
              </p:nvSpPr>
              <p:spPr>
                <a:xfrm>
                  <a:off x="9607571" y="2276904"/>
                  <a:ext cx="108797" cy="107169"/>
                </a:xfrm>
                <a:custGeom>
                  <a:avLst/>
                  <a:gdLst>
                    <a:gd name="connsiteX0" fmla="*/ 87126 w 108797"/>
                    <a:gd name="connsiteY0" fmla="*/ 0 h 107169"/>
                    <a:gd name="connsiteX1" fmla="*/ 88740 w 108797"/>
                    <a:gd name="connsiteY1" fmla="*/ 28112 h 107169"/>
                    <a:gd name="connsiteX2" fmla="*/ 29042 w 108797"/>
                    <a:gd name="connsiteY2" fmla="*/ 82056 h 107169"/>
                    <a:gd name="connsiteX3" fmla="*/ 0 w 108797"/>
                    <a:gd name="connsiteY3" fmla="*/ 69140 h 107169"/>
                    <a:gd name="connsiteX4" fmla="*/ 46790 w 108797"/>
                    <a:gd name="connsiteY4" fmla="*/ 106369 h 107169"/>
                    <a:gd name="connsiteX5" fmla="*/ 106488 w 108797"/>
                    <a:gd name="connsiteY5" fmla="*/ 54704 h 107169"/>
                    <a:gd name="connsiteX6" fmla="*/ 87126 w 108797"/>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97" h="107169">
                      <a:moveTo>
                        <a:pt x="87126" y="0"/>
                      </a:moveTo>
                      <a:cubicBezTo>
                        <a:pt x="90353" y="8358"/>
                        <a:pt x="90353"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3" name="Graphic 294">
              <a:extLst>
                <a:ext uri="{FF2B5EF4-FFF2-40B4-BE49-F238E27FC236}">
                  <a16:creationId xmlns:a16="http://schemas.microsoft.com/office/drawing/2014/main" id="{4C7391B3-CCD9-2EA7-12F3-B262077C7F1E}"/>
                </a:ext>
              </a:extLst>
            </p:cNvPr>
            <p:cNvGrpSpPr/>
            <p:nvPr/>
          </p:nvGrpSpPr>
          <p:grpSpPr>
            <a:xfrm>
              <a:off x="8318780" y="1688745"/>
              <a:ext cx="645004" cy="745746"/>
              <a:chOff x="9794032" y="1971850"/>
              <a:chExt cx="613201" cy="687949"/>
            </a:xfrm>
          </p:grpSpPr>
          <p:sp>
            <p:nvSpPr>
              <p:cNvPr id="360" name="Free-form: Shape 359">
                <a:extLst>
                  <a:ext uri="{FF2B5EF4-FFF2-40B4-BE49-F238E27FC236}">
                    <a16:creationId xmlns:a16="http://schemas.microsoft.com/office/drawing/2014/main" id="{C6A60978-ED45-D34B-2C3D-01D355D55F88}"/>
                  </a:ext>
                </a:extLst>
              </p:cNvPr>
              <p:cNvSpPr/>
              <p:nvPr/>
            </p:nvSpPr>
            <p:spPr>
              <a:xfrm>
                <a:off x="9794032"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3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5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6"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1"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61" name="Free-form: Shape 360">
                <a:extLst>
                  <a:ext uri="{FF2B5EF4-FFF2-40B4-BE49-F238E27FC236}">
                    <a16:creationId xmlns:a16="http://schemas.microsoft.com/office/drawing/2014/main" id="{F351D099-6099-0B6D-490A-3DEC0AE5F606}"/>
                  </a:ext>
                </a:extLst>
              </p:cNvPr>
              <p:cNvSpPr/>
              <p:nvPr/>
            </p:nvSpPr>
            <p:spPr>
              <a:xfrm>
                <a:off x="9798765"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5" y="349499"/>
                      <a:pt x="182320" y="349499"/>
                      <a:pt x="150857" y="349499"/>
                    </a:cubicBezTo>
                    <a:cubicBezTo>
                      <a:pt x="135530" y="349499"/>
                      <a:pt x="118588"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0" y="132202"/>
                      <a:pt x="0" y="123844"/>
                    </a:cubicBezTo>
                    <a:cubicBezTo>
                      <a:pt x="2420" y="147398"/>
                      <a:pt x="6454" y="170951"/>
                      <a:pt x="6454" y="189945"/>
                    </a:cubicBezTo>
                    <a:cubicBezTo>
                      <a:pt x="6454" y="234013"/>
                      <a:pt x="-19361" y="387488"/>
                      <a:pt x="32269" y="403444"/>
                    </a:cubicBezTo>
                    <a:cubicBezTo>
                      <a:pt x="62117" y="412561"/>
                      <a:pt x="111328" y="403444"/>
                      <a:pt x="142790" y="404204"/>
                    </a:cubicBezTo>
                    <a:cubicBezTo>
                      <a:pt x="179092" y="405723"/>
                      <a:pt x="258958" y="420159"/>
                      <a:pt x="289614" y="395086"/>
                    </a:cubicBezTo>
                    <a:cubicBezTo>
                      <a:pt x="291227" y="393567"/>
                      <a:pt x="293647"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62" name="Graphic 294">
                <a:extLst>
                  <a:ext uri="{FF2B5EF4-FFF2-40B4-BE49-F238E27FC236}">
                    <a16:creationId xmlns:a16="http://schemas.microsoft.com/office/drawing/2014/main" id="{7F558E43-DFE9-3236-FA61-8BB8FF0D6691}"/>
                  </a:ext>
                </a:extLst>
              </p:cNvPr>
              <p:cNvGrpSpPr/>
              <p:nvPr/>
            </p:nvGrpSpPr>
            <p:grpSpPr>
              <a:xfrm>
                <a:off x="9851202" y="1975271"/>
                <a:ext cx="378852" cy="148519"/>
                <a:chOff x="9851202" y="1975271"/>
                <a:chExt cx="378852" cy="148519"/>
              </a:xfrm>
              <a:solidFill>
                <a:srgbClr val="F19C67"/>
              </a:solidFill>
            </p:grpSpPr>
            <p:sp>
              <p:nvSpPr>
                <p:cNvPr id="374" name="Free-form: Shape 373">
                  <a:extLst>
                    <a:ext uri="{FF2B5EF4-FFF2-40B4-BE49-F238E27FC236}">
                      <a16:creationId xmlns:a16="http://schemas.microsoft.com/office/drawing/2014/main" id="{675DA8AD-338D-1B0B-748E-E033FAAB6B0A}"/>
                    </a:ext>
                  </a:extLst>
                </p:cNvPr>
                <p:cNvSpPr/>
                <p:nvPr/>
              </p:nvSpPr>
              <p:spPr>
                <a:xfrm>
                  <a:off x="9851202"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83" name="Free-form: Shape 382">
                  <a:extLst>
                    <a:ext uri="{FF2B5EF4-FFF2-40B4-BE49-F238E27FC236}">
                      <a16:creationId xmlns:a16="http://schemas.microsoft.com/office/drawing/2014/main" id="{4AE71B9D-418C-901C-0F2D-7B8BD28128E8}"/>
                    </a:ext>
                  </a:extLst>
                </p:cNvPr>
                <p:cNvSpPr/>
                <p:nvPr/>
              </p:nvSpPr>
              <p:spPr>
                <a:xfrm>
                  <a:off x="9891502"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7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1" y="80537"/>
                      </a:cubicBezTo>
                      <a:cubicBezTo>
                        <a:pt x="12137" y="100291"/>
                        <a:pt x="8910" y="59263"/>
                        <a:pt x="9717" y="52425"/>
                      </a:cubicBezTo>
                      <a:cubicBezTo>
                        <a:pt x="11330" y="35710"/>
                        <a:pt x="18591" y="3799"/>
                        <a:pt x="37"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384" name="Free-form: Shape 383">
                  <a:extLst>
                    <a:ext uri="{FF2B5EF4-FFF2-40B4-BE49-F238E27FC236}">
                      <a16:creationId xmlns:a16="http://schemas.microsoft.com/office/drawing/2014/main" id="{AFCC9455-728F-3274-5D07-4C5C37C34C82}"/>
                    </a:ext>
                  </a:extLst>
                </p:cNvPr>
                <p:cNvSpPr/>
                <p:nvPr/>
              </p:nvSpPr>
              <p:spPr>
                <a:xfrm>
                  <a:off x="9936804"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85" name="Free-form: Shape 384">
                  <a:extLst>
                    <a:ext uri="{FF2B5EF4-FFF2-40B4-BE49-F238E27FC236}">
                      <a16:creationId xmlns:a16="http://schemas.microsoft.com/office/drawing/2014/main" id="{01FC3DD2-749E-7B09-AD32-37000E61A0F6}"/>
                    </a:ext>
                  </a:extLst>
                </p:cNvPr>
                <p:cNvSpPr/>
                <p:nvPr/>
              </p:nvSpPr>
              <p:spPr>
                <a:xfrm>
                  <a:off x="9970937"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0" y="82816"/>
                        <a:pt x="10147"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8"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386" name="Free-form: Shape 385">
                  <a:extLst>
                    <a:ext uri="{FF2B5EF4-FFF2-40B4-BE49-F238E27FC236}">
                      <a16:creationId xmlns:a16="http://schemas.microsoft.com/office/drawing/2014/main" id="{A7217D9B-BCDD-90AB-DD07-7A4D028B90E4}"/>
                    </a:ext>
                  </a:extLst>
                </p:cNvPr>
                <p:cNvSpPr/>
                <p:nvPr/>
              </p:nvSpPr>
              <p:spPr>
                <a:xfrm>
                  <a:off x="10016999" y="2010221"/>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63" name="Graphic 294">
                <a:extLst>
                  <a:ext uri="{FF2B5EF4-FFF2-40B4-BE49-F238E27FC236}">
                    <a16:creationId xmlns:a16="http://schemas.microsoft.com/office/drawing/2014/main" id="{B97094B5-AC82-EA80-124C-9F255711EFBC}"/>
                  </a:ext>
                </a:extLst>
              </p:cNvPr>
              <p:cNvGrpSpPr/>
              <p:nvPr/>
            </p:nvGrpSpPr>
            <p:grpSpPr>
              <a:xfrm>
                <a:off x="9863450" y="2172506"/>
                <a:ext cx="365251" cy="366230"/>
                <a:chOff x="9863450" y="2172506"/>
                <a:chExt cx="365251" cy="366230"/>
              </a:xfrm>
              <a:solidFill>
                <a:srgbClr val="54BCE8"/>
              </a:solidFill>
            </p:grpSpPr>
            <p:sp>
              <p:nvSpPr>
                <p:cNvPr id="370" name="Free-form: Shape 369">
                  <a:extLst>
                    <a:ext uri="{FF2B5EF4-FFF2-40B4-BE49-F238E27FC236}">
                      <a16:creationId xmlns:a16="http://schemas.microsoft.com/office/drawing/2014/main" id="{80E2A4F9-4995-8ECB-3770-6BB6D859DE00}"/>
                    </a:ext>
                  </a:extLst>
                </p:cNvPr>
                <p:cNvSpPr/>
                <p:nvPr/>
              </p:nvSpPr>
              <p:spPr>
                <a:xfrm>
                  <a:off x="10001201" y="2210762"/>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371" name="Free-form: Shape 370">
                  <a:extLst>
                    <a:ext uri="{FF2B5EF4-FFF2-40B4-BE49-F238E27FC236}">
                      <a16:creationId xmlns:a16="http://schemas.microsoft.com/office/drawing/2014/main" id="{67C8B945-9968-E3A3-60DE-8FC7BC1BD0B0}"/>
                    </a:ext>
                  </a:extLst>
                </p:cNvPr>
                <p:cNvSpPr/>
                <p:nvPr/>
              </p:nvSpPr>
              <p:spPr>
                <a:xfrm>
                  <a:off x="9863450" y="2401549"/>
                  <a:ext cx="51284" cy="43469"/>
                </a:xfrm>
                <a:custGeom>
                  <a:avLst/>
                  <a:gdLst>
                    <a:gd name="connsiteX0" fmla="*/ 38575 w 51284"/>
                    <a:gd name="connsiteY0" fmla="*/ 35668 h 43469"/>
                    <a:gd name="connsiteX1" fmla="*/ 3886 w 51284"/>
                    <a:gd name="connsiteY1" fmla="*/ 38707 h 43469"/>
                    <a:gd name="connsiteX2" fmla="*/ 15180 w 51284"/>
                    <a:gd name="connsiteY2" fmla="*/ 8316 h 43469"/>
                    <a:gd name="connsiteX3" fmla="*/ 49869 w 51284"/>
                    <a:gd name="connsiteY3" fmla="*/ 5277 h 43469"/>
                    <a:gd name="connsiteX4" fmla="*/ 38575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3903"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72" name="Free-form: Shape 371">
                  <a:extLst>
                    <a:ext uri="{FF2B5EF4-FFF2-40B4-BE49-F238E27FC236}">
                      <a16:creationId xmlns:a16="http://schemas.microsoft.com/office/drawing/2014/main" id="{721502FC-0E09-8530-DAE9-185BF1E202D1}"/>
                    </a:ext>
                  </a:extLst>
                </p:cNvPr>
                <p:cNvSpPr/>
                <p:nvPr/>
              </p:nvSpPr>
              <p:spPr>
                <a:xfrm>
                  <a:off x="9872866"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73" name="Free-form: Shape 372">
                  <a:extLst>
                    <a:ext uri="{FF2B5EF4-FFF2-40B4-BE49-F238E27FC236}">
                      <a16:creationId xmlns:a16="http://schemas.microsoft.com/office/drawing/2014/main" id="{2F658C47-1566-3C15-8E16-8B1C8504A807}"/>
                    </a:ext>
                  </a:extLst>
                </p:cNvPr>
                <p:cNvSpPr/>
                <p:nvPr/>
              </p:nvSpPr>
              <p:spPr>
                <a:xfrm>
                  <a:off x="10022826"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2"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64" name="Free-form: Shape 363">
                <a:extLst>
                  <a:ext uri="{FF2B5EF4-FFF2-40B4-BE49-F238E27FC236}">
                    <a16:creationId xmlns:a16="http://schemas.microsoft.com/office/drawing/2014/main" id="{3F4EA86B-5978-CEB7-3C57-4816C848F80C}"/>
                  </a:ext>
                </a:extLst>
              </p:cNvPr>
              <p:cNvSpPr/>
              <p:nvPr/>
            </p:nvSpPr>
            <p:spPr>
              <a:xfrm>
                <a:off x="9838411" y="2105953"/>
                <a:ext cx="99360" cy="35741"/>
              </a:xfrm>
              <a:custGeom>
                <a:avLst/>
                <a:gdLst>
                  <a:gd name="connsiteX0" fmla="*/ 99110 w 99360"/>
                  <a:gd name="connsiteY0" fmla="*/ 19754 h 35741"/>
                  <a:gd name="connsiteX1" fmla="*/ 68455 w 99360"/>
                  <a:gd name="connsiteY1" fmla="*/ 34190 h 35741"/>
                  <a:gd name="connsiteX2" fmla="*/ 3110 w 99360"/>
                  <a:gd name="connsiteY2" fmla="*/ 23553 h 35741"/>
                  <a:gd name="connsiteX3" fmla="*/ 62808 w 99360"/>
                  <a:gd name="connsiteY3" fmla="*/ 0 h 35741"/>
                  <a:gd name="connsiteX4" fmla="*/ 99110 w 99360"/>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0"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6203" y="1520"/>
                      <a:pt x="101531" y="1139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65" name="Free-form: Shape 364">
                <a:extLst>
                  <a:ext uri="{FF2B5EF4-FFF2-40B4-BE49-F238E27FC236}">
                    <a16:creationId xmlns:a16="http://schemas.microsoft.com/office/drawing/2014/main" id="{BF7F1FAB-E801-54EC-5705-A9BA8B1E13A4}"/>
                  </a:ext>
                </a:extLst>
              </p:cNvPr>
              <p:cNvSpPr/>
              <p:nvPr/>
            </p:nvSpPr>
            <p:spPr>
              <a:xfrm>
                <a:off x="9991366" y="2108919"/>
                <a:ext cx="35397" cy="29267"/>
              </a:xfrm>
              <a:custGeom>
                <a:avLst/>
                <a:gdLst>
                  <a:gd name="connsiteX0" fmla="*/ 34894 w 35397"/>
                  <a:gd name="connsiteY0" fmla="*/ 20587 h 29267"/>
                  <a:gd name="connsiteX1" fmla="*/ 17147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7" y="28944"/>
                    </a:cubicBezTo>
                    <a:cubicBezTo>
                      <a:pt x="9886" y="30464"/>
                      <a:pt x="2625" y="26665"/>
                      <a:pt x="205" y="16788"/>
                    </a:cubicBezTo>
                    <a:cubicBezTo>
                      <a:pt x="-1408" y="6911"/>
                      <a:pt x="6659" y="-2966"/>
                      <a:pt x="18760" y="833"/>
                    </a:cubicBezTo>
                    <a:cubicBezTo>
                      <a:pt x="30861" y="4631"/>
                      <a:pt x="37315"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66" name="Graphic 294">
                <a:extLst>
                  <a:ext uri="{FF2B5EF4-FFF2-40B4-BE49-F238E27FC236}">
                    <a16:creationId xmlns:a16="http://schemas.microsoft.com/office/drawing/2014/main" id="{EACD0A84-149A-47FD-F8A5-E0F997AB975F}"/>
                  </a:ext>
                </a:extLst>
              </p:cNvPr>
              <p:cNvGrpSpPr/>
              <p:nvPr/>
            </p:nvGrpSpPr>
            <p:grpSpPr>
              <a:xfrm>
                <a:off x="9892109" y="2265838"/>
                <a:ext cx="232502" cy="150928"/>
                <a:chOff x="9892109" y="2265838"/>
                <a:chExt cx="232502" cy="150928"/>
              </a:xfrm>
            </p:grpSpPr>
            <p:sp>
              <p:nvSpPr>
                <p:cNvPr id="367" name="Free-form: Shape 366">
                  <a:extLst>
                    <a:ext uri="{FF2B5EF4-FFF2-40B4-BE49-F238E27FC236}">
                      <a16:creationId xmlns:a16="http://schemas.microsoft.com/office/drawing/2014/main" id="{0AE74A15-A18C-74C9-02AA-6330C3475F4C}"/>
                    </a:ext>
                  </a:extLst>
                </p:cNvPr>
                <p:cNvSpPr/>
                <p:nvPr/>
              </p:nvSpPr>
              <p:spPr>
                <a:xfrm>
                  <a:off x="9892109"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5"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368" name="Free-form: Shape 367">
                  <a:extLst>
                    <a:ext uri="{FF2B5EF4-FFF2-40B4-BE49-F238E27FC236}">
                      <a16:creationId xmlns:a16="http://schemas.microsoft.com/office/drawing/2014/main" id="{851B6D3C-C86A-7375-8058-0D42F6DD8DDA}"/>
                    </a:ext>
                  </a:extLst>
                </p:cNvPr>
                <p:cNvSpPr/>
                <p:nvPr/>
              </p:nvSpPr>
              <p:spPr>
                <a:xfrm>
                  <a:off x="9908815" y="2293729"/>
                  <a:ext cx="36849" cy="32034"/>
                </a:xfrm>
                <a:custGeom>
                  <a:avLst/>
                  <a:gdLst>
                    <a:gd name="connsiteX0" fmla="*/ 36773 w 36849"/>
                    <a:gd name="connsiteY0" fmla="*/ 5969 h 32034"/>
                    <a:gd name="connsiteX1" fmla="*/ 25479 w 36849"/>
                    <a:gd name="connsiteY1" fmla="*/ 24963 h 32034"/>
                    <a:gd name="connsiteX2" fmla="*/ 2891 w 36849"/>
                    <a:gd name="connsiteY2" fmla="*/ 28762 h 32034"/>
                    <a:gd name="connsiteX3" fmla="*/ 12571 w 36849"/>
                    <a:gd name="connsiteY3" fmla="*/ 2930 h 32034"/>
                    <a:gd name="connsiteX4" fmla="*/ 36773 w 36849"/>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034">
                      <a:moveTo>
                        <a:pt x="36773" y="5969"/>
                      </a:moveTo>
                      <a:cubicBezTo>
                        <a:pt x="37580" y="10527"/>
                        <a:pt x="31933" y="18125"/>
                        <a:pt x="25479" y="24963"/>
                      </a:cubicBezTo>
                      <a:cubicBezTo>
                        <a:pt x="19025" y="31801"/>
                        <a:pt x="9345"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69" name="Free-form: Shape 368">
                  <a:extLst>
                    <a:ext uri="{FF2B5EF4-FFF2-40B4-BE49-F238E27FC236}">
                      <a16:creationId xmlns:a16="http://schemas.microsoft.com/office/drawing/2014/main" id="{0227EEF2-C7B3-DB06-56A5-DD9BBD8D150D}"/>
                    </a:ext>
                  </a:extLst>
                </p:cNvPr>
                <p:cNvSpPr/>
                <p:nvPr/>
              </p:nvSpPr>
              <p:spPr>
                <a:xfrm>
                  <a:off x="9898798"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10"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4" name="Graphic 294">
              <a:extLst>
                <a:ext uri="{FF2B5EF4-FFF2-40B4-BE49-F238E27FC236}">
                  <a16:creationId xmlns:a16="http://schemas.microsoft.com/office/drawing/2014/main" id="{0E43BDE8-A2BD-89C5-7FB7-74FF35FDA95A}"/>
                </a:ext>
              </a:extLst>
            </p:cNvPr>
            <p:cNvGrpSpPr/>
            <p:nvPr/>
          </p:nvGrpSpPr>
          <p:grpSpPr>
            <a:xfrm>
              <a:off x="8992540" y="1688745"/>
              <a:ext cx="644740" cy="745746"/>
              <a:chOff x="10434570" y="1971850"/>
              <a:chExt cx="612950" cy="687949"/>
            </a:xfrm>
          </p:grpSpPr>
          <p:sp>
            <p:nvSpPr>
              <p:cNvPr id="326" name="Free-form: Shape 325">
                <a:extLst>
                  <a:ext uri="{FF2B5EF4-FFF2-40B4-BE49-F238E27FC236}">
                    <a16:creationId xmlns:a16="http://schemas.microsoft.com/office/drawing/2014/main" id="{3EEB1CE8-A03F-C284-F7C8-F3B2CD9D5F78}"/>
                  </a:ext>
                </a:extLst>
              </p:cNvPr>
              <p:cNvSpPr/>
              <p:nvPr/>
            </p:nvSpPr>
            <p:spPr>
              <a:xfrm>
                <a:off x="10434570" y="1971850"/>
                <a:ext cx="317259" cy="510383"/>
              </a:xfrm>
              <a:custGeom>
                <a:avLst/>
                <a:gdLst>
                  <a:gd name="connsiteX0" fmla="*/ 283860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0 w 317259"/>
                  <a:gd name="connsiteY13" fmla="*/ 82438 h 510383"/>
                  <a:gd name="connsiteX14" fmla="*/ 149136 w 317259"/>
                  <a:gd name="connsiteY14" fmla="*/ 90036 h 510383"/>
                  <a:gd name="connsiteX15" fmla="*/ 146717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7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5 w 317259"/>
                  <a:gd name="connsiteY33" fmla="*/ 388630 h 510383"/>
                  <a:gd name="connsiteX34" fmla="*/ 283860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60" y="101432"/>
                    </a:moveTo>
                    <a:cubicBezTo>
                      <a:pt x="270145" y="89276"/>
                      <a:pt x="271759"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3658" y="68002"/>
                      <a:pt x="162851" y="75600"/>
                      <a:pt x="160430" y="82438"/>
                    </a:cubicBezTo>
                    <a:cubicBezTo>
                      <a:pt x="158011" y="89276"/>
                      <a:pt x="154784" y="95354"/>
                      <a:pt x="149136" y="90036"/>
                    </a:cubicBezTo>
                    <a:cubicBezTo>
                      <a:pt x="141876" y="83957"/>
                      <a:pt x="145910" y="62683"/>
                      <a:pt x="146717" y="55086"/>
                    </a:cubicBezTo>
                    <a:cubicBezTo>
                      <a:pt x="147523" y="36851"/>
                      <a:pt x="152363" y="1901"/>
                      <a:pt x="137035" y="1901"/>
                    </a:cubicBezTo>
                    <a:cubicBezTo>
                      <a:pt x="121708" y="1901"/>
                      <a:pt x="125742" y="42929"/>
                      <a:pt x="127355" y="63443"/>
                    </a:cubicBezTo>
                    <a:cubicBezTo>
                      <a:pt x="128161" y="70281"/>
                      <a:pt x="127355" y="83957"/>
                      <a:pt x="123321" y="90036"/>
                    </a:cubicBezTo>
                    <a:cubicBezTo>
                      <a:pt x="109607" y="109790"/>
                      <a:pt x="106380" y="68762"/>
                      <a:pt x="107187" y="61924"/>
                    </a:cubicBezTo>
                    <a:cubicBezTo>
                      <a:pt x="108800" y="45208"/>
                      <a:pt x="116061" y="13298"/>
                      <a:pt x="97507" y="9499"/>
                    </a:cubicBezTo>
                    <a:cubicBezTo>
                      <a:pt x="78952" y="5700"/>
                      <a:pt x="86212" y="50527"/>
                      <a:pt x="87825" y="71801"/>
                    </a:cubicBezTo>
                    <a:cubicBezTo>
                      <a:pt x="88632"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8" y="513234"/>
                      <a:pt x="114448" y="504116"/>
                      <a:pt x="145910" y="504876"/>
                    </a:cubicBezTo>
                    <a:cubicBezTo>
                      <a:pt x="182213" y="506396"/>
                      <a:pt x="262077" y="520832"/>
                      <a:pt x="292733" y="495759"/>
                    </a:cubicBezTo>
                    <a:cubicBezTo>
                      <a:pt x="294346" y="494239"/>
                      <a:pt x="296767" y="491960"/>
                      <a:pt x="298380" y="490440"/>
                    </a:cubicBezTo>
                    <a:cubicBezTo>
                      <a:pt x="319356" y="465368"/>
                      <a:pt x="308061" y="417501"/>
                      <a:pt x="307255" y="388630"/>
                    </a:cubicBezTo>
                    <a:cubicBezTo>
                      <a:pt x="306447" y="33240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27" name="Free-form: Shape 326">
                <a:extLst>
                  <a:ext uri="{FF2B5EF4-FFF2-40B4-BE49-F238E27FC236}">
                    <a16:creationId xmlns:a16="http://schemas.microsoft.com/office/drawing/2014/main" id="{63799CA4-C7C4-20AD-4995-DFB38F5DC7E0}"/>
                  </a:ext>
                </a:extLst>
              </p:cNvPr>
              <p:cNvSpPr/>
              <p:nvPr/>
            </p:nvSpPr>
            <p:spPr>
              <a:xfrm>
                <a:off x="10439303" y="2074042"/>
                <a:ext cx="313278" cy="409711"/>
              </a:xfrm>
              <a:custGeom>
                <a:avLst/>
                <a:gdLst>
                  <a:gd name="connsiteX0" fmla="*/ 248471 w 313278"/>
                  <a:gd name="connsiteY0" fmla="*/ 309231 h 409711"/>
                  <a:gd name="connsiteX1" fmla="*/ 237176 w 313278"/>
                  <a:gd name="connsiteY1" fmla="*/ 325186 h 409711"/>
                  <a:gd name="connsiteX2" fmla="*/ 150857 w 313278"/>
                  <a:gd name="connsiteY2" fmla="*/ 349499 h 409711"/>
                  <a:gd name="connsiteX3" fmla="*/ 103260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3 w 313278"/>
                  <a:gd name="connsiteY11" fmla="*/ 395086 h 409711"/>
                  <a:gd name="connsiteX12" fmla="*/ 295261 w 313278"/>
                  <a:gd name="connsiteY12" fmla="*/ 389768 h 409711"/>
                  <a:gd name="connsiteX13" fmla="*/ 304135 w 313278"/>
                  <a:gd name="connsiteY13" fmla="*/ 287957 h 409711"/>
                  <a:gd name="connsiteX14" fmla="*/ 279127 w 313278"/>
                  <a:gd name="connsiteY14" fmla="*/ 0 h 409711"/>
                  <a:gd name="connsiteX15" fmla="*/ 273479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0" y="319868"/>
                      <a:pt x="237176" y="325186"/>
                    </a:cubicBezTo>
                    <a:cubicBezTo>
                      <a:pt x="215395" y="349499"/>
                      <a:pt x="182320" y="349499"/>
                      <a:pt x="150857" y="349499"/>
                    </a:cubicBezTo>
                    <a:cubicBezTo>
                      <a:pt x="135529" y="349499"/>
                      <a:pt x="118588" y="347980"/>
                      <a:pt x="103260" y="349499"/>
                    </a:cubicBezTo>
                    <a:cubicBezTo>
                      <a:pt x="82286" y="351779"/>
                      <a:pt x="64538" y="337343"/>
                      <a:pt x="52437" y="322907"/>
                    </a:cubicBezTo>
                    <a:cubicBezTo>
                      <a:pt x="29849" y="297834"/>
                      <a:pt x="18554" y="277320"/>
                      <a:pt x="23395" y="244650"/>
                    </a:cubicBezTo>
                    <a:cubicBezTo>
                      <a:pt x="27428" y="215778"/>
                      <a:pt x="35495" y="182348"/>
                      <a:pt x="23395" y="154236"/>
                    </a:cubicBezTo>
                    <a:cubicBezTo>
                      <a:pt x="18554"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3" y="395086"/>
                    </a:cubicBezTo>
                    <a:cubicBezTo>
                      <a:pt x="291228" y="393567"/>
                      <a:pt x="293647" y="391287"/>
                      <a:pt x="295261" y="389768"/>
                    </a:cubicBezTo>
                    <a:cubicBezTo>
                      <a:pt x="316236" y="364695"/>
                      <a:pt x="304941" y="316829"/>
                      <a:pt x="304135" y="287957"/>
                    </a:cubicBezTo>
                    <a:cubicBezTo>
                      <a:pt x="302522" y="230214"/>
                      <a:pt x="338017" y="39509"/>
                      <a:pt x="279127" y="0"/>
                    </a:cubicBezTo>
                    <a:cubicBezTo>
                      <a:pt x="279127" y="0"/>
                      <a:pt x="269445" y="61542"/>
                      <a:pt x="273479" y="115487"/>
                    </a:cubicBezTo>
                    <a:cubicBezTo>
                      <a:pt x="275900" y="148917"/>
                      <a:pt x="271866" y="183107"/>
                      <a:pt x="265412"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28" name="Graphic 294">
                <a:extLst>
                  <a:ext uri="{FF2B5EF4-FFF2-40B4-BE49-F238E27FC236}">
                    <a16:creationId xmlns:a16="http://schemas.microsoft.com/office/drawing/2014/main" id="{EB1677FC-C5B3-8B89-9FF2-DF7722AD0950}"/>
                  </a:ext>
                </a:extLst>
              </p:cNvPr>
              <p:cNvGrpSpPr/>
              <p:nvPr/>
            </p:nvGrpSpPr>
            <p:grpSpPr>
              <a:xfrm>
                <a:off x="10490933" y="1975271"/>
                <a:ext cx="378853" cy="148519"/>
                <a:chOff x="10490933" y="1975271"/>
                <a:chExt cx="378853" cy="148519"/>
              </a:xfrm>
              <a:solidFill>
                <a:srgbClr val="F19C67"/>
              </a:solidFill>
            </p:grpSpPr>
            <p:sp>
              <p:nvSpPr>
                <p:cNvPr id="355" name="Free-form: Shape 354">
                  <a:extLst>
                    <a:ext uri="{FF2B5EF4-FFF2-40B4-BE49-F238E27FC236}">
                      <a16:creationId xmlns:a16="http://schemas.microsoft.com/office/drawing/2014/main" id="{27EA61A1-DC02-EDDE-7B2A-48CE71B52194}"/>
                    </a:ext>
                  </a:extLst>
                </p:cNvPr>
                <p:cNvSpPr/>
                <p:nvPr/>
              </p:nvSpPr>
              <p:spPr>
                <a:xfrm>
                  <a:off x="10490933" y="1975271"/>
                  <a:ext cx="32979" cy="105609"/>
                </a:xfrm>
                <a:custGeom>
                  <a:avLst/>
                  <a:gdLst>
                    <a:gd name="connsiteX0" fmla="*/ 8875 w 32979"/>
                    <a:gd name="connsiteY0" fmla="*/ 39509 h 105609"/>
                    <a:gd name="connsiteX1" fmla="*/ 25009 w 32979"/>
                    <a:gd name="connsiteY1" fmla="*/ 105610 h 105609"/>
                    <a:gd name="connsiteX2" fmla="*/ 30656 w 32979"/>
                    <a:gd name="connsiteY2" fmla="*/ 69140 h 105609"/>
                    <a:gd name="connsiteX3" fmla="*/ 29043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5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5" y="39509"/>
                      </a:moveTo>
                      <a:cubicBezTo>
                        <a:pt x="4841" y="74459"/>
                        <a:pt x="12908" y="105610"/>
                        <a:pt x="25009" y="105610"/>
                      </a:cubicBezTo>
                      <a:cubicBezTo>
                        <a:pt x="37110" y="105610"/>
                        <a:pt x="32269" y="79777"/>
                        <a:pt x="30656" y="69140"/>
                      </a:cubicBezTo>
                      <a:cubicBezTo>
                        <a:pt x="31462" y="73699"/>
                        <a:pt x="33076" y="86615"/>
                        <a:pt x="29043" y="89654"/>
                      </a:cubicBezTo>
                      <a:cubicBezTo>
                        <a:pt x="22589" y="94973"/>
                        <a:pt x="16134" y="84336"/>
                        <a:pt x="14521" y="78257"/>
                      </a:cubicBezTo>
                      <a:cubicBezTo>
                        <a:pt x="12101" y="69900"/>
                        <a:pt x="13715" y="60783"/>
                        <a:pt x="14521" y="53185"/>
                      </a:cubicBezTo>
                      <a:cubicBezTo>
                        <a:pt x="16134" y="34950"/>
                        <a:pt x="22589" y="0"/>
                        <a:pt x="0" y="0"/>
                      </a:cubicBezTo>
                      <a:cubicBezTo>
                        <a:pt x="808" y="760"/>
                        <a:pt x="12908" y="4559"/>
                        <a:pt x="8875" y="39509"/>
                      </a:cubicBezTo>
                      <a:close/>
                    </a:path>
                  </a:pathLst>
                </a:custGeom>
                <a:solidFill>
                  <a:srgbClr val="F19C67"/>
                </a:solidFill>
                <a:ln w="4185" cap="flat">
                  <a:noFill/>
                  <a:prstDash val="solid"/>
                  <a:miter/>
                </a:ln>
              </p:spPr>
              <p:txBody>
                <a:bodyPr rtlCol="0" anchor="ctr"/>
                <a:lstStyle/>
                <a:p>
                  <a:endParaRPr lang="en-GB" dirty="0"/>
                </a:p>
              </p:txBody>
            </p:sp>
            <p:sp>
              <p:nvSpPr>
                <p:cNvPr id="356" name="Free-form: Shape 355">
                  <a:extLst>
                    <a:ext uri="{FF2B5EF4-FFF2-40B4-BE49-F238E27FC236}">
                      <a16:creationId xmlns:a16="http://schemas.microsoft.com/office/drawing/2014/main" id="{D5FA71B4-DE7C-1B56-B924-655CB55B029C}"/>
                    </a:ext>
                  </a:extLst>
                </p:cNvPr>
                <p:cNvSpPr/>
                <p:nvPr/>
              </p:nvSpPr>
              <p:spPr>
                <a:xfrm>
                  <a:off x="10531269" y="198286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6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5" y="109409"/>
                        <a:pt x="21782" y="100291"/>
                      </a:cubicBezTo>
                      <a:cubicBezTo>
                        <a:pt x="34690" y="91174"/>
                        <a:pt x="29849" y="53944"/>
                        <a:pt x="29849" y="53944"/>
                      </a:cubicBezTo>
                      <a:cubicBezTo>
                        <a:pt x="30656" y="60783"/>
                        <a:pt x="29849" y="74459"/>
                        <a:pt x="25816" y="80537"/>
                      </a:cubicBezTo>
                      <a:cubicBezTo>
                        <a:pt x="12101" y="100291"/>
                        <a:pt x="8875" y="59263"/>
                        <a:pt x="9681" y="52425"/>
                      </a:cubicBezTo>
                      <a:cubicBezTo>
                        <a:pt x="11294" y="35710"/>
                        <a:pt x="18555" y="3799"/>
                        <a:pt x="0" y="0"/>
                      </a:cubicBezTo>
                      <a:cubicBezTo>
                        <a:pt x="0" y="0"/>
                        <a:pt x="12101" y="16715"/>
                        <a:pt x="4841" y="41788"/>
                      </a:cubicBezTo>
                      <a:close/>
                    </a:path>
                  </a:pathLst>
                </a:custGeom>
                <a:solidFill>
                  <a:srgbClr val="F19C67"/>
                </a:solidFill>
                <a:ln w="4185" cap="flat">
                  <a:noFill/>
                  <a:prstDash val="solid"/>
                  <a:miter/>
                </a:ln>
              </p:spPr>
              <p:txBody>
                <a:bodyPr rtlCol="0" anchor="ctr"/>
                <a:lstStyle/>
                <a:p>
                  <a:endParaRPr lang="en-GB" dirty="0"/>
                </a:p>
              </p:txBody>
            </p:sp>
            <p:sp>
              <p:nvSpPr>
                <p:cNvPr id="357" name="Free-form: Shape 356">
                  <a:extLst>
                    <a:ext uri="{FF2B5EF4-FFF2-40B4-BE49-F238E27FC236}">
                      <a16:creationId xmlns:a16="http://schemas.microsoft.com/office/drawing/2014/main" id="{F2EAE03F-FABE-DAFA-06E0-3B6D90133884}"/>
                    </a:ext>
                  </a:extLst>
                </p:cNvPr>
                <p:cNvSpPr/>
                <p:nvPr/>
              </p:nvSpPr>
              <p:spPr>
                <a:xfrm>
                  <a:off x="10576984"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2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0" y="44067"/>
                        <a:pt x="20437" y="9877"/>
                      </a:cubicBezTo>
                      <a:cubicBezTo>
                        <a:pt x="21244" y="16715"/>
                        <a:pt x="20437" y="24313"/>
                        <a:pt x="18017" y="31151"/>
                      </a:cubicBezTo>
                      <a:cubicBezTo>
                        <a:pt x="15597" y="37989"/>
                        <a:pt x="12370" y="44067"/>
                        <a:pt x="6722" y="38749"/>
                      </a:cubicBezTo>
                      <a:cubicBezTo>
                        <a:pt x="-537"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58" name="Free-form: Shape 357">
                  <a:extLst>
                    <a:ext uri="{FF2B5EF4-FFF2-40B4-BE49-F238E27FC236}">
                      <a16:creationId xmlns:a16="http://schemas.microsoft.com/office/drawing/2014/main" id="{DB190735-AC91-8F89-C5BE-7E5812B5EB4E}"/>
                    </a:ext>
                  </a:extLst>
                </p:cNvPr>
                <p:cNvSpPr/>
                <p:nvPr/>
              </p:nvSpPr>
              <p:spPr>
                <a:xfrm>
                  <a:off x="10611103" y="1983628"/>
                  <a:ext cx="28625" cy="98011"/>
                </a:xfrm>
                <a:custGeom>
                  <a:avLst/>
                  <a:gdLst>
                    <a:gd name="connsiteX0" fmla="*/ 18587 w 28625"/>
                    <a:gd name="connsiteY0" fmla="*/ 98012 h 98011"/>
                    <a:gd name="connsiteX1" fmla="*/ 28267 w 28625"/>
                    <a:gd name="connsiteY1" fmla="*/ 65341 h 98011"/>
                    <a:gd name="connsiteX2" fmla="*/ 28267 w 28625"/>
                    <a:gd name="connsiteY2" fmla="*/ 65341 h 98011"/>
                    <a:gd name="connsiteX3" fmla="*/ 25040 w 28625"/>
                    <a:gd name="connsiteY3" fmla="*/ 74459 h 98011"/>
                    <a:gd name="connsiteX4" fmla="*/ 8099 w 28625"/>
                    <a:gd name="connsiteY4" fmla="*/ 64581 h 98011"/>
                    <a:gd name="connsiteX5" fmla="*/ 8906 w 28625"/>
                    <a:gd name="connsiteY5" fmla="*/ 43308 h 98011"/>
                    <a:gd name="connsiteX6" fmla="*/ 10520 w 28625"/>
                    <a:gd name="connsiteY6" fmla="*/ 10637 h 98011"/>
                    <a:gd name="connsiteX7" fmla="*/ 7293 w 28625"/>
                    <a:gd name="connsiteY7" fmla="*/ 0 h 98011"/>
                    <a:gd name="connsiteX8" fmla="*/ 7293 w 28625"/>
                    <a:gd name="connsiteY8" fmla="*/ 0 h 98011"/>
                    <a:gd name="connsiteX9" fmla="*/ 1646 w 28625"/>
                    <a:gd name="connsiteY9" fmla="*/ 56224 h 98011"/>
                    <a:gd name="connsiteX10" fmla="*/ 18587 w 28625"/>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5" h="98011">
                      <a:moveTo>
                        <a:pt x="18587" y="98012"/>
                      </a:moveTo>
                      <a:cubicBezTo>
                        <a:pt x="31494" y="97252"/>
                        <a:pt x="28267" y="65341"/>
                        <a:pt x="28267" y="65341"/>
                      </a:cubicBezTo>
                      <a:lnTo>
                        <a:pt x="28267" y="65341"/>
                      </a:lnTo>
                      <a:cubicBezTo>
                        <a:pt x="28267"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2" y="77498"/>
                        <a:pt x="5680"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59" name="Free-form: Shape 358">
                  <a:extLst>
                    <a:ext uri="{FF2B5EF4-FFF2-40B4-BE49-F238E27FC236}">
                      <a16:creationId xmlns:a16="http://schemas.microsoft.com/office/drawing/2014/main" id="{8F4BF486-E92A-410A-D5CF-B9F4245D96D3}"/>
                    </a:ext>
                  </a:extLst>
                </p:cNvPr>
                <p:cNvSpPr/>
                <p:nvPr/>
              </p:nvSpPr>
              <p:spPr>
                <a:xfrm>
                  <a:off x="10656923" y="2010221"/>
                  <a:ext cx="30567" cy="75563"/>
                </a:xfrm>
                <a:custGeom>
                  <a:avLst/>
                  <a:gdLst>
                    <a:gd name="connsiteX0" fmla="*/ 196 w 30567"/>
                    <a:gd name="connsiteY0" fmla="*/ 50905 h 75563"/>
                    <a:gd name="connsiteX1" fmla="*/ 22783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5 w 30567"/>
                    <a:gd name="connsiteY5" fmla="*/ 43308 h 75563"/>
                    <a:gd name="connsiteX6" fmla="*/ 7455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5" y="68380"/>
                        <a:pt x="16330" y="77498"/>
                        <a:pt x="22783" y="75218"/>
                      </a:cubicBezTo>
                      <a:cubicBezTo>
                        <a:pt x="29238" y="72939"/>
                        <a:pt x="35691" y="27352"/>
                        <a:pt x="24397" y="0"/>
                      </a:cubicBezTo>
                      <a:lnTo>
                        <a:pt x="24397" y="0"/>
                      </a:lnTo>
                      <a:cubicBezTo>
                        <a:pt x="25204" y="7598"/>
                        <a:pt x="26817" y="15955"/>
                        <a:pt x="27624" y="22034"/>
                      </a:cubicBezTo>
                      <a:cubicBezTo>
                        <a:pt x="28431" y="32671"/>
                        <a:pt x="18750" y="69140"/>
                        <a:pt x="7455" y="43308"/>
                      </a:cubicBezTo>
                      <a:cubicBezTo>
                        <a:pt x="4229" y="35710"/>
                        <a:pt x="6649" y="25073"/>
                        <a:pt x="7455" y="17475"/>
                      </a:cubicBezTo>
                      <a:cubicBezTo>
                        <a:pt x="7455" y="13676"/>
                        <a:pt x="8263" y="9117"/>
                        <a:pt x="8263" y="5318"/>
                      </a:cubicBezTo>
                      <a:lnTo>
                        <a:pt x="8263" y="5318"/>
                      </a:lnTo>
                      <a:cubicBezTo>
                        <a:pt x="7455"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32" name="Graphic 294">
                <a:extLst>
                  <a:ext uri="{FF2B5EF4-FFF2-40B4-BE49-F238E27FC236}">
                    <a16:creationId xmlns:a16="http://schemas.microsoft.com/office/drawing/2014/main" id="{F5730E47-C60D-A465-647D-471A77D3F4A6}"/>
                  </a:ext>
                </a:extLst>
              </p:cNvPr>
              <p:cNvGrpSpPr/>
              <p:nvPr/>
            </p:nvGrpSpPr>
            <p:grpSpPr>
              <a:xfrm>
                <a:off x="10503182" y="2172506"/>
                <a:ext cx="366795" cy="366230"/>
                <a:chOff x="10503182" y="2172506"/>
                <a:chExt cx="366795" cy="366230"/>
              </a:xfrm>
              <a:solidFill>
                <a:srgbClr val="54BCE8"/>
              </a:solidFill>
            </p:grpSpPr>
            <p:sp>
              <p:nvSpPr>
                <p:cNvPr id="347" name="Free-form: Shape 346">
                  <a:extLst>
                    <a:ext uri="{FF2B5EF4-FFF2-40B4-BE49-F238E27FC236}">
                      <a16:creationId xmlns:a16="http://schemas.microsoft.com/office/drawing/2014/main" id="{DB63B2E3-D0D4-8795-3DFF-EDD0F9087B7F}"/>
                    </a:ext>
                  </a:extLst>
                </p:cNvPr>
                <p:cNvSpPr/>
                <p:nvPr/>
              </p:nvSpPr>
              <p:spPr>
                <a:xfrm>
                  <a:off x="10640934" y="2210762"/>
                  <a:ext cx="38928" cy="35803"/>
                </a:xfrm>
                <a:custGeom>
                  <a:avLst/>
                  <a:gdLst>
                    <a:gd name="connsiteX0" fmla="*/ 38773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3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3"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3" y="17516"/>
                      </a:cubicBezTo>
                      <a:close/>
                    </a:path>
                  </a:pathLst>
                </a:custGeom>
                <a:solidFill>
                  <a:srgbClr val="54BCE8"/>
                </a:solidFill>
                <a:ln w="4185" cap="flat">
                  <a:noFill/>
                  <a:prstDash val="solid"/>
                  <a:miter/>
                </a:ln>
              </p:spPr>
              <p:txBody>
                <a:bodyPr rtlCol="0" anchor="ctr"/>
                <a:lstStyle/>
                <a:p>
                  <a:endParaRPr lang="en-GB" dirty="0"/>
                </a:p>
              </p:txBody>
            </p:sp>
            <p:sp>
              <p:nvSpPr>
                <p:cNvPr id="351" name="Free-form: Shape 350">
                  <a:extLst>
                    <a:ext uri="{FF2B5EF4-FFF2-40B4-BE49-F238E27FC236}">
                      <a16:creationId xmlns:a16="http://schemas.microsoft.com/office/drawing/2014/main" id="{6A9ABD34-D7CB-5DE2-5551-8B2D1749A402}"/>
                    </a:ext>
                  </a:extLst>
                </p:cNvPr>
                <p:cNvSpPr/>
                <p:nvPr/>
              </p:nvSpPr>
              <p:spPr>
                <a:xfrm>
                  <a:off x="10503182" y="2401549"/>
                  <a:ext cx="51622" cy="43469"/>
                </a:xfrm>
                <a:custGeom>
                  <a:avLst/>
                  <a:gdLst>
                    <a:gd name="connsiteX0" fmla="*/ 38576 w 51622"/>
                    <a:gd name="connsiteY0" fmla="*/ 35668 h 43469"/>
                    <a:gd name="connsiteX1" fmla="*/ 3886 w 51622"/>
                    <a:gd name="connsiteY1" fmla="*/ 38707 h 43469"/>
                    <a:gd name="connsiteX2" fmla="*/ 15180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5668" y="46305"/>
                        <a:pt x="10340" y="44786"/>
                        <a:pt x="3886" y="38707"/>
                      </a:cubicBezTo>
                      <a:cubicBezTo>
                        <a:pt x="-4181" y="31110"/>
                        <a:pt x="660" y="17434"/>
                        <a:pt x="15180" y="8316"/>
                      </a:cubicBezTo>
                      <a:cubicBezTo>
                        <a:pt x="27281" y="-41"/>
                        <a:pt x="45030"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52" name="Free-form: Shape 351">
                  <a:extLst>
                    <a:ext uri="{FF2B5EF4-FFF2-40B4-BE49-F238E27FC236}">
                      <a16:creationId xmlns:a16="http://schemas.microsoft.com/office/drawing/2014/main" id="{7CE2436D-54F6-1FCC-FC79-88BDD9046730}"/>
                    </a:ext>
                  </a:extLst>
                </p:cNvPr>
                <p:cNvSpPr/>
                <p:nvPr/>
              </p:nvSpPr>
              <p:spPr>
                <a:xfrm>
                  <a:off x="10513404" y="2172506"/>
                  <a:ext cx="51892" cy="46905"/>
                </a:xfrm>
                <a:custGeom>
                  <a:avLst/>
                  <a:gdLst>
                    <a:gd name="connsiteX0" fmla="*/ 51748 w 51892"/>
                    <a:gd name="connsiteY0" fmla="*/ 23102 h 46905"/>
                    <a:gd name="connsiteX1" fmla="*/ 25932 w 51892"/>
                    <a:gd name="connsiteY1" fmla="*/ 46655 h 46905"/>
                    <a:gd name="connsiteX2" fmla="*/ 117 w 51892"/>
                    <a:gd name="connsiteY2" fmla="*/ 23861 h 46905"/>
                    <a:gd name="connsiteX3" fmla="*/ 25932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2" y="46655"/>
                      </a:cubicBezTo>
                      <a:cubicBezTo>
                        <a:pt x="14639" y="45135"/>
                        <a:pt x="1731" y="35258"/>
                        <a:pt x="117" y="23861"/>
                      </a:cubicBezTo>
                      <a:cubicBezTo>
                        <a:pt x="-1496" y="10945"/>
                        <a:pt x="13831" y="2588"/>
                        <a:pt x="25932"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53" name="Free-form: Shape 352">
                  <a:extLst>
                    <a:ext uri="{FF2B5EF4-FFF2-40B4-BE49-F238E27FC236}">
                      <a16:creationId xmlns:a16="http://schemas.microsoft.com/office/drawing/2014/main" id="{0B76C745-F947-B979-ECB7-FA8D15FBB2A0}"/>
                    </a:ext>
                  </a:extLst>
                </p:cNvPr>
                <p:cNvSpPr/>
                <p:nvPr/>
              </p:nvSpPr>
              <p:spPr>
                <a:xfrm>
                  <a:off x="10663365" y="2376391"/>
                  <a:ext cx="30118" cy="29888"/>
                </a:xfrm>
                <a:custGeom>
                  <a:avLst/>
                  <a:gdLst>
                    <a:gd name="connsiteX0" fmla="*/ 14729 w 30118"/>
                    <a:gd name="connsiteY0" fmla="*/ 29676 h 29888"/>
                    <a:gd name="connsiteX1" fmla="*/ 208 w 30118"/>
                    <a:gd name="connsiteY1" fmla="*/ 14480 h 29888"/>
                    <a:gd name="connsiteX2" fmla="*/ 15536 w 30118"/>
                    <a:gd name="connsiteY2" fmla="*/ 45 h 29888"/>
                    <a:gd name="connsiteX3" fmla="*/ 30057 w 30118"/>
                    <a:gd name="connsiteY3" fmla="*/ 15240 h 29888"/>
                    <a:gd name="connsiteX4" fmla="*/ 14729 w 30118"/>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 h="29888">
                      <a:moveTo>
                        <a:pt x="14729" y="29676"/>
                      </a:moveTo>
                      <a:cubicBezTo>
                        <a:pt x="6662" y="28916"/>
                        <a:pt x="-1405" y="22838"/>
                        <a:pt x="208" y="14480"/>
                      </a:cubicBezTo>
                      <a:cubicBezTo>
                        <a:pt x="1822" y="7642"/>
                        <a:pt x="8275" y="804"/>
                        <a:pt x="15536" y="45"/>
                      </a:cubicBezTo>
                      <a:cubicBezTo>
                        <a:pt x="23603" y="-715"/>
                        <a:pt x="29249"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33" name="Free-form: Shape 332">
                <a:extLst>
                  <a:ext uri="{FF2B5EF4-FFF2-40B4-BE49-F238E27FC236}">
                    <a16:creationId xmlns:a16="http://schemas.microsoft.com/office/drawing/2014/main" id="{780F13AC-FC38-114D-EE81-B2436016C756}"/>
                  </a:ext>
                </a:extLst>
              </p:cNvPr>
              <p:cNvSpPr/>
              <p:nvPr/>
            </p:nvSpPr>
            <p:spPr>
              <a:xfrm>
                <a:off x="10478256" y="2106597"/>
                <a:ext cx="130787" cy="35858"/>
              </a:xfrm>
              <a:custGeom>
                <a:avLst/>
                <a:gdLst>
                  <a:gd name="connsiteX0" fmla="*/ 129652 w 130787"/>
                  <a:gd name="connsiteY0" fmla="*/ 19871 h 35858"/>
                  <a:gd name="connsiteX1" fmla="*/ 67535 w 130787"/>
                  <a:gd name="connsiteY1" fmla="*/ 34306 h 35858"/>
                  <a:gd name="connsiteX2" fmla="*/ 2190 w 130787"/>
                  <a:gd name="connsiteY2" fmla="*/ 23669 h 35858"/>
                  <a:gd name="connsiteX3" fmla="*/ 64307 w 130787"/>
                  <a:gd name="connsiteY3" fmla="*/ 116 h 35858"/>
                  <a:gd name="connsiteX4" fmla="*/ 129652 w 13078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7" h="35858">
                    <a:moveTo>
                      <a:pt x="129652" y="19871"/>
                    </a:moveTo>
                    <a:cubicBezTo>
                      <a:pt x="123199" y="25949"/>
                      <a:pt x="94963" y="30508"/>
                      <a:pt x="67535" y="34306"/>
                    </a:cubicBezTo>
                    <a:cubicBezTo>
                      <a:pt x="40912" y="38105"/>
                      <a:pt x="12677" y="35066"/>
                      <a:pt x="2190" y="23669"/>
                    </a:cubicBezTo>
                    <a:cubicBezTo>
                      <a:pt x="-8298" y="12273"/>
                      <a:pt x="19938" y="-1403"/>
                      <a:pt x="64307" y="116"/>
                    </a:cubicBezTo>
                    <a:cubicBezTo>
                      <a:pt x="108677" y="1636"/>
                      <a:pt x="136913"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34" name="Free-form: Shape 333">
                <a:extLst>
                  <a:ext uri="{FF2B5EF4-FFF2-40B4-BE49-F238E27FC236}">
                    <a16:creationId xmlns:a16="http://schemas.microsoft.com/office/drawing/2014/main" id="{250C92CD-3159-90E7-F785-D74AEA734863}"/>
                  </a:ext>
                </a:extLst>
              </p:cNvPr>
              <p:cNvSpPr/>
              <p:nvPr/>
            </p:nvSpPr>
            <p:spPr>
              <a:xfrm>
                <a:off x="10631905" y="2108919"/>
                <a:ext cx="35360" cy="29267"/>
              </a:xfrm>
              <a:custGeom>
                <a:avLst/>
                <a:gdLst>
                  <a:gd name="connsiteX0" fmla="*/ 34895 w 35360"/>
                  <a:gd name="connsiteY0" fmla="*/ 20587 h 29267"/>
                  <a:gd name="connsiteX1" fmla="*/ 17147 w 35360"/>
                  <a:gd name="connsiteY1" fmla="*/ 28944 h 29267"/>
                  <a:gd name="connsiteX2" fmla="*/ 205 w 35360"/>
                  <a:gd name="connsiteY2" fmla="*/ 16788 h 29267"/>
                  <a:gd name="connsiteX3" fmla="*/ 18760 w 35360"/>
                  <a:gd name="connsiteY3" fmla="*/ 833 h 29267"/>
                  <a:gd name="connsiteX4" fmla="*/ 34895 w 35360"/>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0" h="29267">
                    <a:moveTo>
                      <a:pt x="34895" y="20587"/>
                    </a:moveTo>
                    <a:cubicBezTo>
                      <a:pt x="32474" y="25146"/>
                      <a:pt x="24407" y="27425"/>
                      <a:pt x="17147"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335" name="Graphic 294">
                <a:extLst>
                  <a:ext uri="{FF2B5EF4-FFF2-40B4-BE49-F238E27FC236}">
                    <a16:creationId xmlns:a16="http://schemas.microsoft.com/office/drawing/2014/main" id="{F7F0BDCC-1B0A-6A66-B305-BD73076FDB29}"/>
                  </a:ext>
                </a:extLst>
              </p:cNvPr>
              <p:cNvGrpSpPr/>
              <p:nvPr/>
            </p:nvGrpSpPr>
            <p:grpSpPr>
              <a:xfrm>
                <a:off x="10513523" y="2253909"/>
                <a:ext cx="271361" cy="163912"/>
                <a:chOff x="10513523" y="2253909"/>
                <a:chExt cx="271361" cy="163912"/>
              </a:xfrm>
            </p:grpSpPr>
            <p:sp>
              <p:nvSpPr>
                <p:cNvPr id="336" name="Free-form: Shape 335">
                  <a:extLst>
                    <a:ext uri="{FF2B5EF4-FFF2-40B4-BE49-F238E27FC236}">
                      <a16:creationId xmlns:a16="http://schemas.microsoft.com/office/drawing/2014/main" id="{77DF4C1E-B4EF-4AF8-CF84-F149FD7A9C25}"/>
                    </a:ext>
                  </a:extLst>
                </p:cNvPr>
                <p:cNvSpPr/>
                <p:nvPr/>
              </p:nvSpPr>
              <p:spPr>
                <a:xfrm>
                  <a:off x="10513523" y="2253909"/>
                  <a:ext cx="140445" cy="121967"/>
                </a:xfrm>
                <a:custGeom>
                  <a:avLst/>
                  <a:gdLst>
                    <a:gd name="connsiteX0" fmla="*/ 138755 w 140445"/>
                    <a:gd name="connsiteY0" fmla="*/ 64023 h 121967"/>
                    <a:gd name="connsiteX1" fmla="*/ 70184 w 140445"/>
                    <a:gd name="connsiteY1" fmla="*/ 121766 h 121967"/>
                    <a:gd name="connsiteX2" fmla="*/ 1612 w 140445"/>
                    <a:gd name="connsiteY2" fmla="*/ 65542 h 121967"/>
                    <a:gd name="connsiteX3" fmla="*/ 69377 w 140445"/>
                    <a:gd name="connsiteY3" fmla="*/ 201 h 121967"/>
                    <a:gd name="connsiteX4" fmla="*/ 138755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5" y="64023"/>
                      </a:moveTo>
                      <a:cubicBezTo>
                        <a:pt x="130688" y="92894"/>
                        <a:pt x="104067" y="124805"/>
                        <a:pt x="70184" y="121766"/>
                      </a:cubicBezTo>
                      <a:cubicBezTo>
                        <a:pt x="43563" y="119487"/>
                        <a:pt x="11294" y="96693"/>
                        <a:pt x="1612" y="65542"/>
                      </a:cubicBezTo>
                      <a:cubicBezTo>
                        <a:pt x="-8874" y="29832"/>
                        <a:pt x="33881" y="2480"/>
                        <a:pt x="69377" y="201"/>
                      </a:cubicBezTo>
                      <a:cubicBezTo>
                        <a:pt x="115361" y="-2838"/>
                        <a:pt x="148437" y="29073"/>
                        <a:pt x="138755" y="64023"/>
                      </a:cubicBezTo>
                      <a:close/>
                    </a:path>
                  </a:pathLst>
                </a:custGeom>
                <a:solidFill>
                  <a:srgbClr val="E26AA8"/>
                </a:solidFill>
                <a:ln w="4185" cap="flat">
                  <a:noFill/>
                  <a:prstDash val="solid"/>
                  <a:miter/>
                </a:ln>
              </p:spPr>
              <p:txBody>
                <a:bodyPr rtlCol="0" anchor="ctr"/>
                <a:lstStyle/>
                <a:p>
                  <a:endParaRPr lang="en-GB" dirty="0"/>
                </a:p>
              </p:txBody>
            </p:sp>
            <p:sp>
              <p:nvSpPr>
                <p:cNvPr id="337" name="Free-form: Shape 336">
                  <a:extLst>
                    <a:ext uri="{FF2B5EF4-FFF2-40B4-BE49-F238E27FC236}">
                      <a16:creationId xmlns:a16="http://schemas.microsoft.com/office/drawing/2014/main" id="{E7B7CF64-5FE8-AD9F-5AD1-897BFE772083}"/>
                    </a:ext>
                  </a:extLst>
                </p:cNvPr>
                <p:cNvSpPr/>
                <p:nvPr/>
              </p:nvSpPr>
              <p:spPr>
                <a:xfrm>
                  <a:off x="10532374"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8" y="-3065"/>
                        <a:pt x="50526"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338" name="Free-form: Shape 337">
                  <a:extLst>
                    <a:ext uri="{FF2B5EF4-FFF2-40B4-BE49-F238E27FC236}">
                      <a16:creationId xmlns:a16="http://schemas.microsoft.com/office/drawing/2014/main" id="{3132F76E-E459-536D-04C5-539A92D35D7C}"/>
                    </a:ext>
                  </a:extLst>
                </p:cNvPr>
                <p:cNvSpPr/>
                <p:nvPr/>
              </p:nvSpPr>
              <p:spPr>
                <a:xfrm>
                  <a:off x="10526429" y="2263228"/>
                  <a:ext cx="127881" cy="111889"/>
                </a:xfrm>
                <a:custGeom>
                  <a:avLst/>
                  <a:gdLst>
                    <a:gd name="connsiteX0" fmla="*/ 100840 w 127881"/>
                    <a:gd name="connsiteY0" fmla="*/ 0 h 111889"/>
                    <a:gd name="connsiteX1" fmla="*/ 103261 w 127881"/>
                    <a:gd name="connsiteY1" fmla="*/ 28112 h 111889"/>
                    <a:gd name="connsiteX2" fmla="*/ 34690 w 127881"/>
                    <a:gd name="connsiteY2" fmla="*/ 88135 h 111889"/>
                    <a:gd name="connsiteX3" fmla="*/ 0 w 127881"/>
                    <a:gd name="connsiteY3" fmla="*/ 76738 h 111889"/>
                    <a:gd name="connsiteX4" fmla="*/ 58085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068" y="8358"/>
                        <a:pt x="105681" y="18235"/>
                        <a:pt x="103261" y="28112"/>
                      </a:cubicBezTo>
                      <a:cubicBezTo>
                        <a:pt x="96807" y="57743"/>
                        <a:pt x="70186" y="91174"/>
                        <a:pt x="34690" y="88135"/>
                      </a:cubicBezTo>
                      <a:cubicBezTo>
                        <a:pt x="23395" y="87375"/>
                        <a:pt x="11294" y="83576"/>
                        <a:pt x="0" y="76738"/>
                      </a:cubicBezTo>
                      <a:cubicBezTo>
                        <a:pt x="14521" y="96492"/>
                        <a:pt x="37109" y="110168"/>
                        <a:pt x="58085" y="111688"/>
                      </a:cubicBezTo>
                      <a:cubicBezTo>
                        <a:pt x="91160" y="114727"/>
                        <a:pt x="117781" y="82816"/>
                        <a:pt x="126656"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5" name="Graphic 294">
              <a:extLst>
                <a:ext uri="{FF2B5EF4-FFF2-40B4-BE49-F238E27FC236}">
                  <a16:creationId xmlns:a16="http://schemas.microsoft.com/office/drawing/2014/main" id="{1313083A-8B34-1066-171C-41EC3C977879}"/>
                </a:ext>
              </a:extLst>
            </p:cNvPr>
            <p:cNvGrpSpPr/>
            <p:nvPr/>
          </p:nvGrpSpPr>
          <p:grpSpPr>
            <a:xfrm>
              <a:off x="9673088" y="1688745"/>
              <a:ext cx="644740" cy="745746"/>
              <a:chOff x="11081563" y="1971850"/>
              <a:chExt cx="612950" cy="687949"/>
            </a:xfrm>
          </p:grpSpPr>
          <p:sp>
            <p:nvSpPr>
              <p:cNvPr id="291" name="Free-form: Shape 290">
                <a:extLst>
                  <a:ext uri="{FF2B5EF4-FFF2-40B4-BE49-F238E27FC236}">
                    <a16:creationId xmlns:a16="http://schemas.microsoft.com/office/drawing/2014/main" id="{9ED65C0D-5702-0FAE-BE9A-E0613A32C219}"/>
                  </a:ext>
                </a:extLst>
              </p:cNvPr>
              <p:cNvSpPr/>
              <p:nvPr/>
            </p:nvSpPr>
            <p:spPr>
              <a:xfrm>
                <a:off x="11081563"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2 w 317531"/>
                  <a:gd name="connsiteY6" fmla="*/ 2661 h 510383"/>
                  <a:gd name="connsiteX7" fmla="*/ 204801 w 317531"/>
                  <a:gd name="connsiteY7" fmla="*/ 64203 h 510383"/>
                  <a:gd name="connsiteX8" fmla="*/ 201574 w 317531"/>
                  <a:gd name="connsiteY8" fmla="*/ 84717 h 510383"/>
                  <a:gd name="connsiteX9" fmla="*/ 184633 w 317531"/>
                  <a:gd name="connsiteY9" fmla="*/ 74840 h 510383"/>
                  <a:gd name="connsiteX10" fmla="*/ 185439 w 317531"/>
                  <a:gd name="connsiteY10" fmla="*/ 53566 h 510383"/>
                  <a:gd name="connsiteX11" fmla="*/ 174145 w 317531"/>
                  <a:gd name="connsiteY11" fmla="*/ 1141 h 510383"/>
                  <a:gd name="connsiteX12" fmla="*/ 162850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4 w 317531"/>
                  <a:gd name="connsiteY17" fmla="*/ 63443 h 510383"/>
                  <a:gd name="connsiteX18" fmla="*/ 123321 w 317531"/>
                  <a:gd name="connsiteY18" fmla="*/ 90036 h 510383"/>
                  <a:gd name="connsiteX19" fmla="*/ 107186 w 317531"/>
                  <a:gd name="connsiteY19" fmla="*/ 61924 h 510383"/>
                  <a:gd name="connsiteX20" fmla="*/ 97506 w 317531"/>
                  <a:gd name="connsiteY20" fmla="*/ 9499 h 510383"/>
                  <a:gd name="connsiteX21" fmla="*/ 87826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8 w 317531"/>
                  <a:gd name="connsiteY26" fmla="*/ 64203 h 510383"/>
                  <a:gd name="connsiteX27" fmla="*/ 27321 w 317531"/>
                  <a:gd name="connsiteY27" fmla="*/ 108270 h 510383"/>
                  <a:gd name="connsiteX28" fmla="*/ 9573 w 317531"/>
                  <a:gd name="connsiteY28" fmla="*/ 290618 h 510383"/>
                  <a:gd name="connsiteX29" fmla="*/ 35389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6262" y="7219"/>
                      <a:pt x="247556" y="40650"/>
                      <a:pt x="249170" y="60404"/>
                    </a:cubicBezTo>
                    <a:cubicBezTo>
                      <a:pt x="249977" y="71041"/>
                      <a:pt x="240296" y="107511"/>
                      <a:pt x="229002" y="81678"/>
                    </a:cubicBezTo>
                    <a:cubicBezTo>
                      <a:pt x="225775" y="74080"/>
                      <a:pt x="228195" y="63443"/>
                      <a:pt x="229002" y="55845"/>
                    </a:cubicBezTo>
                    <a:cubicBezTo>
                      <a:pt x="230615" y="37611"/>
                      <a:pt x="235456" y="2661"/>
                      <a:pt x="216902" y="2661"/>
                    </a:cubicBezTo>
                    <a:cubicBezTo>
                      <a:pt x="198346" y="2661"/>
                      <a:pt x="203187" y="43689"/>
                      <a:pt x="204801" y="64203"/>
                    </a:cubicBezTo>
                    <a:cubicBezTo>
                      <a:pt x="205607" y="69521"/>
                      <a:pt x="205607" y="80918"/>
                      <a:pt x="201574" y="84717"/>
                    </a:cubicBezTo>
                    <a:cubicBezTo>
                      <a:pt x="193506" y="93075"/>
                      <a:pt x="187052" y="83198"/>
                      <a:pt x="184633" y="74840"/>
                    </a:cubicBezTo>
                    <a:cubicBezTo>
                      <a:pt x="183019" y="68002"/>
                      <a:pt x="184633" y="60404"/>
                      <a:pt x="185439" y="53566"/>
                    </a:cubicBezTo>
                    <a:cubicBezTo>
                      <a:pt x="187052" y="36851"/>
                      <a:pt x="192700" y="10259"/>
                      <a:pt x="174145" y="1141"/>
                    </a:cubicBezTo>
                    <a:cubicBezTo>
                      <a:pt x="155590" y="-7976"/>
                      <a:pt x="161237" y="39890"/>
                      <a:pt x="162850" y="61164"/>
                    </a:cubicBezTo>
                    <a:cubicBezTo>
                      <a:pt x="163657" y="68002"/>
                      <a:pt x="162850" y="75600"/>
                      <a:pt x="160431" y="82438"/>
                    </a:cubicBezTo>
                    <a:cubicBezTo>
                      <a:pt x="158010" y="89276"/>
                      <a:pt x="154783" y="95354"/>
                      <a:pt x="149137" y="90036"/>
                    </a:cubicBezTo>
                    <a:cubicBezTo>
                      <a:pt x="141876" y="83957"/>
                      <a:pt x="145909" y="62683"/>
                      <a:pt x="146716" y="55086"/>
                    </a:cubicBezTo>
                    <a:cubicBezTo>
                      <a:pt x="147522" y="36851"/>
                      <a:pt x="152364" y="1901"/>
                      <a:pt x="137036" y="1901"/>
                    </a:cubicBezTo>
                    <a:cubicBezTo>
                      <a:pt x="121708" y="1901"/>
                      <a:pt x="125741" y="42929"/>
                      <a:pt x="127354" y="63443"/>
                    </a:cubicBezTo>
                    <a:cubicBezTo>
                      <a:pt x="128162" y="70281"/>
                      <a:pt x="127354" y="83957"/>
                      <a:pt x="123321" y="90036"/>
                    </a:cubicBezTo>
                    <a:cubicBezTo>
                      <a:pt x="109607" y="109790"/>
                      <a:pt x="106380" y="68762"/>
                      <a:pt x="107186" y="61924"/>
                    </a:cubicBezTo>
                    <a:cubicBezTo>
                      <a:pt x="108800" y="45208"/>
                      <a:pt x="116061" y="13298"/>
                      <a:pt x="97506" y="9499"/>
                    </a:cubicBezTo>
                    <a:cubicBezTo>
                      <a:pt x="78951" y="5700"/>
                      <a:pt x="86212" y="50527"/>
                      <a:pt x="87826" y="71801"/>
                    </a:cubicBezTo>
                    <a:cubicBezTo>
                      <a:pt x="88632" y="76360"/>
                      <a:pt x="90245"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1" y="2661"/>
                      <a:pt x="41035" y="43689"/>
                      <a:pt x="42648" y="64203"/>
                    </a:cubicBezTo>
                    <a:cubicBezTo>
                      <a:pt x="44262" y="83957"/>
                      <a:pt x="27321" y="108270"/>
                      <a:pt x="27321" y="108270"/>
                    </a:cubicBezTo>
                    <a:cubicBezTo>
                      <a:pt x="-21082" y="138662"/>
                      <a:pt x="9573" y="234394"/>
                      <a:pt x="9573" y="290618"/>
                    </a:cubicBezTo>
                    <a:cubicBezTo>
                      <a:pt x="9573" y="334685"/>
                      <a:pt x="-16242" y="488161"/>
                      <a:pt x="35389" y="504116"/>
                    </a:cubicBezTo>
                    <a:cubicBezTo>
                      <a:pt x="65237" y="513234"/>
                      <a:pt x="114447" y="504116"/>
                      <a:pt x="145909" y="504876"/>
                    </a:cubicBezTo>
                    <a:cubicBezTo>
                      <a:pt x="182212" y="506396"/>
                      <a:pt x="262078" y="520832"/>
                      <a:pt x="292733" y="495759"/>
                    </a:cubicBezTo>
                    <a:cubicBezTo>
                      <a:pt x="294347" y="494239"/>
                      <a:pt x="296766" y="491960"/>
                      <a:pt x="298380" y="490440"/>
                    </a:cubicBezTo>
                    <a:cubicBezTo>
                      <a:pt x="319355" y="465368"/>
                      <a:pt x="308061" y="417501"/>
                      <a:pt x="307254" y="388630"/>
                    </a:cubicBezTo>
                    <a:cubicBezTo>
                      <a:pt x="307254"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293" name="Free-form: Shape 292">
                <a:extLst>
                  <a:ext uri="{FF2B5EF4-FFF2-40B4-BE49-F238E27FC236}">
                    <a16:creationId xmlns:a16="http://schemas.microsoft.com/office/drawing/2014/main" id="{31CC0F9D-C0AC-D01F-B0D5-C09B26822C93}"/>
                  </a:ext>
                </a:extLst>
              </p:cNvPr>
              <p:cNvSpPr/>
              <p:nvPr/>
            </p:nvSpPr>
            <p:spPr>
              <a:xfrm>
                <a:off x="11086296" y="2074042"/>
                <a:ext cx="313278" cy="409711"/>
              </a:xfrm>
              <a:custGeom>
                <a:avLst/>
                <a:gdLst>
                  <a:gd name="connsiteX0" fmla="*/ 248471 w 313278"/>
                  <a:gd name="connsiteY0" fmla="*/ 309231 h 409711"/>
                  <a:gd name="connsiteX1" fmla="*/ 237177 w 313278"/>
                  <a:gd name="connsiteY1" fmla="*/ 325186 h 409711"/>
                  <a:gd name="connsiteX2" fmla="*/ 150857 w 313278"/>
                  <a:gd name="connsiteY2" fmla="*/ 349499 h 409711"/>
                  <a:gd name="connsiteX3" fmla="*/ 103261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4 w 313278"/>
                  <a:gd name="connsiteY11" fmla="*/ 395086 h 409711"/>
                  <a:gd name="connsiteX12" fmla="*/ 295261 w 313278"/>
                  <a:gd name="connsiteY12" fmla="*/ 389768 h 409711"/>
                  <a:gd name="connsiteX13" fmla="*/ 304135 w 313278"/>
                  <a:gd name="connsiteY13" fmla="*/ 287957 h 409711"/>
                  <a:gd name="connsiteX14" fmla="*/ 279126 w 313278"/>
                  <a:gd name="connsiteY14" fmla="*/ 0 h 409711"/>
                  <a:gd name="connsiteX15" fmla="*/ 273480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1" y="319868"/>
                      <a:pt x="237177" y="325186"/>
                    </a:cubicBezTo>
                    <a:cubicBezTo>
                      <a:pt x="215395" y="349499"/>
                      <a:pt x="182319" y="349499"/>
                      <a:pt x="150857" y="349499"/>
                    </a:cubicBezTo>
                    <a:cubicBezTo>
                      <a:pt x="135530" y="349499"/>
                      <a:pt x="118588" y="347980"/>
                      <a:pt x="103261" y="349499"/>
                    </a:cubicBezTo>
                    <a:cubicBezTo>
                      <a:pt x="82285" y="351779"/>
                      <a:pt x="64538" y="337343"/>
                      <a:pt x="52437" y="322907"/>
                    </a:cubicBezTo>
                    <a:cubicBezTo>
                      <a:pt x="29848" y="297834"/>
                      <a:pt x="18555" y="277320"/>
                      <a:pt x="23395" y="244650"/>
                    </a:cubicBezTo>
                    <a:cubicBezTo>
                      <a:pt x="27429" y="215778"/>
                      <a:pt x="35496" y="182348"/>
                      <a:pt x="23395" y="154236"/>
                    </a:cubicBezTo>
                    <a:cubicBezTo>
                      <a:pt x="18555" y="142839"/>
                      <a:pt x="9680" y="132202"/>
                      <a:pt x="0" y="123844"/>
                    </a:cubicBezTo>
                    <a:cubicBezTo>
                      <a:pt x="2421" y="147398"/>
                      <a:pt x="6454" y="170951"/>
                      <a:pt x="6454" y="189945"/>
                    </a:cubicBezTo>
                    <a:cubicBezTo>
                      <a:pt x="6454" y="234013"/>
                      <a:pt x="-19362" y="387488"/>
                      <a:pt x="32269" y="403444"/>
                    </a:cubicBezTo>
                    <a:cubicBezTo>
                      <a:pt x="62117" y="412561"/>
                      <a:pt x="111328" y="403444"/>
                      <a:pt x="142790" y="404204"/>
                    </a:cubicBezTo>
                    <a:cubicBezTo>
                      <a:pt x="179092" y="405723"/>
                      <a:pt x="258958" y="420159"/>
                      <a:pt x="289614" y="395086"/>
                    </a:cubicBezTo>
                    <a:cubicBezTo>
                      <a:pt x="291227" y="393567"/>
                      <a:pt x="293648" y="391287"/>
                      <a:pt x="295261" y="389768"/>
                    </a:cubicBezTo>
                    <a:cubicBezTo>
                      <a:pt x="316235" y="364695"/>
                      <a:pt x="304942" y="316829"/>
                      <a:pt x="304135" y="287957"/>
                    </a:cubicBezTo>
                    <a:cubicBezTo>
                      <a:pt x="302521" y="230214"/>
                      <a:pt x="338018" y="39509"/>
                      <a:pt x="279126" y="0"/>
                    </a:cubicBezTo>
                    <a:cubicBezTo>
                      <a:pt x="279126" y="0"/>
                      <a:pt x="269446" y="61542"/>
                      <a:pt x="273480" y="115487"/>
                    </a:cubicBezTo>
                    <a:cubicBezTo>
                      <a:pt x="275899" y="148917"/>
                      <a:pt x="271866" y="183107"/>
                      <a:pt x="265412"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294" name="Graphic 294">
                <a:extLst>
                  <a:ext uri="{FF2B5EF4-FFF2-40B4-BE49-F238E27FC236}">
                    <a16:creationId xmlns:a16="http://schemas.microsoft.com/office/drawing/2014/main" id="{E5E6D603-02D0-CABC-0AAC-0DCFBAA08944}"/>
                  </a:ext>
                </a:extLst>
              </p:cNvPr>
              <p:cNvGrpSpPr/>
              <p:nvPr/>
            </p:nvGrpSpPr>
            <p:grpSpPr>
              <a:xfrm>
                <a:off x="11138733" y="1975271"/>
                <a:ext cx="378852" cy="148519"/>
                <a:chOff x="11138733" y="1975271"/>
                <a:chExt cx="378852" cy="148519"/>
              </a:xfrm>
              <a:solidFill>
                <a:srgbClr val="F19C67"/>
              </a:solidFill>
            </p:grpSpPr>
            <p:sp>
              <p:nvSpPr>
                <p:cNvPr id="321" name="Free-form: Shape 320">
                  <a:extLst>
                    <a:ext uri="{FF2B5EF4-FFF2-40B4-BE49-F238E27FC236}">
                      <a16:creationId xmlns:a16="http://schemas.microsoft.com/office/drawing/2014/main" id="{277F99CB-6F98-B625-C836-5D32B1388748}"/>
                    </a:ext>
                  </a:extLst>
                </p:cNvPr>
                <p:cNvSpPr/>
                <p:nvPr/>
              </p:nvSpPr>
              <p:spPr>
                <a:xfrm>
                  <a:off x="11138733" y="1975271"/>
                  <a:ext cx="32979" cy="105609"/>
                </a:xfrm>
                <a:custGeom>
                  <a:avLst/>
                  <a:gdLst>
                    <a:gd name="connsiteX0" fmla="*/ 8874 w 32979"/>
                    <a:gd name="connsiteY0" fmla="*/ 39509 h 105609"/>
                    <a:gd name="connsiteX1" fmla="*/ 25008 w 32979"/>
                    <a:gd name="connsiteY1" fmla="*/ 105610 h 105609"/>
                    <a:gd name="connsiteX2" fmla="*/ 30656 w 32979"/>
                    <a:gd name="connsiteY2" fmla="*/ 69140 h 105609"/>
                    <a:gd name="connsiteX3" fmla="*/ 29042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4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4" y="39509"/>
                      </a:moveTo>
                      <a:cubicBezTo>
                        <a:pt x="4840" y="74459"/>
                        <a:pt x="12907" y="105610"/>
                        <a:pt x="25008" y="105610"/>
                      </a:cubicBezTo>
                      <a:cubicBezTo>
                        <a:pt x="37109" y="105610"/>
                        <a:pt x="32269" y="79777"/>
                        <a:pt x="30656" y="69140"/>
                      </a:cubicBezTo>
                      <a:cubicBezTo>
                        <a:pt x="31462" y="73699"/>
                        <a:pt x="33075"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22" name="Free-form: Shape 321">
                  <a:extLst>
                    <a:ext uri="{FF2B5EF4-FFF2-40B4-BE49-F238E27FC236}">
                      <a16:creationId xmlns:a16="http://schemas.microsoft.com/office/drawing/2014/main" id="{EC4B6988-E964-BAC8-D4D8-698E0879989B}"/>
                    </a:ext>
                  </a:extLst>
                </p:cNvPr>
                <p:cNvSpPr/>
                <p:nvPr/>
              </p:nvSpPr>
              <p:spPr>
                <a:xfrm>
                  <a:off x="11179033"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30692" y="60783"/>
                        <a:pt x="29885" y="74459"/>
                        <a:pt x="25851" y="80537"/>
                      </a:cubicBezTo>
                      <a:cubicBezTo>
                        <a:pt x="12137" y="100291"/>
                        <a:pt x="8910" y="59263"/>
                        <a:pt x="9717" y="52425"/>
                      </a:cubicBezTo>
                      <a:cubicBezTo>
                        <a:pt x="11331" y="35710"/>
                        <a:pt x="18592" y="3799"/>
                        <a:pt x="36"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323" name="Free-form: Shape 322">
                  <a:extLst>
                    <a:ext uri="{FF2B5EF4-FFF2-40B4-BE49-F238E27FC236}">
                      <a16:creationId xmlns:a16="http://schemas.microsoft.com/office/drawing/2014/main" id="{FC065C92-32E5-3C95-F1DD-2EE2C8BB7EFD}"/>
                    </a:ext>
                  </a:extLst>
                </p:cNvPr>
                <p:cNvSpPr/>
                <p:nvPr/>
              </p:nvSpPr>
              <p:spPr>
                <a:xfrm>
                  <a:off x="11224335" y="2024656"/>
                  <a:ext cx="21749" cy="57696"/>
                </a:xfrm>
                <a:custGeom>
                  <a:avLst/>
                  <a:gdLst>
                    <a:gd name="connsiteX0" fmla="*/ 3944 w 21749"/>
                    <a:gd name="connsiteY0" fmla="*/ 56984 h 57696"/>
                    <a:gd name="connsiteX1" fmla="*/ 20078 w 21749"/>
                    <a:gd name="connsiteY1" fmla="*/ 9877 h 57696"/>
                    <a:gd name="connsiteX2" fmla="*/ 17659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885" y="16715"/>
                        <a:pt x="20078" y="24313"/>
                        <a:pt x="17659"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24" name="Free-form: Shape 323">
                  <a:extLst>
                    <a:ext uri="{FF2B5EF4-FFF2-40B4-BE49-F238E27FC236}">
                      <a16:creationId xmlns:a16="http://schemas.microsoft.com/office/drawing/2014/main" id="{8D34B014-918B-41B4-D69F-3675025001A2}"/>
                    </a:ext>
                  </a:extLst>
                </p:cNvPr>
                <p:cNvSpPr/>
                <p:nvPr/>
              </p:nvSpPr>
              <p:spPr>
                <a:xfrm>
                  <a:off x="11258469"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1" y="82816"/>
                        <a:pt x="10147" y="72939"/>
                        <a:pt x="7727" y="64581"/>
                      </a:cubicBezTo>
                      <a:cubicBezTo>
                        <a:pt x="6113" y="57743"/>
                        <a:pt x="7727" y="50146"/>
                        <a:pt x="8534" y="43308"/>
                      </a:cubicBezTo>
                      <a:cubicBezTo>
                        <a:pt x="9340" y="34190"/>
                        <a:pt x="11761"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325" name="Free-form: Shape 324">
                  <a:extLst>
                    <a:ext uri="{FF2B5EF4-FFF2-40B4-BE49-F238E27FC236}">
                      <a16:creationId xmlns:a16="http://schemas.microsoft.com/office/drawing/2014/main" id="{BE2E1F75-3189-4B59-1F9F-BFB342EE7364}"/>
                    </a:ext>
                  </a:extLst>
                </p:cNvPr>
                <p:cNvSpPr/>
                <p:nvPr/>
              </p:nvSpPr>
              <p:spPr>
                <a:xfrm>
                  <a:off x="11304531"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4 w 30759"/>
                    <a:gd name="connsiteY7" fmla="*/ 5318 h 75563"/>
                    <a:gd name="connsiteX8" fmla="*/ 8454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5" y="7598"/>
                        <a:pt x="27009" y="15955"/>
                        <a:pt x="27816" y="22034"/>
                      </a:cubicBezTo>
                      <a:cubicBezTo>
                        <a:pt x="28622" y="32671"/>
                        <a:pt x="18942" y="69140"/>
                        <a:pt x="7648" y="43308"/>
                      </a:cubicBezTo>
                      <a:cubicBezTo>
                        <a:pt x="4421" y="35710"/>
                        <a:pt x="6841" y="25073"/>
                        <a:pt x="7648" y="17475"/>
                      </a:cubicBezTo>
                      <a:cubicBezTo>
                        <a:pt x="7648" y="13676"/>
                        <a:pt x="8454" y="9117"/>
                        <a:pt x="8454" y="5318"/>
                      </a:cubicBezTo>
                      <a:lnTo>
                        <a:pt x="8454" y="5318"/>
                      </a:lnTo>
                      <a:cubicBezTo>
                        <a:pt x="7648" y="6078"/>
                        <a:pt x="-2032"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296" name="Graphic 294">
                <a:extLst>
                  <a:ext uri="{FF2B5EF4-FFF2-40B4-BE49-F238E27FC236}">
                    <a16:creationId xmlns:a16="http://schemas.microsoft.com/office/drawing/2014/main" id="{74664502-516F-9B1B-CBD9-767D78C21301}"/>
                  </a:ext>
                </a:extLst>
              </p:cNvPr>
              <p:cNvGrpSpPr/>
              <p:nvPr/>
            </p:nvGrpSpPr>
            <p:grpSpPr>
              <a:xfrm>
                <a:off x="11150981" y="2172506"/>
                <a:ext cx="365251" cy="366230"/>
                <a:chOff x="11150981" y="2172506"/>
                <a:chExt cx="365251" cy="366230"/>
              </a:xfrm>
              <a:solidFill>
                <a:srgbClr val="54BCE8"/>
              </a:solidFill>
            </p:grpSpPr>
            <p:sp>
              <p:nvSpPr>
                <p:cNvPr id="317" name="Free-form: Shape 316">
                  <a:extLst>
                    <a:ext uri="{FF2B5EF4-FFF2-40B4-BE49-F238E27FC236}">
                      <a16:creationId xmlns:a16="http://schemas.microsoft.com/office/drawing/2014/main" id="{27721A61-9122-0D31-BB9E-97441B46F6AD}"/>
                    </a:ext>
                  </a:extLst>
                </p:cNvPr>
                <p:cNvSpPr/>
                <p:nvPr/>
              </p:nvSpPr>
              <p:spPr>
                <a:xfrm>
                  <a:off x="11288733"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7" y="9159"/>
                        <a:pt x="8925"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318" name="Free-form: Shape 317">
                  <a:extLst>
                    <a:ext uri="{FF2B5EF4-FFF2-40B4-BE49-F238E27FC236}">
                      <a16:creationId xmlns:a16="http://schemas.microsoft.com/office/drawing/2014/main" id="{C0678254-9220-FA9F-10D3-DF8B5E2A89F4}"/>
                    </a:ext>
                  </a:extLst>
                </p:cNvPr>
                <p:cNvSpPr/>
                <p:nvPr/>
              </p:nvSpPr>
              <p:spPr>
                <a:xfrm>
                  <a:off x="11150981" y="2401549"/>
                  <a:ext cx="51284" cy="43469"/>
                </a:xfrm>
                <a:custGeom>
                  <a:avLst/>
                  <a:gdLst>
                    <a:gd name="connsiteX0" fmla="*/ 38576 w 51284"/>
                    <a:gd name="connsiteY0" fmla="*/ 35668 h 43469"/>
                    <a:gd name="connsiteX1" fmla="*/ 3886 w 51284"/>
                    <a:gd name="connsiteY1" fmla="*/ 38707 h 43469"/>
                    <a:gd name="connsiteX2" fmla="*/ 15181 w 51284"/>
                    <a:gd name="connsiteY2" fmla="*/ 8316 h 43469"/>
                    <a:gd name="connsiteX3" fmla="*/ 49869 w 51284"/>
                    <a:gd name="connsiteY3" fmla="*/ 5277 h 43469"/>
                    <a:gd name="connsiteX4" fmla="*/ 38576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6" y="35668"/>
                      </a:moveTo>
                      <a:cubicBezTo>
                        <a:pt x="25667" y="46305"/>
                        <a:pt x="10340" y="44786"/>
                        <a:pt x="3886" y="38707"/>
                      </a:cubicBezTo>
                      <a:cubicBezTo>
                        <a:pt x="-4181" y="31110"/>
                        <a:pt x="659" y="17434"/>
                        <a:pt x="15181" y="8316"/>
                      </a:cubicBezTo>
                      <a:cubicBezTo>
                        <a:pt x="27281" y="-41"/>
                        <a:pt x="45029" y="-3840"/>
                        <a:pt x="49869" y="5277"/>
                      </a:cubicBezTo>
                      <a:cubicBezTo>
                        <a:pt x="53903"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19" name="Free-form: Shape 318">
                  <a:extLst>
                    <a:ext uri="{FF2B5EF4-FFF2-40B4-BE49-F238E27FC236}">
                      <a16:creationId xmlns:a16="http://schemas.microsoft.com/office/drawing/2014/main" id="{87F886E7-46FB-E79D-C352-FAC93515B540}"/>
                    </a:ext>
                  </a:extLst>
                </p:cNvPr>
                <p:cNvSpPr/>
                <p:nvPr/>
              </p:nvSpPr>
              <p:spPr>
                <a:xfrm>
                  <a:off x="11160397"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9" y="45135"/>
                        <a:pt x="1732"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20" name="Free-form: Shape 319">
                  <a:extLst>
                    <a:ext uri="{FF2B5EF4-FFF2-40B4-BE49-F238E27FC236}">
                      <a16:creationId xmlns:a16="http://schemas.microsoft.com/office/drawing/2014/main" id="{886D77ED-5C98-80B7-2808-D5BF37AF2F83}"/>
                    </a:ext>
                  </a:extLst>
                </p:cNvPr>
                <p:cNvSpPr/>
                <p:nvPr/>
              </p:nvSpPr>
              <p:spPr>
                <a:xfrm>
                  <a:off x="11310358" y="2376391"/>
                  <a:ext cx="30124" cy="29888"/>
                </a:xfrm>
                <a:custGeom>
                  <a:avLst/>
                  <a:gdLst>
                    <a:gd name="connsiteX0" fmla="*/ 14728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8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8" y="29676"/>
                      </a:moveTo>
                      <a:cubicBezTo>
                        <a:pt x="6661" y="28916"/>
                        <a:pt x="-1406" y="22838"/>
                        <a:pt x="208" y="14480"/>
                      </a:cubicBezTo>
                      <a:cubicBezTo>
                        <a:pt x="1821" y="7642"/>
                        <a:pt x="8275" y="804"/>
                        <a:pt x="15535" y="45"/>
                      </a:cubicBezTo>
                      <a:cubicBezTo>
                        <a:pt x="23602" y="-715"/>
                        <a:pt x="29250" y="8402"/>
                        <a:pt x="30056" y="15240"/>
                      </a:cubicBezTo>
                      <a:cubicBezTo>
                        <a:pt x="30863" y="24358"/>
                        <a:pt x="24410" y="31196"/>
                        <a:pt x="14728" y="29676"/>
                      </a:cubicBezTo>
                      <a:close/>
                    </a:path>
                  </a:pathLst>
                </a:custGeom>
                <a:solidFill>
                  <a:srgbClr val="54BCE8"/>
                </a:solidFill>
                <a:ln w="4185" cap="flat">
                  <a:noFill/>
                  <a:prstDash val="solid"/>
                  <a:miter/>
                </a:ln>
              </p:spPr>
              <p:txBody>
                <a:bodyPr rtlCol="0" anchor="ctr"/>
                <a:lstStyle/>
                <a:p>
                  <a:endParaRPr lang="en-GB" dirty="0"/>
                </a:p>
              </p:txBody>
            </p:sp>
          </p:grpSp>
          <p:sp>
            <p:nvSpPr>
              <p:cNvPr id="297" name="Free-form: Shape 296">
                <a:extLst>
                  <a:ext uri="{FF2B5EF4-FFF2-40B4-BE49-F238E27FC236}">
                    <a16:creationId xmlns:a16="http://schemas.microsoft.com/office/drawing/2014/main" id="{01FEC956-02DC-5325-4802-CAD865D72F22}"/>
                  </a:ext>
                </a:extLst>
              </p:cNvPr>
              <p:cNvSpPr/>
              <p:nvPr/>
            </p:nvSpPr>
            <p:spPr>
              <a:xfrm>
                <a:off x="11126055" y="2106597"/>
                <a:ext cx="130589" cy="35858"/>
              </a:xfrm>
              <a:custGeom>
                <a:avLst/>
                <a:gdLst>
                  <a:gd name="connsiteX0" fmla="*/ 129653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3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3" y="19871"/>
                    </a:moveTo>
                    <a:cubicBezTo>
                      <a:pt x="123198" y="25949"/>
                      <a:pt x="94963" y="30508"/>
                      <a:pt x="67535" y="34306"/>
                    </a:cubicBezTo>
                    <a:cubicBezTo>
                      <a:pt x="40913" y="38105"/>
                      <a:pt x="12678" y="35066"/>
                      <a:pt x="2190" y="23669"/>
                    </a:cubicBezTo>
                    <a:cubicBezTo>
                      <a:pt x="-8297" y="12273"/>
                      <a:pt x="19938" y="-1403"/>
                      <a:pt x="64308" y="116"/>
                    </a:cubicBezTo>
                    <a:cubicBezTo>
                      <a:pt x="108678" y="1636"/>
                      <a:pt x="136107" y="13792"/>
                      <a:pt x="129653" y="19871"/>
                    </a:cubicBezTo>
                    <a:close/>
                  </a:path>
                </a:pathLst>
              </a:custGeom>
              <a:solidFill>
                <a:srgbClr val="FFFFFF"/>
              </a:solidFill>
              <a:ln w="4185" cap="flat">
                <a:noFill/>
                <a:prstDash val="solid"/>
                <a:miter/>
              </a:ln>
            </p:spPr>
            <p:txBody>
              <a:bodyPr rtlCol="0" anchor="ctr"/>
              <a:lstStyle/>
              <a:p>
                <a:endParaRPr lang="en-GB" dirty="0"/>
              </a:p>
            </p:txBody>
          </p:sp>
          <p:sp>
            <p:nvSpPr>
              <p:cNvPr id="301" name="Free-form: Shape 300">
                <a:extLst>
                  <a:ext uri="{FF2B5EF4-FFF2-40B4-BE49-F238E27FC236}">
                    <a16:creationId xmlns:a16="http://schemas.microsoft.com/office/drawing/2014/main" id="{3B31A234-6F9B-4330-F6FE-1483BD531D1C}"/>
                  </a:ext>
                </a:extLst>
              </p:cNvPr>
              <p:cNvSpPr/>
              <p:nvPr/>
            </p:nvSpPr>
            <p:spPr>
              <a:xfrm>
                <a:off x="11278898" y="210891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59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9" y="6911"/>
                      <a:pt x="6658" y="-2966"/>
                      <a:pt x="18759" y="833"/>
                    </a:cubicBezTo>
                    <a:cubicBezTo>
                      <a:pt x="30860"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10" name="Graphic 294">
                <a:extLst>
                  <a:ext uri="{FF2B5EF4-FFF2-40B4-BE49-F238E27FC236}">
                    <a16:creationId xmlns:a16="http://schemas.microsoft.com/office/drawing/2014/main" id="{A685908C-5C14-946B-818C-D4E00F8C4409}"/>
                  </a:ext>
                </a:extLst>
              </p:cNvPr>
              <p:cNvGrpSpPr/>
              <p:nvPr/>
            </p:nvGrpSpPr>
            <p:grpSpPr>
              <a:xfrm>
                <a:off x="11160516" y="2253909"/>
                <a:ext cx="272046" cy="163912"/>
                <a:chOff x="11160516" y="2253909"/>
                <a:chExt cx="272046" cy="163912"/>
              </a:xfrm>
            </p:grpSpPr>
            <p:sp>
              <p:nvSpPr>
                <p:cNvPr id="311" name="Free-form: Shape 310">
                  <a:extLst>
                    <a:ext uri="{FF2B5EF4-FFF2-40B4-BE49-F238E27FC236}">
                      <a16:creationId xmlns:a16="http://schemas.microsoft.com/office/drawing/2014/main" id="{31463CA8-BC21-4A9A-0AB1-F76ADA62E4D9}"/>
                    </a:ext>
                  </a:extLst>
                </p:cNvPr>
                <p:cNvSpPr/>
                <p:nvPr/>
              </p:nvSpPr>
              <p:spPr>
                <a:xfrm>
                  <a:off x="11160516"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8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4066" y="124805"/>
                        <a:pt x="70184" y="121766"/>
                      </a:cubicBezTo>
                      <a:cubicBezTo>
                        <a:pt x="43562" y="119487"/>
                        <a:pt x="11293" y="96693"/>
                        <a:pt x="1613" y="65542"/>
                      </a:cubicBezTo>
                      <a:cubicBezTo>
                        <a:pt x="-8875" y="29832"/>
                        <a:pt x="33882" y="2480"/>
                        <a:pt x="69378"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312" name="Free-form: Shape 311">
                  <a:extLst>
                    <a:ext uri="{FF2B5EF4-FFF2-40B4-BE49-F238E27FC236}">
                      <a16:creationId xmlns:a16="http://schemas.microsoft.com/office/drawing/2014/main" id="{AB0CE655-921F-6607-3156-8BE377E9171E}"/>
                    </a:ext>
                  </a:extLst>
                </p:cNvPr>
                <p:cNvSpPr/>
                <p:nvPr/>
              </p:nvSpPr>
              <p:spPr>
                <a:xfrm>
                  <a:off x="11180173" y="2280728"/>
                  <a:ext cx="49720" cy="32470"/>
                </a:xfrm>
                <a:custGeom>
                  <a:avLst/>
                  <a:gdLst>
                    <a:gd name="connsiteX0" fmla="*/ 49721 w 49720"/>
                    <a:gd name="connsiteY0" fmla="*/ 9092 h 32470"/>
                    <a:gd name="connsiteX1" fmla="*/ 31972 w 49720"/>
                    <a:gd name="connsiteY1" fmla="*/ 27327 h 32470"/>
                    <a:gd name="connsiteX2" fmla="*/ 4543 w 49720"/>
                    <a:gd name="connsiteY2" fmla="*/ 27327 h 32470"/>
                    <a:gd name="connsiteX3" fmla="*/ 17452 w 49720"/>
                    <a:gd name="connsiteY3" fmla="*/ 1494 h 32470"/>
                    <a:gd name="connsiteX4" fmla="*/ 49721 w 4972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 h="32470">
                      <a:moveTo>
                        <a:pt x="49721" y="9092"/>
                      </a:moveTo>
                      <a:cubicBezTo>
                        <a:pt x="49721" y="14410"/>
                        <a:pt x="40039" y="21248"/>
                        <a:pt x="31972" y="27327"/>
                      </a:cubicBezTo>
                      <a:cubicBezTo>
                        <a:pt x="23905" y="33405"/>
                        <a:pt x="12610" y="34924"/>
                        <a:pt x="4543" y="27327"/>
                      </a:cubicBezTo>
                      <a:cubicBezTo>
                        <a:pt x="-4331" y="19729"/>
                        <a:pt x="-297" y="5293"/>
                        <a:pt x="17452" y="1494"/>
                      </a:cubicBezTo>
                      <a:cubicBezTo>
                        <a:pt x="34393" y="-3065"/>
                        <a:pt x="49721" y="3773"/>
                        <a:pt x="49721" y="9092"/>
                      </a:cubicBezTo>
                      <a:close/>
                    </a:path>
                  </a:pathLst>
                </a:custGeom>
                <a:solidFill>
                  <a:srgbClr val="FFFFFF"/>
                </a:solidFill>
                <a:ln w="4185" cap="flat">
                  <a:noFill/>
                  <a:prstDash val="solid"/>
                  <a:miter/>
                </a:ln>
              </p:spPr>
              <p:txBody>
                <a:bodyPr rtlCol="0" anchor="ctr"/>
                <a:lstStyle/>
                <a:p>
                  <a:endParaRPr lang="en-GB" dirty="0"/>
                </a:p>
              </p:txBody>
            </p:sp>
            <p:sp>
              <p:nvSpPr>
                <p:cNvPr id="316" name="Free-form: Shape 315">
                  <a:extLst>
                    <a:ext uri="{FF2B5EF4-FFF2-40B4-BE49-F238E27FC236}">
                      <a16:creationId xmlns:a16="http://schemas.microsoft.com/office/drawing/2014/main" id="{0728D086-95E2-2590-07C1-02071DB696B1}"/>
                    </a:ext>
                  </a:extLst>
                </p:cNvPr>
                <p:cNvSpPr/>
                <p:nvPr/>
              </p:nvSpPr>
              <p:spPr>
                <a:xfrm>
                  <a:off x="11173423" y="2263228"/>
                  <a:ext cx="128236" cy="111889"/>
                </a:xfrm>
                <a:custGeom>
                  <a:avLst/>
                  <a:gdLst>
                    <a:gd name="connsiteX0" fmla="*/ 100840 w 128236"/>
                    <a:gd name="connsiteY0" fmla="*/ 0 h 111889"/>
                    <a:gd name="connsiteX1" fmla="*/ 103260 w 128236"/>
                    <a:gd name="connsiteY1" fmla="*/ 28112 h 111889"/>
                    <a:gd name="connsiteX2" fmla="*/ 34689 w 128236"/>
                    <a:gd name="connsiteY2" fmla="*/ 88135 h 111889"/>
                    <a:gd name="connsiteX3" fmla="*/ 0 w 128236"/>
                    <a:gd name="connsiteY3" fmla="*/ 76738 h 111889"/>
                    <a:gd name="connsiteX4" fmla="*/ 58084 w 128236"/>
                    <a:gd name="connsiteY4" fmla="*/ 111688 h 111889"/>
                    <a:gd name="connsiteX5" fmla="*/ 126655 w 128236"/>
                    <a:gd name="connsiteY5" fmla="*/ 53944 h 111889"/>
                    <a:gd name="connsiteX6" fmla="*/ 100840 w 128236"/>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6" h="111889">
                      <a:moveTo>
                        <a:pt x="100840" y="0"/>
                      </a:moveTo>
                      <a:cubicBezTo>
                        <a:pt x="104067" y="8358"/>
                        <a:pt x="105681" y="18235"/>
                        <a:pt x="103260" y="28112"/>
                      </a:cubicBezTo>
                      <a:cubicBezTo>
                        <a:pt x="96807" y="57743"/>
                        <a:pt x="70185" y="91174"/>
                        <a:pt x="34689" y="88135"/>
                      </a:cubicBezTo>
                      <a:cubicBezTo>
                        <a:pt x="23394" y="87375"/>
                        <a:pt x="11293" y="83576"/>
                        <a:pt x="0" y="76738"/>
                      </a:cubicBezTo>
                      <a:cubicBezTo>
                        <a:pt x="14520" y="96492"/>
                        <a:pt x="37109" y="110168"/>
                        <a:pt x="58084" y="111688"/>
                      </a:cubicBezTo>
                      <a:cubicBezTo>
                        <a:pt x="91159" y="114727"/>
                        <a:pt x="117781" y="82816"/>
                        <a:pt x="126655" y="53944"/>
                      </a:cubicBezTo>
                      <a:cubicBezTo>
                        <a:pt x="132302"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66" name="Graphic 294">
              <a:extLst>
                <a:ext uri="{FF2B5EF4-FFF2-40B4-BE49-F238E27FC236}">
                  <a16:creationId xmlns:a16="http://schemas.microsoft.com/office/drawing/2014/main" id="{E522AB88-CFAD-387E-CC3D-7DB358534222}"/>
                </a:ext>
              </a:extLst>
            </p:cNvPr>
            <p:cNvGrpSpPr/>
            <p:nvPr/>
          </p:nvGrpSpPr>
          <p:grpSpPr>
            <a:xfrm>
              <a:off x="9991300" y="1688745"/>
              <a:ext cx="644740" cy="745746"/>
              <a:chOff x="11384085" y="1971850"/>
              <a:chExt cx="612950" cy="687949"/>
            </a:xfrm>
          </p:grpSpPr>
          <p:sp>
            <p:nvSpPr>
              <p:cNvPr id="267" name="Free-form: Shape 266">
                <a:extLst>
                  <a:ext uri="{FF2B5EF4-FFF2-40B4-BE49-F238E27FC236}">
                    <a16:creationId xmlns:a16="http://schemas.microsoft.com/office/drawing/2014/main" id="{C634E684-2170-059B-6F19-FA8457CBBBE8}"/>
                  </a:ext>
                </a:extLst>
              </p:cNvPr>
              <p:cNvSpPr/>
              <p:nvPr/>
            </p:nvSpPr>
            <p:spPr>
              <a:xfrm>
                <a:off x="11384085"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2 w 317531"/>
                  <a:gd name="connsiteY6" fmla="*/ 2661 h 510383"/>
                  <a:gd name="connsiteX7" fmla="*/ 204801 w 317531"/>
                  <a:gd name="connsiteY7" fmla="*/ 64203 h 510383"/>
                  <a:gd name="connsiteX8" fmla="*/ 201574 w 317531"/>
                  <a:gd name="connsiteY8" fmla="*/ 84717 h 510383"/>
                  <a:gd name="connsiteX9" fmla="*/ 184633 w 317531"/>
                  <a:gd name="connsiteY9" fmla="*/ 74840 h 510383"/>
                  <a:gd name="connsiteX10" fmla="*/ 185439 w 317531"/>
                  <a:gd name="connsiteY10" fmla="*/ 53566 h 510383"/>
                  <a:gd name="connsiteX11" fmla="*/ 174145 w 317531"/>
                  <a:gd name="connsiteY11" fmla="*/ 1141 h 510383"/>
                  <a:gd name="connsiteX12" fmla="*/ 162850 w 317531"/>
                  <a:gd name="connsiteY12" fmla="*/ 61164 h 510383"/>
                  <a:gd name="connsiteX13" fmla="*/ 160431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4 w 317531"/>
                  <a:gd name="connsiteY17" fmla="*/ 63443 h 510383"/>
                  <a:gd name="connsiteX18" fmla="*/ 123321 w 317531"/>
                  <a:gd name="connsiteY18" fmla="*/ 90036 h 510383"/>
                  <a:gd name="connsiteX19" fmla="*/ 107186 w 317531"/>
                  <a:gd name="connsiteY19" fmla="*/ 61924 h 510383"/>
                  <a:gd name="connsiteX20" fmla="*/ 97506 w 317531"/>
                  <a:gd name="connsiteY20" fmla="*/ 9499 h 510383"/>
                  <a:gd name="connsiteX21" fmla="*/ 87826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8 w 317531"/>
                  <a:gd name="connsiteY26" fmla="*/ 64203 h 510383"/>
                  <a:gd name="connsiteX27" fmla="*/ 27321 w 317531"/>
                  <a:gd name="connsiteY27" fmla="*/ 108270 h 510383"/>
                  <a:gd name="connsiteX28" fmla="*/ 9573 w 317531"/>
                  <a:gd name="connsiteY28" fmla="*/ 290618 h 510383"/>
                  <a:gd name="connsiteX29" fmla="*/ 35389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5" y="42169"/>
                      <a:pt x="281439" y="7219"/>
                      <a:pt x="258851" y="7219"/>
                    </a:cubicBezTo>
                    <a:cubicBezTo>
                      <a:pt x="236262" y="7219"/>
                      <a:pt x="247556" y="40650"/>
                      <a:pt x="249170" y="60404"/>
                    </a:cubicBezTo>
                    <a:cubicBezTo>
                      <a:pt x="249977" y="71041"/>
                      <a:pt x="240296" y="107511"/>
                      <a:pt x="229002" y="81678"/>
                    </a:cubicBezTo>
                    <a:cubicBezTo>
                      <a:pt x="225775" y="74080"/>
                      <a:pt x="228195" y="63443"/>
                      <a:pt x="229002" y="55845"/>
                    </a:cubicBezTo>
                    <a:cubicBezTo>
                      <a:pt x="230615" y="37611"/>
                      <a:pt x="235456" y="2661"/>
                      <a:pt x="216902" y="2661"/>
                    </a:cubicBezTo>
                    <a:cubicBezTo>
                      <a:pt x="198346" y="2661"/>
                      <a:pt x="203187" y="43689"/>
                      <a:pt x="204801" y="64203"/>
                    </a:cubicBezTo>
                    <a:cubicBezTo>
                      <a:pt x="205607" y="69521"/>
                      <a:pt x="205607" y="80918"/>
                      <a:pt x="201574" y="84717"/>
                    </a:cubicBezTo>
                    <a:cubicBezTo>
                      <a:pt x="193506" y="93075"/>
                      <a:pt x="187052" y="83198"/>
                      <a:pt x="184633" y="74840"/>
                    </a:cubicBezTo>
                    <a:cubicBezTo>
                      <a:pt x="183019" y="68002"/>
                      <a:pt x="184633" y="60404"/>
                      <a:pt x="185439" y="53566"/>
                    </a:cubicBezTo>
                    <a:cubicBezTo>
                      <a:pt x="187052" y="36851"/>
                      <a:pt x="192700" y="10259"/>
                      <a:pt x="174145" y="1141"/>
                    </a:cubicBezTo>
                    <a:cubicBezTo>
                      <a:pt x="155590" y="-7976"/>
                      <a:pt x="161237" y="39890"/>
                      <a:pt x="162850" y="61164"/>
                    </a:cubicBezTo>
                    <a:cubicBezTo>
                      <a:pt x="163657" y="68002"/>
                      <a:pt x="162850" y="75600"/>
                      <a:pt x="160431" y="82438"/>
                    </a:cubicBezTo>
                    <a:cubicBezTo>
                      <a:pt x="158010" y="89276"/>
                      <a:pt x="154783" y="95354"/>
                      <a:pt x="149137" y="90036"/>
                    </a:cubicBezTo>
                    <a:cubicBezTo>
                      <a:pt x="141876" y="83957"/>
                      <a:pt x="145909" y="62683"/>
                      <a:pt x="146716" y="55086"/>
                    </a:cubicBezTo>
                    <a:cubicBezTo>
                      <a:pt x="147522" y="36851"/>
                      <a:pt x="152364" y="1901"/>
                      <a:pt x="137036" y="1901"/>
                    </a:cubicBezTo>
                    <a:cubicBezTo>
                      <a:pt x="121708" y="1901"/>
                      <a:pt x="125741" y="42929"/>
                      <a:pt x="127354" y="63443"/>
                    </a:cubicBezTo>
                    <a:cubicBezTo>
                      <a:pt x="128162" y="70281"/>
                      <a:pt x="127354" y="83957"/>
                      <a:pt x="123321" y="90036"/>
                    </a:cubicBezTo>
                    <a:cubicBezTo>
                      <a:pt x="109607" y="109790"/>
                      <a:pt x="106380" y="68762"/>
                      <a:pt x="107186" y="61924"/>
                    </a:cubicBezTo>
                    <a:cubicBezTo>
                      <a:pt x="108800" y="45208"/>
                      <a:pt x="116061" y="13298"/>
                      <a:pt x="97506" y="9499"/>
                    </a:cubicBezTo>
                    <a:cubicBezTo>
                      <a:pt x="78951" y="5700"/>
                      <a:pt x="86212" y="50527"/>
                      <a:pt x="87826" y="71801"/>
                    </a:cubicBezTo>
                    <a:cubicBezTo>
                      <a:pt x="88632" y="76360"/>
                      <a:pt x="90245"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1" y="2661"/>
                      <a:pt x="41035" y="43689"/>
                      <a:pt x="42648" y="64203"/>
                    </a:cubicBezTo>
                    <a:cubicBezTo>
                      <a:pt x="44262" y="83957"/>
                      <a:pt x="27321" y="108270"/>
                      <a:pt x="27321" y="108270"/>
                    </a:cubicBezTo>
                    <a:cubicBezTo>
                      <a:pt x="-21082" y="138662"/>
                      <a:pt x="9573" y="234394"/>
                      <a:pt x="9573" y="290618"/>
                    </a:cubicBezTo>
                    <a:cubicBezTo>
                      <a:pt x="9573" y="334685"/>
                      <a:pt x="-16242" y="488161"/>
                      <a:pt x="35389" y="504116"/>
                    </a:cubicBezTo>
                    <a:cubicBezTo>
                      <a:pt x="65237" y="513234"/>
                      <a:pt x="114447" y="504116"/>
                      <a:pt x="145909" y="504876"/>
                    </a:cubicBezTo>
                    <a:cubicBezTo>
                      <a:pt x="182212" y="506396"/>
                      <a:pt x="262078" y="520832"/>
                      <a:pt x="292733" y="495759"/>
                    </a:cubicBezTo>
                    <a:cubicBezTo>
                      <a:pt x="294347" y="494239"/>
                      <a:pt x="296766" y="491960"/>
                      <a:pt x="298380" y="490440"/>
                    </a:cubicBezTo>
                    <a:cubicBezTo>
                      <a:pt x="319355" y="465368"/>
                      <a:pt x="308061" y="417501"/>
                      <a:pt x="307254" y="388630"/>
                    </a:cubicBezTo>
                    <a:cubicBezTo>
                      <a:pt x="307254"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268" name="Free-form: Shape 267">
                <a:extLst>
                  <a:ext uri="{FF2B5EF4-FFF2-40B4-BE49-F238E27FC236}">
                    <a16:creationId xmlns:a16="http://schemas.microsoft.com/office/drawing/2014/main" id="{3527FC0F-8C7F-462B-804F-E42EF3389F40}"/>
                  </a:ext>
                </a:extLst>
              </p:cNvPr>
              <p:cNvSpPr/>
              <p:nvPr/>
            </p:nvSpPr>
            <p:spPr>
              <a:xfrm>
                <a:off x="11388817" y="2074042"/>
                <a:ext cx="313278" cy="409711"/>
              </a:xfrm>
              <a:custGeom>
                <a:avLst/>
                <a:gdLst>
                  <a:gd name="connsiteX0" fmla="*/ 248471 w 313278"/>
                  <a:gd name="connsiteY0" fmla="*/ 309231 h 409711"/>
                  <a:gd name="connsiteX1" fmla="*/ 237177 w 313278"/>
                  <a:gd name="connsiteY1" fmla="*/ 325186 h 409711"/>
                  <a:gd name="connsiteX2" fmla="*/ 150857 w 313278"/>
                  <a:gd name="connsiteY2" fmla="*/ 349499 h 409711"/>
                  <a:gd name="connsiteX3" fmla="*/ 103261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4 w 313278"/>
                  <a:gd name="connsiteY11" fmla="*/ 395086 h 409711"/>
                  <a:gd name="connsiteX12" fmla="*/ 295261 w 313278"/>
                  <a:gd name="connsiteY12" fmla="*/ 389768 h 409711"/>
                  <a:gd name="connsiteX13" fmla="*/ 304135 w 313278"/>
                  <a:gd name="connsiteY13" fmla="*/ 287957 h 409711"/>
                  <a:gd name="connsiteX14" fmla="*/ 279126 w 313278"/>
                  <a:gd name="connsiteY14" fmla="*/ 0 h 409711"/>
                  <a:gd name="connsiteX15" fmla="*/ 273480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1" y="319868"/>
                      <a:pt x="237177" y="325186"/>
                    </a:cubicBezTo>
                    <a:cubicBezTo>
                      <a:pt x="215395" y="349499"/>
                      <a:pt x="182319" y="349499"/>
                      <a:pt x="150857" y="349499"/>
                    </a:cubicBezTo>
                    <a:cubicBezTo>
                      <a:pt x="135530" y="349499"/>
                      <a:pt x="118588" y="347980"/>
                      <a:pt x="103261" y="349499"/>
                    </a:cubicBezTo>
                    <a:cubicBezTo>
                      <a:pt x="82285" y="351779"/>
                      <a:pt x="64538" y="337343"/>
                      <a:pt x="52437" y="322907"/>
                    </a:cubicBezTo>
                    <a:cubicBezTo>
                      <a:pt x="29848" y="297834"/>
                      <a:pt x="18555" y="277320"/>
                      <a:pt x="23395" y="244650"/>
                    </a:cubicBezTo>
                    <a:cubicBezTo>
                      <a:pt x="27429" y="215778"/>
                      <a:pt x="35496" y="182348"/>
                      <a:pt x="23395" y="154236"/>
                    </a:cubicBezTo>
                    <a:cubicBezTo>
                      <a:pt x="18555" y="142839"/>
                      <a:pt x="9680" y="132202"/>
                      <a:pt x="0" y="123844"/>
                    </a:cubicBezTo>
                    <a:cubicBezTo>
                      <a:pt x="2421" y="147398"/>
                      <a:pt x="6454" y="170951"/>
                      <a:pt x="6454" y="189945"/>
                    </a:cubicBezTo>
                    <a:cubicBezTo>
                      <a:pt x="6454" y="234013"/>
                      <a:pt x="-19362" y="387488"/>
                      <a:pt x="32269" y="403444"/>
                    </a:cubicBezTo>
                    <a:cubicBezTo>
                      <a:pt x="62117" y="412561"/>
                      <a:pt x="111328" y="403444"/>
                      <a:pt x="142790" y="404204"/>
                    </a:cubicBezTo>
                    <a:cubicBezTo>
                      <a:pt x="179092" y="405723"/>
                      <a:pt x="258958" y="420159"/>
                      <a:pt x="289614" y="395086"/>
                    </a:cubicBezTo>
                    <a:cubicBezTo>
                      <a:pt x="291227" y="393567"/>
                      <a:pt x="293648" y="391287"/>
                      <a:pt x="295261" y="389768"/>
                    </a:cubicBezTo>
                    <a:cubicBezTo>
                      <a:pt x="316235" y="364695"/>
                      <a:pt x="304942" y="316829"/>
                      <a:pt x="304135" y="287957"/>
                    </a:cubicBezTo>
                    <a:cubicBezTo>
                      <a:pt x="302521" y="230214"/>
                      <a:pt x="338018" y="39509"/>
                      <a:pt x="279126" y="0"/>
                    </a:cubicBezTo>
                    <a:cubicBezTo>
                      <a:pt x="279126" y="0"/>
                      <a:pt x="269446" y="61542"/>
                      <a:pt x="273480" y="115487"/>
                    </a:cubicBezTo>
                    <a:cubicBezTo>
                      <a:pt x="275899" y="148917"/>
                      <a:pt x="271866" y="183107"/>
                      <a:pt x="265412"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269" name="Graphic 294">
                <a:extLst>
                  <a:ext uri="{FF2B5EF4-FFF2-40B4-BE49-F238E27FC236}">
                    <a16:creationId xmlns:a16="http://schemas.microsoft.com/office/drawing/2014/main" id="{6CE1D5DC-B400-0CD9-0A5C-96EFC83761EB}"/>
                  </a:ext>
                </a:extLst>
              </p:cNvPr>
              <p:cNvGrpSpPr/>
              <p:nvPr/>
            </p:nvGrpSpPr>
            <p:grpSpPr>
              <a:xfrm>
                <a:off x="11441254" y="1975271"/>
                <a:ext cx="378852" cy="148519"/>
                <a:chOff x="11441254" y="1975271"/>
                <a:chExt cx="378852" cy="148519"/>
              </a:xfrm>
              <a:solidFill>
                <a:srgbClr val="F19C67"/>
              </a:solidFill>
            </p:grpSpPr>
            <p:sp>
              <p:nvSpPr>
                <p:cNvPr id="281" name="Free-form: Shape 280">
                  <a:extLst>
                    <a:ext uri="{FF2B5EF4-FFF2-40B4-BE49-F238E27FC236}">
                      <a16:creationId xmlns:a16="http://schemas.microsoft.com/office/drawing/2014/main" id="{382B228C-C79C-6D6C-B2A3-C632C9DF514A}"/>
                    </a:ext>
                  </a:extLst>
                </p:cNvPr>
                <p:cNvSpPr/>
                <p:nvPr/>
              </p:nvSpPr>
              <p:spPr>
                <a:xfrm>
                  <a:off x="11441254" y="1975271"/>
                  <a:ext cx="32691" cy="105625"/>
                </a:xfrm>
                <a:custGeom>
                  <a:avLst/>
                  <a:gdLst>
                    <a:gd name="connsiteX0" fmla="*/ 8874 w 32691"/>
                    <a:gd name="connsiteY0" fmla="*/ 39509 h 105625"/>
                    <a:gd name="connsiteX1" fmla="*/ 25008 w 32691"/>
                    <a:gd name="connsiteY1" fmla="*/ 105610 h 105625"/>
                    <a:gd name="connsiteX2" fmla="*/ 30656 w 32691"/>
                    <a:gd name="connsiteY2" fmla="*/ 69140 h 105625"/>
                    <a:gd name="connsiteX3" fmla="*/ 29042 w 32691"/>
                    <a:gd name="connsiteY3" fmla="*/ 89654 h 105625"/>
                    <a:gd name="connsiteX4" fmla="*/ 14521 w 32691"/>
                    <a:gd name="connsiteY4" fmla="*/ 78257 h 105625"/>
                    <a:gd name="connsiteX5" fmla="*/ 14521 w 32691"/>
                    <a:gd name="connsiteY5" fmla="*/ 53185 h 105625"/>
                    <a:gd name="connsiteX6" fmla="*/ 0 w 32691"/>
                    <a:gd name="connsiteY6" fmla="*/ 0 h 105625"/>
                    <a:gd name="connsiteX7" fmla="*/ 8874 w 32691"/>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1" h="105625">
                      <a:moveTo>
                        <a:pt x="8874" y="39509"/>
                      </a:moveTo>
                      <a:cubicBezTo>
                        <a:pt x="4840" y="74459"/>
                        <a:pt x="12907" y="105610"/>
                        <a:pt x="25008" y="105610"/>
                      </a:cubicBezTo>
                      <a:cubicBezTo>
                        <a:pt x="36303" y="106369"/>
                        <a:pt x="32269" y="79777"/>
                        <a:pt x="30656" y="69140"/>
                      </a:cubicBezTo>
                      <a:cubicBezTo>
                        <a:pt x="31462" y="73699"/>
                        <a:pt x="33075"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282" name="Free-form: Shape 281">
                  <a:extLst>
                    <a:ext uri="{FF2B5EF4-FFF2-40B4-BE49-F238E27FC236}">
                      <a16:creationId xmlns:a16="http://schemas.microsoft.com/office/drawing/2014/main" id="{FD8557D4-B1A7-11F3-8032-CC8D933819E7}"/>
                    </a:ext>
                  </a:extLst>
                </p:cNvPr>
                <p:cNvSpPr/>
                <p:nvPr/>
              </p:nvSpPr>
              <p:spPr>
                <a:xfrm>
                  <a:off x="11481554"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6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30692" y="60783"/>
                        <a:pt x="29885" y="74459"/>
                        <a:pt x="25851" y="80537"/>
                      </a:cubicBezTo>
                      <a:cubicBezTo>
                        <a:pt x="12137" y="100291"/>
                        <a:pt x="8910" y="59263"/>
                        <a:pt x="9717" y="52425"/>
                      </a:cubicBezTo>
                      <a:cubicBezTo>
                        <a:pt x="11331" y="35710"/>
                        <a:pt x="18592" y="3799"/>
                        <a:pt x="36"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283" name="Free-form: Shape 282">
                  <a:extLst>
                    <a:ext uri="{FF2B5EF4-FFF2-40B4-BE49-F238E27FC236}">
                      <a16:creationId xmlns:a16="http://schemas.microsoft.com/office/drawing/2014/main" id="{41B85CD4-6009-3099-296F-A8F092D04B70}"/>
                    </a:ext>
                  </a:extLst>
                </p:cNvPr>
                <p:cNvSpPr/>
                <p:nvPr/>
              </p:nvSpPr>
              <p:spPr>
                <a:xfrm>
                  <a:off x="11526857" y="2024656"/>
                  <a:ext cx="21749" cy="57696"/>
                </a:xfrm>
                <a:custGeom>
                  <a:avLst/>
                  <a:gdLst>
                    <a:gd name="connsiteX0" fmla="*/ 3944 w 21749"/>
                    <a:gd name="connsiteY0" fmla="*/ 56984 h 57696"/>
                    <a:gd name="connsiteX1" fmla="*/ 20078 w 21749"/>
                    <a:gd name="connsiteY1" fmla="*/ 9877 h 57696"/>
                    <a:gd name="connsiteX2" fmla="*/ 17659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885" y="16715"/>
                        <a:pt x="20078" y="24313"/>
                        <a:pt x="17659"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289" name="Free-form: Shape 288">
                  <a:extLst>
                    <a:ext uri="{FF2B5EF4-FFF2-40B4-BE49-F238E27FC236}">
                      <a16:creationId xmlns:a16="http://schemas.microsoft.com/office/drawing/2014/main" id="{34255FA6-4BC9-3FDD-1881-8E078EDDDBD1}"/>
                    </a:ext>
                  </a:extLst>
                </p:cNvPr>
                <p:cNvSpPr/>
                <p:nvPr/>
              </p:nvSpPr>
              <p:spPr>
                <a:xfrm>
                  <a:off x="11560990"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4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1" y="82816"/>
                        <a:pt x="10147" y="72939"/>
                        <a:pt x="7727" y="64581"/>
                      </a:cubicBezTo>
                      <a:cubicBezTo>
                        <a:pt x="6113" y="57743"/>
                        <a:pt x="7727" y="50146"/>
                        <a:pt x="8534" y="43308"/>
                      </a:cubicBezTo>
                      <a:cubicBezTo>
                        <a:pt x="9340" y="34190"/>
                        <a:pt x="11761" y="21274"/>
                        <a:pt x="10147" y="10637"/>
                      </a:cubicBezTo>
                      <a:lnTo>
                        <a:pt x="6920" y="0"/>
                      </a:lnTo>
                      <a:lnTo>
                        <a:pt x="6920" y="0"/>
                      </a:lnTo>
                      <a:cubicBezTo>
                        <a:pt x="6920" y="1520"/>
                        <a:pt x="6920" y="34950"/>
                        <a:pt x="1273" y="56224"/>
                      </a:cubicBezTo>
                      <a:cubicBezTo>
                        <a:pt x="-3567"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290" name="Free-form: Shape 289">
                  <a:extLst>
                    <a:ext uri="{FF2B5EF4-FFF2-40B4-BE49-F238E27FC236}">
                      <a16:creationId xmlns:a16="http://schemas.microsoft.com/office/drawing/2014/main" id="{F35F17A3-B554-5E54-A418-9B1C55A2CA70}"/>
                    </a:ext>
                  </a:extLst>
                </p:cNvPr>
                <p:cNvSpPr/>
                <p:nvPr/>
              </p:nvSpPr>
              <p:spPr>
                <a:xfrm>
                  <a:off x="11607052"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4 w 30759"/>
                    <a:gd name="connsiteY7" fmla="*/ 5318 h 75563"/>
                    <a:gd name="connsiteX8" fmla="*/ 8454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5" y="7598"/>
                        <a:pt x="27009" y="15955"/>
                        <a:pt x="27816" y="22034"/>
                      </a:cubicBezTo>
                      <a:cubicBezTo>
                        <a:pt x="28622" y="32671"/>
                        <a:pt x="18942" y="69140"/>
                        <a:pt x="7648" y="43308"/>
                      </a:cubicBezTo>
                      <a:cubicBezTo>
                        <a:pt x="4421" y="35710"/>
                        <a:pt x="6841" y="25073"/>
                        <a:pt x="7648" y="17475"/>
                      </a:cubicBezTo>
                      <a:cubicBezTo>
                        <a:pt x="7648" y="13676"/>
                        <a:pt x="8454" y="9117"/>
                        <a:pt x="8454" y="5318"/>
                      </a:cubicBezTo>
                      <a:lnTo>
                        <a:pt x="8454" y="5318"/>
                      </a:lnTo>
                      <a:cubicBezTo>
                        <a:pt x="7648" y="6078"/>
                        <a:pt x="-2032"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270" name="Graphic 294">
                <a:extLst>
                  <a:ext uri="{FF2B5EF4-FFF2-40B4-BE49-F238E27FC236}">
                    <a16:creationId xmlns:a16="http://schemas.microsoft.com/office/drawing/2014/main" id="{D653B371-AB4F-0C1B-8E94-DBDE10BF0A92}"/>
                  </a:ext>
                </a:extLst>
              </p:cNvPr>
              <p:cNvGrpSpPr/>
              <p:nvPr/>
            </p:nvGrpSpPr>
            <p:grpSpPr>
              <a:xfrm>
                <a:off x="11453503" y="2172506"/>
                <a:ext cx="365251" cy="366230"/>
                <a:chOff x="11453503" y="2172506"/>
                <a:chExt cx="365251" cy="366230"/>
              </a:xfrm>
              <a:solidFill>
                <a:srgbClr val="54BCE8"/>
              </a:solidFill>
            </p:grpSpPr>
            <p:sp>
              <p:nvSpPr>
                <p:cNvPr id="277" name="Free-form: Shape 276">
                  <a:extLst>
                    <a:ext uri="{FF2B5EF4-FFF2-40B4-BE49-F238E27FC236}">
                      <a16:creationId xmlns:a16="http://schemas.microsoft.com/office/drawing/2014/main" id="{7F436C10-E8E1-30D9-9FAF-14467A117251}"/>
                    </a:ext>
                  </a:extLst>
                </p:cNvPr>
                <p:cNvSpPr/>
                <p:nvPr/>
              </p:nvSpPr>
              <p:spPr>
                <a:xfrm>
                  <a:off x="11591254"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7" y="9159"/>
                        <a:pt x="8925"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278" name="Free-form: Shape 277">
                  <a:extLst>
                    <a:ext uri="{FF2B5EF4-FFF2-40B4-BE49-F238E27FC236}">
                      <a16:creationId xmlns:a16="http://schemas.microsoft.com/office/drawing/2014/main" id="{8CA07122-BFD0-961F-5B56-0B80CFF323FA}"/>
                    </a:ext>
                  </a:extLst>
                </p:cNvPr>
                <p:cNvSpPr/>
                <p:nvPr/>
              </p:nvSpPr>
              <p:spPr>
                <a:xfrm>
                  <a:off x="11453503" y="2401549"/>
                  <a:ext cx="51284" cy="43469"/>
                </a:xfrm>
                <a:custGeom>
                  <a:avLst/>
                  <a:gdLst>
                    <a:gd name="connsiteX0" fmla="*/ 38576 w 51284"/>
                    <a:gd name="connsiteY0" fmla="*/ 35668 h 43469"/>
                    <a:gd name="connsiteX1" fmla="*/ 3886 w 51284"/>
                    <a:gd name="connsiteY1" fmla="*/ 38707 h 43469"/>
                    <a:gd name="connsiteX2" fmla="*/ 15181 w 51284"/>
                    <a:gd name="connsiteY2" fmla="*/ 8316 h 43469"/>
                    <a:gd name="connsiteX3" fmla="*/ 49869 w 51284"/>
                    <a:gd name="connsiteY3" fmla="*/ 5277 h 43469"/>
                    <a:gd name="connsiteX4" fmla="*/ 38576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6" y="35668"/>
                      </a:moveTo>
                      <a:cubicBezTo>
                        <a:pt x="25667" y="46305"/>
                        <a:pt x="10340" y="44786"/>
                        <a:pt x="3886" y="38707"/>
                      </a:cubicBezTo>
                      <a:cubicBezTo>
                        <a:pt x="-4181" y="31110"/>
                        <a:pt x="659" y="17434"/>
                        <a:pt x="15181" y="8316"/>
                      </a:cubicBezTo>
                      <a:cubicBezTo>
                        <a:pt x="27281" y="-41"/>
                        <a:pt x="45029" y="-3840"/>
                        <a:pt x="49869" y="5277"/>
                      </a:cubicBezTo>
                      <a:cubicBezTo>
                        <a:pt x="53903"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279" name="Free-form: Shape 278">
                  <a:extLst>
                    <a:ext uri="{FF2B5EF4-FFF2-40B4-BE49-F238E27FC236}">
                      <a16:creationId xmlns:a16="http://schemas.microsoft.com/office/drawing/2014/main" id="{C9FAC0CE-7960-00B1-AED0-8B1AE917A23E}"/>
                    </a:ext>
                  </a:extLst>
                </p:cNvPr>
                <p:cNvSpPr/>
                <p:nvPr/>
              </p:nvSpPr>
              <p:spPr>
                <a:xfrm>
                  <a:off x="11462918"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5" y="35258"/>
                        <a:pt x="40454" y="48934"/>
                        <a:pt x="25933" y="46655"/>
                      </a:cubicBezTo>
                      <a:cubicBezTo>
                        <a:pt x="14639" y="45135"/>
                        <a:pt x="1732"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280" name="Free-form: Shape 279">
                  <a:extLst>
                    <a:ext uri="{FF2B5EF4-FFF2-40B4-BE49-F238E27FC236}">
                      <a16:creationId xmlns:a16="http://schemas.microsoft.com/office/drawing/2014/main" id="{3057C428-F92E-EA13-502F-EB6375E4844C}"/>
                    </a:ext>
                  </a:extLst>
                </p:cNvPr>
                <p:cNvSpPr/>
                <p:nvPr/>
              </p:nvSpPr>
              <p:spPr>
                <a:xfrm>
                  <a:off x="11612879" y="2376391"/>
                  <a:ext cx="30124" cy="29888"/>
                </a:xfrm>
                <a:custGeom>
                  <a:avLst/>
                  <a:gdLst>
                    <a:gd name="connsiteX0" fmla="*/ 14728 w 30124"/>
                    <a:gd name="connsiteY0" fmla="*/ 29676 h 29888"/>
                    <a:gd name="connsiteX1" fmla="*/ 208 w 30124"/>
                    <a:gd name="connsiteY1" fmla="*/ 14480 h 29888"/>
                    <a:gd name="connsiteX2" fmla="*/ 15535 w 30124"/>
                    <a:gd name="connsiteY2" fmla="*/ 45 h 29888"/>
                    <a:gd name="connsiteX3" fmla="*/ 30056 w 30124"/>
                    <a:gd name="connsiteY3" fmla="*/ 15240 h 29888"/>
                    <a:gd name="connsiteX4" fmla="*/ 14728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8" y="29676"/>
                      </a:moveTo>
                      <a:cubicBezTo>
                        <a:pt x="6661" y="28916"/>
                        <a:pt x="-1406" y="22838"/>
                        <a:pt x="208" y="14480"/>
                      </a:cubicBezTo>
                      <a:cubicBezTo>
                        <a:pt x="1821" y="7642"/>
                        <a:pt x="8275" y="804"/>
                        <a:pt x="15535" y="45"/>
                      </a:cubicBezTo>
                      <a:cubicBezTo>
                        <a:pt x="23602" y="-715"/>
                        <a:pt x="29250" y="8402"/>
                        <a:pt x="30056" y="15240"/>
                      </a:cubicBezTo>
                      <a:cubicBezTo>
                        <a:pt x="30863" y="24358"/>
                        <a:pt x="24410" y="31196"/>
                        <a:pt x="14728" y="29676"/>
                      </a:cubicBezTo>
                      <a:close/>
                    </a:path>
                  </a:pathLst>
                </a:custGeom>
                <a:solidFill>
                  <a:srgbClr val="54BCE8"/>
                </a:solidFill>
                <a:ln w="4185" cap="flat">
                  <a:noFill/>
                  <a:prstDash val="solid"/>
                  <a:miter/>
                </a:ln>
              </p:spPr>
              <p:txBody>
                <a:bodyPr rtlCol="0" anchor="ctr"/>
                <a:lstStyle/>
                <a:p>
                  <a:endParaRPr lang="en-GB" dirty="0"/>
                </a:p>
              </p:txBody>
            </p:sp>
          </p:grpSp>
          <p:sp>
            <p:nvSpPr>
              <p:cNvPr id="271" name="Free-form: Shape 270">
                <a:extLst>
                  <a:ext uri="{FF2B5EF4-FFF2-40B4-BE49-F238E27FC236}">
                    <a16:creationId xmlns:a16="http://schemas.microsoft.com/office/drawing/2014/main" id="{37D1F143-6C30-1931-801C-AAAEBF687034}"/>
                  </a:ext>
                </a:extLst>
              </p:cNvPr>
              <p:cNvSpPr/>
              <p:nvPr/>
            </p:nvSpPr>
            <p:spPr>
              <a:xfrm>
                <a:off x="11428577" y="2106597"/>
                <a:ext cx="130589" cy="35858"/>
              </a:xfrm>
              <a:custGeom>
                <a:avLst/>
                <a:gdLst>
                  <a:gd name="connsiteX0" fmla="*/ 129653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3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3" y="19871"/>
                    </a:moveTo>
                    <a:cubicBezTo>
                      <a:pt x="123198" y="25949"/>
                      <a:pt x="94963" y="30508"/>
                      <a:pt x="67535" y="34306"/>
                    </a:cubicBezTo>
                    <a:cubicBezTo>
                      <a:pt x="40913" y="38105"/>
                      <a:pt x="12678" y="35066"/>
                      <a:pt x="2190" y="23669"/>
                    </a:cubicBezTo>
                    <a:cubicBezTo>
                      <a:pt x="-8297" y="12273"/>
                      <a:pt x="19938" y="-1403"/>
                      <a:pt x="64308" y="116"/>
                    </a:cubicBezTo>
                    <a:cubicBezTo>
                      <a:pt x="108678" y="1636"/>
                      <a:pt x="136107" y="13792"/>
                      <a:pt x="129653" y="19871"/>
                    </a:cubicBezTo>
                    <a:close/>
                  </a:path>
                </a:pathLst>
              </a:custGeom>
              <a:solidFill>
                <a:srgbClr val="FFFFFF"/>
              </a:solidFill>
              <a:ln w="4185" cap="flat">
                <a:noFill/>
                <a:prstDash val="solid"/>
                <a:miter/>
              </a:ln>
            </p:spPr>
            <p:txBody>
              <a:bodyPr rtlCol="0" anchor="ctr"/>
              <a:lstStyle/>
              <a:p>
                <a:endParaRPr lang="en-GB" dirty="0"/>
              </a:p>
            </p:txBody>
          </p:sp>
          <p:sp>
            <p:nvSpPr>
              <p:cNvPr id="272" name="Free-form: Shape 271">
                <a:extLst>
                  <a:ext uri="{FF2B5EF4-FFF2-40B4-BE49-F238E27FC236}">
                    <a16:creationId xmlns:a16="http://schemas.microsoft.com/office/drawing/2014/main" id="{4954990E-9965-FDBF-3090-C2EE139973A9}"/>
                  </a:ext>
                </a:extLst>
              </p:cNvPr>
              <p:cNvSpPr/>
              <p:nvPr/>
            </p:nvSpPr>
            <p:spPr>
              <a:xfrm>
                <a:off x="11581419" y="210891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59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9" y="6911"/>
                      <a:pt x="6658" y="-2966"/>
                      <a:pt x="18759" y="833"/>
                    </a:cubicBezTo>
                    <a:cubicBezTo>
                      <a:pt x="30860"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273" name="Graphic 294">
                <a:extLst>
                  <a:ext uri="{FF2B5EF4-FFF2-40B4-BE49-F238E27FC236}">
                    <a16:creationId xmlns:a16="http://schemas.microsoft.com/office/drawing/2014/main" id="{D6FBB6BC-E560-7543-BA49-BC5316B92BAE}"/>
                  </a:ext>
                </a:extLst>
              </p:cNvPr>
              <p:cNvGrpSpPr/>
              <p:nvPr/>
            </p:nvGrpSpPr>
            <p:grpSpPr>
              <a:xfrm>
                <a:off x="11463037" y="2253909"/>
                <a:ext cx="272046" cy="163912"/>
                <a:chOff x="11463037" y="2253909"/>
                <a:chExt cx="272046" cy="163912"/>
              </a:xfrm>
            </p:grpSpPr>
            <p:sp>
              <p:nvSpPr>
                <p:cNvPr id="274" name="Free-form: Shape 273">
                  <a:extLst>
                    <a:ext uri="{FF2B5EF4-FFF2-40B4-BE49-F238E27FC236}">
                      <a16:creationId xmlns:a16="http://schemas.microsoft.com/office/drawing/2014/main" id="{9A135E04-299E-C16C-09B2-F9ED9E77D3A7}"/>
                    </a:ext>
                  </a:extLst>
                </p:cNvPr>
                <p:cNvSpPr/>
                <p:nvPr/>
              </p:nvSpPr>
              <p:spPr>
                <a:xfrm>
                  <a:off x="11463037" y="2253909"/>
                  <a:ext cx="140475" cy="121967"/>
                </a:xfrm>
                <a:custGeom>
                  <a:avLst/>
                  <a:gdLst>
                    <a:gd name="connsiteX0" fmla="*/ 138756 w 140475"/>
                    <a:gd name="connsiteY0" fmla="*/ 64023 h 121967"/>
                    <a:gd name="connsiteX1" fmla="*/ 70184 w 140475"/>
                    <a:gd name="connsiteY1" fmla="*/ 121766 h 121967"/>
                    <a:gd name="connsiteX2" fmla="*/ 1613 w 140475"/>
                    <a:gd name="connsiteY2" fmla="*/ 65542 h 121967"/>
                    <a:gd name="connsiteX3" fmla="*/ 69378 w 140475"/>
                    <a:gd name="connsiteY3" fmla="*/ 201 h 121967"/>
                    <a:gd name="connsiteX4" fmla="*/ 138756 w 14047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967">
                      <a:moveTo>
                        <a:pt x="138756" y="64023"/>
                      </a:moveTo>
                      <a:cubicBezTo>
                        <a:pt x="130688" y="92894"/>
                        <a:pt x="104066" y="124805"/>
                        <a:pt x="70184" y="121766"/>
                      </a:cubicBezTo>
                      <a:cubicBezTo>
                        <a:pt x="43562" y="119487"/>
                        <a:pt x="11293" y="96693"/>
                        <a:pt x="1613" y="65542"/>
                      </a:cubicBezTo>
                      <a:cubicBezTo>
                        <a:pt x="-8875" y="29832"/>
                        <a:pt x="33882" y="2480"/>
                        <a:pt x="69378" y="201"/>
                      </a:cubicBezTo>
                      <a:cubicBezTo>
                        <a:pt x="116167"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275" name="Free-form: Shape 274">
                  <a:extLst>
                    <a:ext uri="{FF2B5EF4-FFF2-40B4-BE49-F238E27FC236}">
                      <a16:creationId xmlns:a16="http://schemas.microsoft.com/office/drawing/2014/main" id="{D1F41AEC-1489-096A-F775-FDD1A8C98CA9}"/>
                    </a:ext>
                  </a:extLst>
                </p:cNvPr>
                <p:cNvSpPr/>
                <p:nvPr/>
              </p:nvSpPr>
              <p:spPr>
                <a:xfrm>
                  <a:off x="11482694" y="2280728"/>
                  <a:ext cx="49720" cy="32470"/>
                </a:xfrm>
                <a:custGeom>
                  <a:avLst/>
                  <a:gdLst>
                    <a:gd name="connsiteX0" fmla="*/ 49721 w 49720"/>
                    <a:gd name="connsiteY0" fmla="*/ 9092 h 32470"/>
                    <a:gd name="connsiteX1" fmla="*/ 31972 w 49720"/>
                    <a:gd name="connsiteY1" fmla="*/ 27327 h 32470"/>
                    <a:gd name="connsiteX2" fmla="*/ 4543 w 49720"/>
                    <a:gd name="connsiteY2" fmla="*/ 27327 h 32470"/>
                    <a:gd name="connsiteX3" fmla="*/ 17452 w 49720"/>
                    <a:gd name="connsiteY3" fmla="*/ 1494 h 32470"/>
                    <a:gd name="connsiteX4" fmla="*/ 49721 w 4972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 h="32470">
                      <a:moveTo>
                        <a:pt x="49721" y="9092"/>
                      </a:moveTo>
                      <a:cubicBezTo>
                        <a:pt x="49721" y="14410"/>
                        <a:pt x="40039" y="21248"/>
                        <a:pt x="31972" y="27327"/>
                      </a:cubicBezTo>
                      <a:cubicBezTo>
                        <a:pt x="23905" y="33405"/>
                        <a:pt x="12610" y="34924"/>
                        <a:pt x="4543" y="27327"/>
                      </a:cubicBezTo>
                      <a:cubicBezTo>
                        <a:pt x="-4331" y="19729"/>
                        <a:pt x="-297" y="5293"/>
                        <a:pt x="17452" y="1494"/>
                      </a:cubicBezTo>
                      <a:cubicBezTo>
                        <a:pt x="34393" y="-3065"/>
                        <a:pt x="49721" y="3773"/>
                        <a:pt x="49721" y="9092"/>
                      </a:cubicBezTo>
                      <a:close/>
                    </a:path>
                  </a:pathLst>
                </a:custGeom>
                <a:solidFill>
                  <a:srgbClr val="FFFFFF"/>
                </a:solidFill>
                <a:ln w="4185" cap="flat">
                  <a:noFill/>
                  <a:prstDash val="solid"/>
                  <a:miter/>
                </a:ln>
              </p:spPr>
              <p:txBody>
                <a:bodyPr rtlCol="0" anchor="ctr"/>
                <a:lstStyle/>
                <a:p>
                  <a:endParaRPr lang="en-GB" dirty="0"/>
                </a:p>
              </p:txBody>
            </p:sp>
            <p:sp>
              <p:nvSpPr>
                <p:cNvPr id="276" name="Free-form: Shape 275">
                  <a:extLst>
                    <a:ext uri="{FF2B5EF4-FFF2-40B4-BE49-F238E27FC236}">
                      <a16:creationId xmlns:a16="http://schemas.microsoft.com/office/drawing/2014/main" id="{B5E7145D-FE2B-3C50-0F6F-5A75A0A6DD76}"/>
                    </a:ext>
                  </a:extLst>
                </p:cNvPr>
                <p:cNvSpPr/>
                <p:nvPr/>
              </p:nvSpPr>
              <p:spPr>
                <a:xfrm>
                  <a:off x="11475944" y="2263228"/>
                  <a:ext cx="128236" cy="111889"/>
                </a:xfrm>
                <a:custGeom>
                  <a:avLst/>
                  <a:gdLst>
                    <a:gd name="connsiteX0" fmla="*/ 100840 w 128236"/>
                    <a:gd name="connsiteY0" fmla="*/ 0 h 111889"/>
                    <a:gd name="connsiteX1" fmla="*/ 103260 w 128236"/>
                    <a:gd name="connsiteY1" fmla="*/ 28112 h 111889"/>
                    <a:gd name="connsiteX2" fmla="*/ 34689 w 128236"/>
                    <a:gd name="connsiteY2" fmla="*/ 88135 h 111889"/>
                    <a:gd name="connsiteX3" fmla="*/ 0 w 128236"/>
                    <a:gd name="connsiteY3" fmla="*/ 76738 h 111889"/>
                    <a:gd name="connsiteX4" fmla="*/ 58084 w 128236"/>
                    <a:gd name="connsiteY4" fmla="*/ 111688 h 111889"/>
                    <a:gd name="connsiteX5" fmla="*/ 126655 w 128236"/>
                    <a:gd name="connsiteY5" fmla="*/ 53944 h 111889"/>
                    <a:gd name="connsiteX6" fmla="*/ 100840 w 128236"/>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6" h="111889">
                      <a:moveTo>
                        <a:pt x="100840" y="0"/>
                      </a:moveTo>
                      <a:cubicBezTo>
                        <a:pt x="104067" y="8358"/>
                        <a:pt x="105681" y="18235"/>
                        <a:pt x="103260" y="28112"/>
                      </a:cubicBezTo>
                      <a:cubicBezTo>
                        <a:pt x="96807" y="57743"/>
                        <a:pt x="70185" y="91174"/>
                        <a:pt x="34689" y="88135"/>
                      </a:cubicBezTo>
                      <a:cubicBezTo>
                        <a:pt x="23394" y="87375"/>
                        <a:pt x="11293" y="83576"/>
                        <a:pt x="0" y="76738"/>
                      </a:cubicBezTo>
                      <a:cubicBezTo>
                        <a:pt x="14520" y="96492"/>
                        <a:pt x="37109" y="110168"/>
                        <a:pt x="58084" y="111688"/>
                      </a:cubicBezTo>
                      <a:cubicBezTo>
                        <a:pt x="91159" y="114727"/>
                        <a:pt x="117781" y="82816"/>
                        <a:pt x="126655" y="53944"/>
                      </a:cubicBezTo>
                      <a:cubicBezTo>
                        <a:pt x="132302" y="32671"/>
                        <a:pt x="122622"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pic>
        <p:nvPicPr>
          <p:cNvPr id="982" name="Picture 981" descr="Icon&#10;&#10;Description automatically generated">
            <a:extLst>
              <a:ext uri="{FF2B5EF4-FFF2-40B4-BE49-F238E27FC236}">
                <a16:creationId xmlns:a16="http://schemas.microsoft.com/office/drawing/2014/main" id="{0E8E1E9A-38F4-88ED-15C6-1CF963F1C2DD}"/>
              </a:ext>
            </a:extLst>
          </p:cNvPr>
          <p:cNvPicPr>
            <a:picLocks noChangeAspect="1"/>
          </p:cNvPicPr>
          <p:nvPr/>
        </p:nvPicPr>
        <p:blipFill>
          <a:blip r:embed="rId16"/>
          <a:stretch>
            <a:fillRect/>
          </a:stretch>
        </p:blipFill>
        <p:spPr>
          <a:xfrm>
            <a:off x="6654348" y="1770988"/>
            <a:ext cx="729984" cy="1066073"/>
          </a:xfrm>
          <a:prstGeom prst="rect">
            <a:avLst/>
          </a:prstGeom>
        </p:spPr>
      </p:pic>
      <p:sp>
        <p:nvSpPr>
          <p:cNvPr id="988" name="Freeform 3147">
            <a:extLst>
              <a:ext uri="{FF2B5EF4-FFF2-40B4-BE49-F238E27FC236}">
                <a16:creationId xmlns:a16="http://schemas.microsoft.com/office/drawing/2014/main" id="{097F3419-3B56-D5EB-3F7D-1BBA089B2757}"/>
              </a:ext>
            </a:extLst>
          </p:cNvPr>
          <p:cNvSpPr/>
          <p:nvPr/>
        </p:nvSpPr>
        <p:spPr>
          <a:xfrm>
            <a:off x="2901672" y="2324755"/>
            <a:ext cx="673491" cy="886334"/>
          </a:xfrm>
          <a:custGeom>
            <a:avLst/>
            <a:gdLst>
              <a:gd name="connsiteX0" fmla="*/ 476584 w 493761"/>
              <a:gd name="connsiteY0" fmla="*/ 195176 h 688116"/>
              <a:gd name="connsiteX1" fmla="*/ 48038 w 493761"/>
              <a:gd name="connsiteY1" fmla="*/ 0 h 688116"/>
              <a:gd name="connsiteX2" fmla="*/ 0 w 493761"/>
              <a:gd name="connsiteY2" fmla="*/ 301373 h 688116"/>
              <a:gd name="connsiteX3" fmla="*/ 122493 w 493761"/>
              <a:gd name="connsiteY3" fmla="*/ 688116 h 688116"/>
              <a:gd name="connsiteX4" fmla="*/ 493762 w 493761"/>
              <a:gd name="connsiteY4" fmla="*/ 318470 h 68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61" h="688116">
                <a:moveTo>
                  <a:pt x="476584" y="195176"/>
                </a:moveTo>
                <a:lnTo>
                  <a:pt x="48038" y="0"/>
                </a:lnTo>
                <a:lnTo>
                  <a:pt x="0" y="301373"/>
                </a:lnTo>
                <a:lnTo>
                  <a:pt x="122493" y="688116"/>
                </a:lnTo>
                <a:lnTo>
                  <a:pt x="493762" y="318470"/>
                </a:lnTo>
                <a:close/>
              </a:path>
            </a:pathLst>
          </a:custGeom>
          <a:gradFill>
            <a:gsLst>
              <a:gs pos="0">
                <a:srgbClr val="FFFFFF">
                  <a:alpha val="0"/>
                </a:srgbClr>
              </a:gs>
              <a:gs pos="9640">
                <a:srgbClr val="F6FBFE">
                  <a:alpha val="9412"/>
                </a:srgbClr>
              </a:gs>
              <a:gs pos="25480">
                <a:srgbClr val="DDF2FA">
                  <a:alpha val="25490"/>
                </a:srgbClr>
              </a:gs>
              <a:gs pos="45550">
                <a:srgbClr val="B5E2F5">
                  <a:alpha val="45490"/>
                </a:srgbClr>
              </a:gs>
              <a:gs pos="69060">
                <a:srgbClr val="7DCCED">
                  <a:alpha val="69020"/>
                </a:srgbClr>
              </a:gs>
              <a:gs pos="95190">
                <a:srgbClr val="36B0E4">
                  <a:alpha val="95294"/>
                </a:srgbClr>
              </a:gs>
              <a:gs pos="99800">
                <a:srgbClr val="29ABE2"/>
              </a:gs>
            </a:gsLst>
            <a:lin ang="0" scaled="1"/>
          </a:gradFill>
          <a:ln w="5919" cap="flat">
            <a:noFill/>
            <a:prstDash val="solid"/>
            <a:miter/>
          </a:ln>
        </p:spPr>
        <p:txBody>
          <a:bodyPr rtlCol="0" anchor="ctr"/>
          <a:lstStyle/>
          <a:p>
            <a:endParaRPr lang="en-GB" dirty="0"/>
          </a:p>
        </p:txBody>
      </p:sp>
      <p:pic>
        <p:nvPicPr>
          <p:cNvPr id="989" name="Picture 988" descr="A picture containing clock, vector graphics&#10;&#10;Description automatically generated">
            <a:extLst>
              <a:ext uri="{FF2B5EF4-FFF2-40B4-BE49-F238E27FC236}">
                <a16:creationId xmlns:a16="http://schemas.microsoft.com/office/drawing/2014/main" id="{13D4E54E-E42C-E043-C61B-C5410E86148D}"/>
              </a:ext>
            </a:extLst>
          </p:cNvPr>
          <p:cNvPicPr>
            <a:picLocks noChangeAspect="1"/>
          </p:cNvPicPr>
          <p:nvPr/>
        </p:nvPicPr>
        <p:blipFill>
          <a:blip r:embed="rId8"/>
          <a:stretch>
            <a:fillRect/>
          </a:stretch>
        </p:blipFill>
        <p:spPr>
          <a:xfrm>
            <a:off x="3454723" y="2369884"/>
            <a:ext cx="778588" cy="547156"/>
          </a:xfrm>
          <a:prstGeom prst="rect">
            <a:avLst/>
          </a:prstGeom>
        </p:spPr>
      </p:pic>
      <p:sp>
        <p:nvSpPr>
          <p:cNvPr id="990" name="TextBox 989">
            <a:extLst>
              <a:ext uri="{FF2B5EF4-FFF2-40B4-BE49-F238E27FC236}">
                <a16:creationId xmlns:a16="http://schemas.microsoft.com/office/drawing/2014/main" id="{97BFAF2C-848E-676A-C3B9-31D938CF9BC3}"/>
              </a:ext>
            </a:extLst>
          </p:cNvPr>
          <p:cNvSpPr txBox="1"/>
          <p:nvPr/>
        </p:nvSpPr>
        <p:spPr>
          <a:xfrm>
            <a:off x="2995092" y="2508353"/>
            <a:ext cx="310983" cy="369332"/>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w="3175">
                  <a:noFill/>
                </a:ln>
                <a:solidFill>
                  <a:srgbClr val="2491BF"/>
                </a:solidFill>
                <a:effectLst/>
                <a:uLnTx/>
                <a:uFillTx/>
                <a:latin typeface="Calibri" panose="020F0502020204030204" pitchFamily="34" charset="0"/>
                <a:cs typeface="Calibri" panose="020F0502020204030204" pitchFamily="34" charset="0"/>
              </a:rPr>
              <a:t>IL-13</a:t>
            </a:r>
          </a:p>
        </p:txBody>
      </p:sp>
      <p:sp>
        <p:nvSpPr>
          <p:cNvPr id="992" name="TextBox 991">
            <a:extLst>
              <a:ext uri="{FF2B5EF4-FFF2-40B4-BE49-F238E27FC236}">
                <a16:creationId xmlns:a16="http://schemas.microsoft.com/office/drawing/2014/main" id="{009988E5-6B7A-A64D-52C0-14B3DB5C3069}"/>
              </a:ext>
            </a:extLst>
          </p:cNvPr>
          <p:cNvSpPr txBox="1"/>
          <p:nvPr/>
        </p:nvSpPr>
        <p:spPr>
          <a:xfrm>
            <a:off x="3561601" y="2928167"/>
            <a:ext cx="62677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Mast cells</a:t>
            </a:r>
          </a:p>
        </p:txBody>
      </p:sp>
      <p:sp>
        <p:nvSpPr>
          <p:cNvPr id="993" name="TextBox 992">
            <a:extLst>
              <a:ext uri="{FF2B5EF4-FFF2-40B4-BE49-F238E27FC236}">
                <a16:creationId xmlns:a16="http://schemas.microsoft.com/office/drawing/2014/main" id="{86390158-B2C1-072F-61F1-7C68A47BC756}"/>
              </a:ext>
            </a:extLst>
          </p:cNvPr>
          <p:cNvSpPr txBox="1"/>
          <p:nvPr/>
        </p:nvSpPr>
        <p:spPr>
          <a:xfrm>
            <a:off x="4249029" y="2336777"/>
            <a:ext cx="342000" cy="400110"/>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p:txBody>
      </p:sp>
      <p:sp>
        <p:nvSpPr>
          <p:cNvPr id="994" name="TextBox 993">
            <a:extLst>
              <a:ext uri="{FF2B5EF4-FFF2-40B4-BE49-F238E27FC236}">
                <a16:creationId xmlns:a16="http://schemas.microsoft.com/office/drawing/2014/main" id="{4E5CF30B-14AC-F523-2A98-7407994D9B14}"/>
              </a:ext>
            </a:extLst>
          </p:cNvPr>
          <p:cNvSpPr txBox="1"/>
          <p:nvPr/>
        </p:nvSpPr>
        <p:spPr>
          <a:xfrm>
            <a:off x="8939492" y="2336777"/>
            <a:ext cx="342000" cy="600164"/>
          </a:xfrm>
          <a:prstGeom prst="rect">
            <a:avLst/>
          </a:prstGeom>
          <a:solidFill>
            <a:schemeClr val="bg1"/>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sp>
        <p:nvSpPr>
          <p:cNvPr id="995" name="TextBox 994">
            <a:extLst>
              <a:ext uri="{FF2B5EF4-FFF2-40B4-BE49-F238E27FC236}">
                <a16:creationId xmlns:a16="http://schemas.microsoft.com/office/drawing/2014/main" id="{2B480823-3CCB-F80F-5961-BBC0A925570C}"/>
              </a:ext>
            </a:extLst>
          </p:cNvPr>
          <p:cNvSpPr txBox="1"/>
          <p:nvPr/>
        </p:nvSpPr>
        <p:spPr>
          <a:xfrm>
            <a:off x="5980581" y="2336777"/>
            <a:ext cx="342000" cy="600164"/>
          </a:xfrm>
          <a:prstGeom prst="rect">
            <a:avLst/>
          </a:prstGeom>
          <a:solidFill>
            <a:schemeClr val="bg1"/>
          </a:solid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TSLP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IL-33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dirty="0">
                <a:ln>
                  <a:noFill/>
                </a:ln>
                <a:solidFill>
                  <a:srgbClr val="2491BF"/>
                </a:solidFill>
                <a:effectLst/>
                <a:uLnTx/>
                <a:uFillTx/>
                <a:latin typeface="Calibri" panose="020F0502020204030204" pitchFamily="34" charset="0"/>
                <a:cs typeface="Calibri" panose="020F0502020204030204" pitchFamily="34" charset="0"/>
              </a:rPr>
              <a:t>IL-25</a:t>
            </a:r>
          </a:p>
        </p:txBody>
      </p:sp>
    </p:spTree>
    <p:extLst>
      <p:ext uri="{BB962C8B-B14F-4D97-AF65-F5344CB8AC3E}">
        <p14:creationId xmlns:p14="http://schemas.microsoft.com/office/powerpoint/2010/main" val="116977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DB66613-D3DD-92CE-456A-392EC5BCD813}"/>
              </a:ext>
            </a:extLst>
          </p:cNvPr>
          <p:cNvPicPr>
            <a:picLocks noChangeAspect="1"/>
          </p:cNvPicPr>
          <p:nvPr/>
        </p:nvPicPr>
        <p:blipFill rotWithShape="1">
          <a:blip r:embed="rId3">
            <a:extLst>
              <a:ext uri="{28A0092B-C50C-407E-A947-70E740481C1C}">
                <a14:useLocalDpi xmlns:a14="http://schemas.microsoft.com/office/drawing/2010/main" val="0"/>
              </a:ext>
            </a:extLst>
          </a:blip>
          <a:srcRect l="34713" t="-48938" r="29747"/>
          <a:stretch/>
        </p:blipFill>
        <p:spPr>
          <a:xfrm>
            <a:off x="3448050" y="4982226"/>
            <a:ext cx="4867275" cy="675625"/>
          </a:xfrm>
          <a:prstGeom prst="rect">
            <a:avLst/>
          </a:prstGeom>
        </p:spPr>
      </p:pic>
      <p:sp>
        <p:nvSpPr>
          <p:cNvPr id="22" name="Title 21">
            <a:extLst>
              <a:ext uri="{FF2B5EF4-FFF2-40B4-BE49-F238E27FC236}">
                <a16:creationId xmlns:a16="http://schemas.microsoft.com/office/drawing/2014/main" id="{5C01708B-494F-5953-88FA-DD5793E5A629}"/>
              </a:ext>
            </a:extLst>
          </p:cNvPr>
          <p:cNvSpPr>
            <a:spLocks noGrp="1"/>
          </p:cNvSpPr>
          <p:nvPr>
            <p:ph type="title"/>
          </p:nvPr>
        </p:nvSpPr>
        <p:spPr/>
        <p:txBody>
          <a:bodyPr/>
          <a:lstStyle/>
          <a:p>
            <a:r>
              <a:rPr lang="en-GB" dirty="0"/>
              <a:t>NARES may manifest as T2 inflammation without evidence of </a:t>
            </a:r>
            <a:br>
              <a:rPr lang="en-GB" dirty="0"/>
            </a:br>
            <a:r>
              <a:rPr lang="en-GB" dirty="0"/>
              <a:t>IgE-mediated hypersensitivity</a:t>
            </a:r>
            <a:r>
              <a:rPr lang="en-GB" baseline="30000" dirty="0"/>
              <a:t>1</a:t>
            </a:r>
            <a:endParaRPr lang="en-GB" baseline="30000" dirty="0">
              <a:ea typeface="Cambria"/>
            </a:endParaRPr>
          </a:p>
        </p:txBody>
      </p:sp>
      <p:sp>
        <p:nvSpPr>
          <p:cNvPr id="3152" name="Freeform 3151">
            <a:extLst>
              <a:ext uri="{FF2B5EF4-FFF2-40B4-BE49-F238E27FC236}">
                <a16:creationId xmlns:a16="http://schemas.microsoft.com/office/drawing/2014/main" id="{6A97E96D-D914-C525-36BC-3B00514A170E}"/>
              </a:ext>
            </a:extLst>
          </p:cNvPr>
          <p:cNvSpPr/>
          <p:nvPr/>
        </p:nvSpPr>
        <p:spPr>
          <a:xfrm>
            <a:off x="5688868" y="2261772"/>
            <a:ext cx="2048000" cy="3034332"/>
          </a:xfrm>
          <a:custGeom>
            <a:avLst/>
            <a:gdLst>
              <a:gd name="connsiteX0" fmla="*/ 500573 w 1728046"/>
              <a:gd name="connsiteY0" fmla="*/ 0 h 2458842"/>
              <a:gd name="connsiteX1" fmla="*/ 1728046 w 1728046"/>
              <a:gd name="connsiteY1" fmla="*/ 2458843 h 2458842"/>
              <a:gd name="connsiteX2" fmla="*/ 0 w 1728046"/>
              <a:gd name="connsiteY2" fmla="*/ 2441745 h 2458842"/>
              <a:gd name="connsiteX3" fmla="*/ 267434 w 1728046"/>
              <a:gd name="connsiteY3" fmla="*/ 20529 h 2458842"/>
            </a:gdLst>
            <a:ahLst/>
            <a:cxnLst>
              <a:cxn ang="0">
                <a:pos x="connsiteX0" y="connsiteY0"/>
              </a:cxn>
              <a:cxn ang="0">
                <a:pos x="connsiteX1" y="connsiteY1"/>
              </a:cxn>
              <a:cxn ang="0">
                <a:pos x="connsiteX2" y="connsiteY2"/>
              </a:cxn>
              <a:cxn ang="0">
                <a:pos x="connsiteX3" y="connsiteY3"/>
              </a:cxn>
            </a:cxnLst>
            <a:rect l="l" t="t" r="r" b="b"/>
            <a:pathLst>
              <a:path w="1728046" h="2458842">
                <a:moveTo>
                  <a:pt x="500573" y="0"/>
                </a:moveTo>
                <a:lnTo>
                  <a:pt x="1728046" y="2458843"/>
                </a:lnTo>
                <a:lnTo>
                  <a:pt x="0" y="2441745"/>
                </a:lnTo>
                <a:lnTo>
                  <a:pt x="267434" y="20529"/>
                </a:lnTo>
                <a:close/>
              </a:path>
            </a:pathLst>
          </a:custGeom>
          <a:gradFill>
            <a:gsLst>
              <a:gs pos="0">
                <a:srgbClr val="FFFFFF">
                  <a:alpha val="0"/>
                </a:srgbClr>
              </a:gs>
              <a:gs pos="9510">
                <a:srgbClr val="FAF6FC">
                  <a:alpha val="9412"/>
                </a:srgbClr>
              </a:gs>
              <a:gs pos="25130">
                <a:srgbClr val="EDDDF5">
                  <a:alpha val="25098"/>
                </a:srgbClr>
              </a:gs>
              <a:gs pos="44920">
                <a:srgbClr val="D7B5E9">
                  <a:alpha val="44706"/>
                </a:srgbClr>
              </a:gs>
              <a:gs pos="68110">
                <a:srgbClr val="B97DD9">
                  <a:alpha val="68235"/>
                </a:srgbClr>
              </a:gs>
              <a:gs pos="93880">
                <a:srgbClr val="9336C4">
                  <a:alpha val="93725"/>
                </a:srgbClr>
              </a:gs>
              <a:gs pos="99780">
                <a:srgbClr val="8A25BF"/>
              </a:gs>
            </a:gsLst>
            <a:lin ang="15588885" scaled="1"/>
          </a:gradFill>
          <a:ln w="5919" cap="flat">
            <a:noFill/>
            <a:prstDash val="solid"/>
            <a:miter/>
          </a:ln>
        </p:spPr>
        <p:txBody>
          <a:bodyPr rtlCol="0" anchor="ctr"/>
          <a:lstStyle/>
          <a:p>
            <a:endParaRPr lang="en-GB" dirty="0"/>
          </a:p>
        </p:txBody>
      </p:sp>
      <p:pic>
        <p:nvPicPr>
          <p:cNvPr id="3237" name="Picture 3236" descr="Icon&#10;&#10;Description automatically generated with medium confidence">
            <a:extLst>
              <a:ext uri="{FF2B5EF4-FFF2-40B4-BE49-F238E27FC236}">
                <a16:creationId xmlns:a16="http://schemas.microsoft.com/office/drawing/2014/main" id="{D277B0CD-E5E9-D72F-FFB4-20442AF448C1}"/>
              </a:ext>
            </a:extLst>
          </p:cNvPr>
          <p:cNvPicPr>
            <a:picLocks noChangeAspect="1"/>
          </p:cNvPicPr>
          <p:nvPr/>
        </p:nvPicPr>
        <p:blipFill>
          <a:blip r:embed="rId4"/>
          <a:stretch>
            <a:fillRect/>
          </a:stretch>
        </p:blipFill>
        <p:spPr>
          <a:xfrm>
            <a:off x="6120706" y="3756451"/>
            <a:ext cx="649019" cy="660436"/>
          </a:xfrm>
          <a:prstGeom prst="rect">
            <a:avLst/>
          </a:prstGeom>
        </p:spPr>
      </p:pic>
      <p:pic>
        <p:nvPicPr>
          <p:cNvPr id="3238" name="Picture 3237" descr="A picture containing icon&#10;&#10;Description automatically generated">
            <a:extLst>
              <a:ext uri="{FF2B5EF4-FFF2-40B4-BE49-F238E27FC236}">
                <a16:creationId xmlns:a16="http://schemas.microsoft.com/office/drawing/2014/main" id="{285661BB-64ED-BFCD-279A-BA3E49B3AEC3}"/>
              </a:ext>
            </a:extLst>
          </p:cNvPr>
          <p:cNvPicPr>
            <a:picLocks noChangeAspect="1"/>
          </p:cNvPicPr>
          <p:nvPr/>
        </p:nvPicPr>
        <p:blipFill>
          <a:blip r:embed="rId5"/>
          <a:stretch>
            <a:fillRect/>
          </a:stretch>
        </p:blipFill>
        <p:spPr>
          <a:xfrm>
            <a:off x="4763757" y="4293903"/>
            <a:ext cx="345985" cy="345249"/>
          </a:xfrm>
          <a:prstGeom prst="rect">
            <a:avLst/>
          </a:prstGeom>
        </p:spPr>
      </p:pic>
      <p:pic>
        <p:nvPicPr>
          <p:cNvPr id="3239" name="Picture 3238" descr="Icon&#10;&#10;Description automatically generated">
            <a:extLst>
              <a:ext uri="{FF2B5EF4-FFF2-40B4-BE49-F238E27FC236}">
                <a16:creationId xmlns:a16="http://schemas.microsoft.com/office/drawing/2014/main" id="{56CF9378-6AA6-9D7D-C619-739F7E62554A}"/>
              </a:ext>
            </a:extLst>
          </p:cNvPr>
          <p:cNvPicPr>
            <a:picLocks noChangeAspect="1"/>
          </p:cNvPicPr>
          <p:nvPr/>
        </p:nvPicPr>
        <p:blipFill>
          <a:blip r:embed="rId6"/>
          <a:stretch>
            <a:fillRect/>
          </a:stretch>
        </p:blipFill>
        <p:spPr>
          <a:xfrm>
            <a:off x="5073771" y="3962098"/>
            <a:ext cx="334614" cy="371648"/>
          </a:xfrm>
          <a:prstGeom prst="rect">
            <a:avLst/>
          </a:prstGeom>
        </p:spPr>
      </p:pic>
      <p:pic>
        <p:nvPicPr>
          <p:cNvPr id="3240" name="Picture 3239" descr="A picture containing icon&#10;&#10;Description automatically generated">
            <a:extLst>
              <a:ext uri="{FF2B5EF4-FFF2-40B4-BE49-F238E27FC236}">
                <a16:creationId xmlns:a16="http://schemas.microsoft.com/office/drawing/2014/main" id="{5E8E470F-7A10-1472-494D-7A006496B3AE}"/>
              </a:ext>
            </a:extLst>
          </p:cNvPr>
          <p:cNvPicPr>
            <a:picLocks noChangeAspect="1"/>
          </p:cNvPicPr>
          <p:nvPr/>
        </p:nvPicPr>
        <p:blipFill>
          <a:blip r:embed="rId7"/>
          <a:stretch>
            <a:fillRect/>
          </a:stretch>
        </p:blipFill>
        <p:spPr>
          <a:xfrm>
            <a:off x="5350862" y="4283482"/>
            <a:ext cx="337718" cy="366940"/>
          </a:xfrm>
          <a:prstGeom prst="rect">
            <a:avLst/>
          </a:prstGeom>
        </p:spPr>
      </p:pic>
      <p:pic>
        <p:nvPicPr>
          <p:cNvPr id="3251" name="Picture 3250" descr="A planet in space&#10;&#10;Description automatically generated with low confidence">
            <a:extLst>
              <a:ext uri="{FF2B5EF4-FFF2-40B4-BE49-F238E27FC236}">
                <a16:creationId xmlns:a16="http://schemas.microsoft.com/office/drawing/2014/main" id="{35B749D8-F46D-6C77-E35B-6727A5946797}"/>
              </a:ext>
            </a:extLst>
          </p:cNvPr>
          <p:cNvPicPr>
            <a:picLocks noChangeAspect="1"/>
          </p:cNvPicPr>
          <p:nvPr/>
        </p:nvPicPr>
        <p:blipFill>
          <a:blip r:embed="rId8"/>
          <a:stretch>
            <a:fillRect/>
          </a:stretch>
        </p:blipFill>
        <p:spPr>
          <a:xfrm>
            <a:off x="5333399" y="1565002"/>
            <a:ext cx="685895" cy="322539"/>
          </a:xfrm>
          <a:prstGeom prst="rect">
            <a:avLst/>
          </a:prstGeom>
        </p:spPr>
      </p:pic>
      <p:pic>
        <p:nvPicPr>
          <p:cNvPr id="3252" name="Picture 3251">
            <a:extLst>
              <a:ext uri="{FF2B5EF4-FFF2-40B4-BE49-F238E27FC236}">
                <a16:creationId xmlns:a16="http://schemas.microsoft.com/office/drawing/2014/main" id="{620F9E82-9491-740E-94DB-9E2E7F3BE584}"/>
              </a:ext>
            </a:extLst>
          </p:cNvPr>
          <p:cNvPicPr>
            <a:picLocks noChangeAspect="1"/>
          </p:cNvPicPr>
          <p:nvPr/>
        </p:nvPicPr>
        <p:blipFill>
          <a:blip r:embed="rId9"/>
          <a:stretch>
            <a:fillRect/>
          </a:stretch>
        </p:blipFill>
        <p:spPr>
          <a:xfrm>
            <a:off x="6239079" y="1509785"/>
            <a:ext cx="479389" cy="437731"/>
          </a:xfrm>
          <a:prstGeom prst="rect">
            <a:avLst/>
          </a:prstGeom>
        </p:spPr>
      </p:pic>
      <p:sp>
        <p:nvSpPr>
          <p:cNvPr id="3255" name="TextBox 3254">
            <a:extLst>
              <a:ext uri="{FF2B5EF4-FFF2-40B4-BE49-F238E27FC236}">
                <a16:creationId xmlns:a16="http://schemas.microsoft.com/office/drawing/2014/main" id="{8D7805EE-A958-C32B-980B-6A623FDE51A1}"/>
              </a:ext>
            </a:extLst>
          </p:cNvPr>
          <p:cNvSpPr txBox="1"/>
          <p:nvPr/>
        </p:nvSpPr>
        <p:spPr>
          <a:xfrm>
            <a:off x="3548792" y="1753641"/>
            <a:ext cx="69570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3256" name="TextBox 3255">
            <a:extLst>
              <a:ext uri="{FF2B5EF4-FFF2-40B4-BE49-F238E27FC236}">
                <a16:creationId xmlns:a16="http://schemas.microsoft.com/office/drawing/2014/main" id="{F515D4D0-960A-9B9C-EC69-44A76EE9074C}"/>
              </a:ext>
            </a:extLst>
          </p:cNvPr>
          <p:cNvSpPr txBox="1"/>
          <p:nvPr/>
        </p:nvSpPr>
        <p:spPr>
          <a:xfrm>
            <a:off x="3548792" y="1307638"/>
            <a:ext cx="499624" cy="18466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a:ea typeface="+mn-ea"/>
                <a:cs typeface="Calibri"/>
              </a:rPr>
              <a:t>Triggers</a:t>
            </a:r>
            <a:endPar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00" name="TextBox 3299">
            <a:extLst>
              <a:ext uri="{FF2B5EF4-FFF2-40B4-BE49-F238E27FC236}">
                <a16:creationId xmlns:a16="http://schemas.microsoft.com/office/drawing/2014/main" id="{5076F81D-0792-9F2F-AF82-CD3D0B4194E0}"/>
              </a:ext>
            </a:extLst>
          </p:cNvPr>
          <p:cNvSpPr txBox="1"/>
          <p:nvPr/>
        </p:nvSpPr>
        <p:spPr>
          <a:xfrm>
            <a:off x="4915586" y="4665906"/>
            <a:ext cx="70692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Eosinophils</a:t>
            </a:r>
          </a:p>
        </p:txBody>
      </p:sp>
      <p:sp>
        <p:nvSpPr>
          <p:cNvPr id="3302" name="TextBox 3301">
            <a:extLst>
              <a:ext uri="{FF2B5EF4-FFF2-40B4-BE49-F238E27FC236}">
                <a16:creationId xmlns:a16="http://schemas.microsoft.com/office/drawing/2014/main" id="{BC17DB0D-2892-F9C1-2088-FDD7859C8FD1}"/>
              </a:ext>
            </a:extLst>
          </p:cNvPr>
          <p:cNvSpPr txBox="1"/>
          <p:nvPr/>
        </p:nvSpPr>
        <p:spPr>
          <a:xfrm rot="19935994">
            <a:off x="5994549" y="4971457"/>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3" name="TextBox 3302">
            <a:extLst>
              <a:ext uri="{FF2B5EF4-FFF2-40B4-BE49-F238E27FC236}">
                <a16:creationId xmlns:a16="http://schemas.microsoft.com/office/drawing/2014/main" id="{1884B418-6EA8-0163-6045-D7D4E8DB9D28}"/>
              </a:ext>
            </a:extLst>
          </p:cNvPr>
          <p:cNvSpPr txBox="1"/>
          <p:nvPr/>
        </p:nvSpPr>
        <p:spPr>
          <a:xfrm rot="19476609">
            <a:off x="5775022" y="4028266"/>
            <a:ext cx="319878"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IL-5</a:t>
            </a:r>
          </a:p>
        </p:txBody>
      </p:sp>
      <p:sp>
        <p:nvSpPr>
          <p:cNvPr id="3304" name="TextBox 3303">
            <a:extLst>
              <a:ext uri="{FF2B5EF4-FFF2-40B4-BE49-F238E27FC236}">
                <a16:creationId xmlns:a16="http://schemas.microsoft.com/office/drawing/2014/main" id="{556F098A-FC2A-672C-E318-44E921740AFE}"/>
              </a:ext>
            </a:extLst>
          </p:cNvPr>
          <p:cNvSpPr txBox="1"/>
          <p:nvPr/>
        </p:nvSpPr>
        <p:spPr>
          <a:xfrm>
            <a:off x="6404187" y="4301000"/>
            <a:ext cx="323807" cy="184666"/>
          </a:xfrm>
          <a:prstGeom prst="rect">
            <a:avLst/>
          </a:prstGeom>
          <a:noFill/>
        </p:spPr>
        <p:txBody>
          <a:bodyPr wrap="non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a:cs typeface="Calibri"/>
              </a:rPr>
              <a:t>ILC2s</a:t>
            </a:r>
          </a:p>
        </p:txBody>
      </p:sp>
      <p:sp>
        <p:nvSpPr>
          <p:cNvPr id="3306" name="TextBox 3305">
            <a:extLst>
              <a:ext uri="{FF2B5EF4-FFF2-40B4-BE49-F238E27FC236}">
                <a16:creationId xmlns:a16="http://schemas.microsoft.com/office/drawing/2014/main" id="{DAE7D754-D452-BC50-08EB-8FD45FF9F829}"/>
              </a:ext>
            </a:extLst>
          </p:cNvPr>
          <p:cNvSpPr txBox="1"/>
          <p:nvPr/>
        </p:nvSpPr>
        <p:spPr>
          <a:xfrm rot="2077529">
            <a:off x="5584843" y="3424303"/>
            <a:ext cx="310983"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IL-13</a:t>
            </a:r>
          </a:p>
        </p:txBody>
      </p:sp>
      <p:sp>
        <p:nvSpPr>
          <p:cNvPr id="3307" name="TextBox 3306">
            <a:extLst>
              <a:ext uri="{FF2B5EF4-FFF2-40B4-BE49-F238E27FC236}">
                <a16:creationId xmlns:a16="http://schemas.microsoft.com/office/drawing/2014/main" id="{43C540AB-884D-AD58-81BD-3C51D72BBC4E}"/>
              </a:ext>
            </a:extLst>
          </p:cNvPr>
          <p:cNvSpPr txBox="1"/>
          <p:nvPr/>
        </p:nvSpPr>
        <p:spPr>
          <a:xfrm>
            <a:off x="6036433" y="2599396"/>
            <a:ext cx="403345" cy="553998"/>
          </a:xfrm>
          <a:prstGeom prst="rect">
            <a:avLst/>
          </a:prstGeom>
          <a:solidFill>
            <a:schemeClr val="bg1"/>
          </a:solidFill>
        </p:spPr>
        <p:txBody>
          <a:bodyPr wrap="square" lIns="0" tIns="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TSLP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IL-33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rgbClr val="681A93"/>
                </a:solidFill>
                <a:effectLst/>
                <a:uLnTx/>
                <a:uFillTx/>
                <a:latin typeface="Calibri" panose="020F0502020204030204" pitchFamily="34" charset="0"/>
                <a:cs typeface="Calibri" panose="020F0502020204030204" pitchFamily="34" charset="0"/>
              </a:rPr>
              <a:t>IL-25</a:t>
            </a:r>
          </a:p>
        </p:txBody>
      </p:sp>
      <p:grpSp>
        <p:nvGrpSpPr>
          <p:cNvPr id="3169" name="Graphic 12">
            <a:extLst>
              <a:ext uri="{FF2B5EF4-FFF2-40B4-BE49-F238E27FC236}">
                <a16:creationId xmlns:a16="http://schemas.microsoft.com/office/drawing/2014/main" id="{6EB6F4FE-3B1B-75B5-1810-105C1B50B33C}"/>
              </a:ext>
            </a:extLst>
          </p:cNvPr>
          <p:cNvGrpSpPr/>
          <p:nvPr/>
        </p:nvGrpSpPr>
        <p:grpSpPr>
          <a:xfrm>
            <a:off x="5653104" y="4418128"/>
            <a:ext cx="702346" cy="785943"/>
            <a:chOff x="6272611" y="4458122"/>
            <a:chExt cx="592620" cy="636881"/>
          </a:xfrm>
        </p:grpSpPr>
        <p:sp>
          <p:nvSpPr>
            <p:cNvPr id="3194" name="Freeform 3193">
              <a:extLst>
                <a:ext uri="{FF2B5EF4-FFF2-40B4-BE49-F238E27FC236}">
                  <a16:creationId xmlns:a16="http://schemas.microsoft.com/office/drawing/2014/main" id="{E610175B-91CB-F3C8-9BCB-15C4B4799490}"/>
                </a:ext>
              </a:extLst>
            </p:cNvPr>
            <p:cNvSpPr/>
            <p:nvPr/>
          </p:nvSpPr>
          <p:spPr>
            <a:xfrm>
              <a:off x="6310875" y="4458122"/>
              <a:ext cx="554356" cy="614104"/>
            </a:xfrm>
            <a:custGeom>
              <a:avLst/>
              <a:gdLst>
                <a:gd name="connsiteX0" fmla="*/ 0 w 554356"/>
                <a:gd name="connsiteY0" fmla="*/ 614104 h 614104"/>
                <a:gd name="connsiteX1" fmla="*/ 554356 w 554356"/>
                <a:gd name="connsiteY1" fmla="*/ 345685 h 614104"/>
                <a:gd name="connsiteX2" fmla="*/ 554356 w 554356"/>
                <a:gd name="connsiteY2" fmla="*/ 0 h 614104"/>
              </a:gdLst>
              <a:ahLst/>
              <a:cxnLst>
                <a:cxn ang="0">
                  <a:pos x="connsiteX0" y="connsiteY0"/>
                </a:cxn>
                <a:cxn ang="0">
                  <a:pos x="connsiteX1" y="connsiteY1"/>
                </a:cxn>
                <a:cxn ang="0">
                  <a:pos x="connsiteX2" y="connsiteY2"/>
                </a:cxn>
              </a:cxnLst>
              <a:rect l="l" t="t" r="r" b="b"/>
              <a:pathLst>
                <a:path w="554356" h="614104">
                  <a:moveTo>
                    <a:pt x="0" y="614104"/>
                  </a:moveTo>
                  <a:lnTo>
                    <a:pt x="554356" y="345685"/>
                  </a:lnTo>
                  <a:lnTo>
                    <a:pt x="554356" y="0"/>
                  </a:lnTo>
                </a:path>
              </a:pathLst>
            </a:custGeom>
            <a:noFill/>
            <a:ln w="12700" cap="flat">
              <a:solidFill>
                <a:srgbClr val="666666"/>
              </a:solidFill>
              <a:prstDash val="solid"/>
              <a:miter/>
            </a:ln>
          </p:spPr>
          <p:txBody>
            <a:bodyPr rtlCol="0" anchor="ctr"/>
            <a:lstStyle/>
            <a:p>
              <a:endParaRPr lang="en-GB" dirty="0"/>
            </a:p>
          </p:txBody>
        </p:sp>
        <p:sp>
          <p:nvSpPr>
            <p:cNvPr id="3195" name="Freeform 3194">
              <a:extLst>
                <a:ext uri="{FF2B5EF4-FFF2-40B4-BE49-F238E27FC236}">
                  <a16:creationId xmlns:a16="http://schemas.microsoft.com/office/drawing/2014/main" id="{BF7EDAEA-7A3F-6018-ECB5-93067308E467}"/>
                </a:ext>
              </a:extLst>
            </p:cNvPr>
            <p:cNvSpPr/>
            <p:nvPr/>
          </p:nvSpPr>
          <p:spPr>
            <a:xfrm>
              <a:off x="6272611" y="5041876"/>
              <a:ext cx="58936" cy="53127"/>
            </a:xfrm>
            <a:custGeom>
              <a:avLst/>
              <a:gdLst>
                <a:gd name="connsiteX0" fmla="*/ 58936 w 58936"/>
                <a:gd name="connsiteY0" fmla="*/ 53128 h 53127"/>
                <a:gd name="connsiteX1" fmla="*/ 0 w 58936"/>
                <a:gd name="connsiteY1" fmla="*/ 48868 h 53127"/>
                <a:gd name="connsiteX2" fmla="*/ 33170 w 58936"/>
                <a:gd name="connsiteY2" fmla="*/ 0 h 53127"/>
              </a:gdLst>
              <a:ahLst/>
              <a:cxnLst>
                <a:cxn ang="0">
                  <a:pos x="connsiteX0" y="connsiteY0"/>
                </a:cxn>
                <a:cxn ang="0">
                  <a:pos x="connsiteX1" y="connsiteY1"/>
                </a:cxn>
                <a:cxn ang="0">
                  <a:pos x="connsiteX2" y="connsiteY2"/>
                </a:cxn>
              </a:cxnLst>
              <a:rect l="l" t="t" r="r" b="b"/>
              <a:pathLst>
                <a:path w="58936" h="53127">
                  <a:moveTo>
                    <a:pt x="58936" y="53128"/>
                  </a:moveTo>
                  <a:lnTo>
                    <a:pt x="0" y="48868"/>
                  </a:lnTo>
                  <a:lnTo>
                    <a:pt x="33170" y="0"/>
                  </a:lnTo>
                  <a:close/>
                </a:path>
              </a:pathLst>
            </a:custGeom>
            <a:solidFill>
              <a:srgbClr val="666666"/>
            </a:solidFill>
            <a:ln w="5919" cap="flat">
              <a:noFill/>
              <a:prstDash val="solid"/>
              <a:miter/>
            </a:ln>
          </p:spPr>
          <p:txBody>
            <a:bodyPr rtlCol="0" anchor="ctr"/>
            <a:lstStyle/>
            <a:p>
              <a:endParaRPr lang="en-GB" dirty="0"/>
            </a:p>
          </p:txBody>
        </p:sp>
      </p:grpSp>
      <p:grpSp>
        <p:nvGrpSpPr>
          <p:cNvPr id="3174" name="Graphic 12">
            <a:extLst>
              <a:ext uri="{FF2B5EF4-FFF2-40B4-BE49-F238E27FC236}">
                <a16:creationId xmlns:a16="http://schemas.microsoft.com/office/drawing/2014/main" id="{0F24B71C-1537-5BAB-902D-74FE5D8BE9E7}"/>
              </a:ext>
            </a:extLst>
          </p:cNvPr>
          <p:cNvGrpSpPr/>
          <p:nvPr/>
        </p:nvGrpSpPr>
        <p:grpSpPr>
          <a:xfrm>
            <a:off x="5285330" y="2601660"/>
            <a:ext cx="776968" cy="1299635"/>
            <a:chOff x="5962293" y="2986165"/>
            <a:chExt cx="655584" cy="1053147"/>
          </a:xfrm>
        </p:grpSpPr>
        <p:sp>
          <p:nvSpPr>
            <p:cNvPr id="3184" name="Freeform 3183">
              <a:extLst>
                <a:ext uri="{FF2B5EF4-FFF2-40B4-BE49-F238E27FC236}">
                  <a16:creationId xmlns:a16="http://schemas.microsoft.com/office/drawing/2014/main" id="{B2A84603-34C5-68B8-6C3A-98BAB56DA9E3}"/>
                </a:ext>
              </a:extLst>
            </p:cNvPr>
            <p:cNvSpPr/>
            <p:nvPr/>
          </p:nvSpPr>
          <p:spPr>
            <a:xfrm>
              <a:off x="5991791" y="3028644"/>
              <a:ext cx="626086" cy="1010668"/>
            </a:xfrm>
            <a:custGeom>
              <a:avLst/>
              <a:gdLst>
                <a:gd name="connsiteX0" fmla="*/ 0 w 626086"/>
                <a:gd name="connsiteY0" fmla="*/ 0 h 1010668"/>
                <a:gd name="connsiteX1" fmla="*/ 0 w 626086"/>
                <a:gd name="connsiteY1" fmla="*/ 598071 h 1010668"/>
                <a:gd name="connsiteX2" fmla="*/ 626087 w 626086"/>
                <a:gd name="connsiteY2" fmla="*/ 1010669 h 1010668"/>
              </a:gdLst>
              <a:ahLst/>
              <a:cxnLst>
                <a:cxn ang="0">
                  <a:pos x="connsiteX0" y="connsiteY0"/>
                </a:cxn>
                <a:cxn ang="0">
                  <a:pos x="connsiteX1" y="connsiteY1"/>
                </a:cxn>
                <a:cxn ang="0">
                  <a:pos x="connsiteX2" y="connsiteY2"/>
                </a:cxn>
              </a:cxnLst>
              <a:rect l="l" t="t" r="r" b="b"/>
              <a:pathLst>
                <a:path w="626086" h="1010668">
                  <a:moveTo>
                    <a:pt x="0" y="0"/>
                  </a:moveTo>
                  <a:lnTo>
                    <a:pt x="0" y="598071"/>
                  </a:lnTo>
                  <a:lnTo>
                    <a:pt x="626087" y="1010669"/>
                  </a:lnTo>
                </a:path>
              </a:pathLst>
            </a:custGeom>
            <a:noFill/>
            <a:ln w="12700" cap="flat">
              <a:solidFill>
                <a:srgbClr val="666666"/>
              </a:solidFill>
              <a:prstDash val="solid"/>
              <a:miter/>
            </a:ln>
          </p:spPr>
          <p:txBody>
            <a:bodyPr rtlCol="0" anchor="ctr"/>
            <a:lstStyle/>
            <a:p>
              <a:endParaRPr lang="en-GB" dirty="0"/>
            </a:p>
          </p:txBody>
        </p:sp>
        <p:sp>
          <p:nvSpPr>
            <p:cNvPr id="3185" name="Freeform 3184">
              <a:extLst>
                <a:ext uri="{FF2B5EF4-FFF2-40B4-BE49-F238E27FC236}">
                  <a16:creationId xmlns:a16="http://schemas.microsoft.com/office/drawing/2014/main" id="{0F484C33-870B-1CCF-7FCF-92FF067FB88D}"/>
                </a:ext>
              </a:extLst>
            </p:cNvPr>
            <p:cNvSpPr/>
            <p:nvPr/>
          </p:nvSpPr>
          <p:spPr>
            <a:xfrm>
              <a:off x="5962293" y="2986165"/>
              <a:ext cx="59054" cy="51116"/>
            </a:xfrm>
            <a:custGeom>
              <a:avLst/>
              <a:gdLst>
                <a:gd name="connsiteX0" fmla="*/ 0 w 59054"/>
                <a:gd name="connsiteY0" fmla="*/ 51116 h 51116"/>
                <a:gd name="connsiteX1" fmla="*/ 29498 w 59054"/>
                <a:gd name="connsiteY1" fmla="*/ 0 h 51116"/>
                <a:gd name="connsiteX2" fmla="*/ 59055 w 59054"/>
                <a:gd name="connsiteY2" fmla="*/ 51116 h 51116"/>
              </a:gdLst>
              <a:ahLst/>
              <a:cxnLst>
                <a:cxn ang="0">
                  <a:pos x="connsiteX0" y="connsiteY0"/>
                </a:cxn>
                <a:cxn ang="0">
                  <a:pos x="connsiteX1" y="connsiteY1"/>
                </a:cxn>
                <a:cxn ang="0">
                  <a:pos x="connsiteX2" y="connsiteY2"/>
                </a:cxn>
              </a:cxnLst>
              <a:rect l="l" t="t" r="r" b="b"/>
              <a:pathLst>
                <a:path w="59054" h="51116">
                  <a:moveTo>
                    <a:pt x="0" y="51116"/>
                  </a:moveTo>
                  <a:lnTo>
                    <a:pt x="29498" y="0"/>
                  </a:lnTo>
                  <a:lnTo>
                    <a:pt x="59055" y="51116"/>
                  </a:lnTo>
                  <a:close/>
                </a:path>
              </a:pathLst>
            </a:custGeom>
            <a:solidFill>
              <a:srgbClr val="666666"/>
            </a:solidFill>
            <a:ln w="5919" cap="flat">
              <a:noFill/>
              <a:prstDash val="solid"/>
              <a:miter/>
            </a:ln>
          </p:spPr>
          <p:txBody>
            <a:bodyPr rtlCol="0" anchor="ctr"/>
            <a:lstStyle/>
            <a:p>
              <a:endParaRPr lang="en-GB" dirty="0"/>
            </a:p>
          </p:txBody>
        </p:sp>
      </p:grpSp>
      <p:grpSp>
        <p:nvGrpSpPr>
          <p:cNvPr id="3175" name="Graphic 12">
            <a:extLst>
              <a:ext uri="{FF2B5EF4-FFF2-40B4-BE49-F238E27FC236}">
                <a16:creationId xmlns:a16="http://schemas.microsoft.com/office/drawing/2014/main" id="{6944DD4D-71B5-9819-8C79-51171585661F}"/>
              </a:ext>
            </a:extLst>
          </p:cNvPr>
          <p:cNvGrpSpPr/>
          <p:nvPr/>
        </p:nvGrpSpPr>
        <p:grpSpPr>
          <a:xfrm>
            <a:off x="5759598" y="4136970"/>
            <a:ext cx="352471" cy="243193"/>
            <a:chOff x="6362467" y="4230289"/>
            <a:chExt cx="297405" cy="197069"/>
          </a:xfrm>
          <a:solidFill>
            <a:srgbClr val="666666"/>
          </a:solidFill>
        </p:grpSpPr>
        <p:sp>
          <p:nvSpPr>
            <p:cNvPr id="3182" name="Freeform 3181">
              <a:extLst>
                <a:ext uri="{FF2B5EF4-FFF2-40B4-BE49-F238E27FC236}">
                  <a16:creationId xmlns:a16="http://schemas.microsoft.com/office/drawing/2014/main" id="{D0423178-DA6F-D9CC-F806-AA77520811E3}"/>
                </a:ext>
              </a:extLst>
            </p:cNvPr>
            <p:cNvSpPr/>
            <p:nvPr/>
          </p:nvSpPr>
          <p:spPr>
            <a:xfrm>
              <a:off x="6397888" y="4230289"/>
              <a:ext cx="261984" cy="173582"/>
            </a:xfrm>
            <a:custGeom>
              <a:avLst/>
              <a:gdLst>
                <a:gd name="connsiteX0" fmla="*/ 0 w 261984"/>
                <a:gd name="connsiteY0" fmla="*/ 173582 h 173582"/>
                <a:gd name="connsiteX1" fmla="*/ 261985 w 261984"/>
                <a:gd name="connsiteY1" fmla="*/ 0 h 173582"/>
              </a:gdLst>
              <a:ahLst/>
              <a:cxnLst>
                <a:cxn ang="0">
                  <a:pos x="connsiteX0" y="connsiteY0"/>
                </a:cxn>
                <a:cxn ang="0">
                  <a:pos x="connsiteX1" y="connsiteY1"/>
                </a:cxn>
              </a:cxnLst>
              <a:rect l="l" t="t" r="r" b="b"/>
              <a:pathLst>
                <a:path w="261984" h="173582">
                  <a:moveTo>
                    <a:pt x="0" y="173582"/>
                  </a:moveTo>
                  <a:lnTo>
                    <a:pt x="261985" y="0"/>
                  </a:lnTo>
                </a:path>
              </a:pathLst>
            </a:custGeom>
            <a:ln w="12700" cap="flat">
              <a:solidFill>
                <a:srgbClr val="666666"/>
              </a:solidFill>
              <a:prstDash val="solid"/>
              <a:miter/>
            </a:ln>
          </p:spPr>
          <p:txBody>
            <a:bodyPr rtlCol="0" anchor="ctr"/>
            <a:lstStyle/>
            <a:p>
              <a:endParaRPr lang="en-GB" dirty="0"/>
            </a:p>
          </p:txBody>
        </p:sp>
        <p:sp>
          <p:nvSpPr>
            <p:cNvPr id="3183" name="Freeform 3182">
              <a:extLst>
                <a:ext uri="{FF2B5EF4-FFF2-40B4-BE49-F238E27FC236}">
                  <a16:creationId xmlns:a16="http://schemas.microsoft.com/office/drawing/2014/main" id="{725922D1-6C63-617E-AC42-560FAB7B816B}"/>
                </a:ext>
              </a:extLst>
            </p:cNvPr>
            <p:cNvSpPr/>
            <p:nvPr/>
          </p:nvSpPr>
          <p:spPr>
            <a:xfrm>
              <a:off x="6362467" y="4374526"/>
              <a:ext cx="58935" cy="52832"/>
            </a:xfrm>
            <a:custGeom>
              <a:avLst/>
              <a:gdLst>
                <a:gd name="connsiteX0" fmla="*/ 58936 w 58935"/>
                <a:gd name="connsiteY0" fmla="*/ 49164 h 52832"/>
                <a:gd name="connsiteX1" fmla="*/ 0 w 58935"/>
                <a:gd name="connsiteY1" fmla="*/ 52832 h 52832"/>
                <a:gd name="connsiteX2" fmla="*/ 26299 w 58935"/>
                <a:gd name="connsiteY2" fmla="*/ 0 h 52832"/>
              </a:gdLst>
              <a:ahLst/>
              <a:cxnLst>
                <a:cxn ang="0">
                  <a:pos x="connsiteX0" y="connsiteY0"/>
                </a:cxn>
                <a:cxn ang="0">
                  <a:pos x="connsiteX1" y="connsiteY1"/>
                </a:cxn>
                <a:cxn ang="0">
                  <a:pos x="connsiteX2" y="connsiteY2"/>
                </a:cxn>
              </a:cxnLst>
              <a:rect l="l" t="t" r="r" b="b"/>
              <a:pathLst>
                <a:path w="58935" h="52832">
                  <a:moveTo>
                    <a:pt x="58936" y="49164"/>
                  </a:moveTo>
                  <a:lnTo>
                    <a:pt x="0" y="52832"/>
                  </a:lnTo>
                  <a:lnTo>
                    <a:pt x="26299" y="0"/>
                  </a:lnTo>
                  <a:close/>
                </a:path>
              </a:pathLst>
            </a:custGeom>
            <a:solidFill>
              <a:srgbClr val="666666"/>
            </a:solidFill>
            <a:ln w="5919" cap="flat">
              <a:noFill/>
              <a:prstDash val="solid"/>
              <a:miter/>
            </a:ln>
          </p:spPr>
          <p:txBody>
            <a:bodyPr rtlCol="0" anchor="ctr"/>
            <a:lstStyle/>
            <a:p>
              <a:endParaRPr lang="en-GB" dirty="0"/>
            </a:p>
          </p:txBody>
        </p:sp>
      </p:grpSp>
      <p:sp>
        <p:nvSpPr>
          <p:cNvPr id="258" name="TextBox 257">
            <a:extLst>
              <a:ext uri="{FF2B5EF4-FFF2-40B4-BE49-F238E27FC236}">
                <a16:creationId xmlns:a16="http://schemas.microsoft.com/office/drawing/2014/main" id="{6C0EED1F-7F7E-F2CE-43E1-466C234A70F3}"/>
              </a:ext>
            </a:extLst>
          </p:cNvPr>
          <p:cNvSpPr txBox="1"/>
          <p:nvPr/>
        </p:nvSpPr>
        <p:spPr>
          <a:xfrm>
            <a:off x="6237813" y="1307638"/>
            <a:ext cx="532970"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Viruses</a:t>
            </a:r>
          </a:p>
        </p:txBody>
      </p:sp>
      <p:sp>
        <p:nvSpPr>
          <p:cNvPr id="16" name="TextBox 15">
            <a:extLst>
              <a:ext uri="{FF2B5EF4-FFF2-40B4-BE49-F238E27FC236}">
                <a16:creationId xmlns:a16="http://schemas.microsoft.com/office/drawing/2014/main" id="{96E6D1A9-6239-6836-2A84-04575675D7B2}"/>
              </a:ext>
            </a:extLst>
          </p:cNvPr>
          <p:cNvSpPr txBox="1"/>
          <p:nvPr/>
        </p:nvSpPr>
        <p:spPr>
          <a:xfrm>
            <a:off x="5360406" y="1307638"/>
            <a:ext cx="530046"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Bacteria</a:t>
            </a:r>
          </a:p>
        </p:txBody>
      </p:sp>
      <p:sp>
        <p:nvSpPr>
          <p:cNvPr id="3" name="TextBox 2">
            <a:extLst>
              <a:ext uri="{FF2B5EF4-FFF2-40B4-BE49-F238E27FC236}">
                <a16:creationId xmlns:a16="http://schemas.microsoft.com/office/drawing/2014/main" id="{618F8F6E-3BDA-EB44-FBF5-2BA092D0BC8C}"/>
              </a:ext>
            </a:extLst>
          </p:cNvPr>
          <p:cNvSpPr txBox="1"/>
          <p:nvPr/>
        </p:nvSpPr>
        <p:spPr>
          <a:xfrm>
            <a:off x="3548792" y="5120637"/>
            <a:ext cx="98424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pic>
        <p:nvPicPr>
          <p:cNvPr id="4" name="Picture 3" descr="Shape&#10;&#10;Description automatically generated">
            <a:extLst>
              <a:ext uri="{FF2B5EF4-FFF2-40B4-BE49-F238E27FC236}">
                <a16:creationId xmlns:a16="http://schemas.microsoft.com/office/drawing/2014/main" id="{8AE5FB3B-B136-2166-371E-8325DEA19FEF}"/>
              </a:ext>
            </a:extLst>
          </p:cNvPr>
          <p:cNvPicPr>
            <a:picLocks noChangeAspect="1"/>
          </p:cNvPicPr>
          <p:nvPr/>
        </p:nvPicPr>
        <p:blipFill>
          <a:blip r:embed="rId10"/>
          <a:stretch>
            <a:fillRect/>
          </a:stretch>
        </p:blipFill>
        <p:spPr>
          <a:xfrm>
            <a:off x="6918470" y="1604086"/>
            <a:ext cx="646622" cy="250127"/>
          </a:xfrm>
          <a:prstGeom prst="rect">
            <a:avLst/>
          </a:prstGeom>
        </p:spPr>
      </p:pic>
      <p:sp>
        <p:nvSpPr>
          <p:cNvPr id="6" name="TextBox 5">
            <a:extLst>
              <a:ext uri="{FF2B5EF4-FFF2-40B4-BE49-F238E27FC236}">
                <a16:creationId xmlns:a16="http://schemas.microsoft.com/office/drawing/2014/main" id="{FCBF579F-F61E-FBCE-F6F6-06E60B35A9F9}"/>
              </a:ext>
            </a:extLst>
          </p:cNvPr>
          <p:cNvSpPr txBox="1"/>
          <p:nvPr/>
        </p:nvSpPr>
        <p:spPr>
          <a:xfrm>
            <a:off x="6966488" y="1307638"/>
            <a:ext cx="561051"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a:ln>
                  <a:noFill/>
                </a:ln>
                <a:solidFill>
                  <a:srgbClr val="000000"/>
                </a:solidFill>
                <a:effectLst/>
                <a:uLnTx/>
                <a:uFillTx/>
                <a:latin typeface="Calibri" panose="020F0502020204030204" pitchFamily="34" charset="0"/>
                <a:cs typeface="Calibri" panose="020F0502020204030204" pitchFamily="34" charset="0"/>
              </a:rPr>
              <a:t>Pollution</a:t>
            </a:r>
          </a:p>
        </p:txBody>
      </p:sp>
      <p:sp>
        <p:nvSpPr>
          <p:cNvPr id="8" name="Text Placeholder 2">
            <a:extLst>
              <a:ext uri="{FF2B5EF4-FFF2-40B4-BE49-F238E27FC236}">
                <a16:creationId xmlns:a16="http://schemas.microsoft.com/office/drawing/2014/main" id="{1E8767D9-2CF2-8F37-6F47-DED4D9D8DBD4}"/>
              </a:ext>
            </a:extLst>
          </p:cNvPr>
          <p:cNvSpPr txBox="1">
            <a:spLocks/>
          </p:cNvSpPr>
          <p:nvPr/>
        </p:nvSpPr>
        <p:spPr>
          <a:xfrm>
            <a:off x="653146" y="5812229"/>
            <a:ext cx="10043604" cy="769738"/>
          </a:xfrm>
          <a:prstGeom prst="rect">
            <a:avLst/>
          </a:prstGeom>
        </p:spPr>
        <p:txBody>
          <a:bodyPr vert="horz" lIns="0" tIns="0" rIns="0" bIns="0" rtlCol="0" anchor="b">
            <a:noAutofit/>
          </a:bodyPr>
          <a:lstStyle>
            <a:lvl1pPr marL="228600" indent="-228600" algn="l" defTabSz="914400" rtl="0" eaLnBrk="1" latinLnBrk="0" hangingPunct="1">
              <a:lnSpc>
                <a:spcPct val="100000"/>
              </a:lnSpc>
              <a:spcBef>
                <a:spcPts val="1000"/>
              </a:spcBef>
              <a:buFontTx/>
              <a:buBlip>
                <a:blip r:embed="rId11"/>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dirty="0">
                <a:solidFill>
                  <a:srgbClr val="666666"/>
                </a:solidFill>
                <a:effectLst/>
                <a:latin typeface="+mn-lt"/>
              </a:rPr>
              <a:t>In patients with NARES, it is hypothesised that TSLP, IL-33 and IL-25 activate ILC2s, which leads to eosinophil activation via IL-5.</a:t>
            </a:r>
            <a:r>
              <a:rPr lang="en-GB" sz="1100" b="1" i="0" baseline="30000" dirty="0">
                <a:solidFill>
                  <a:srgbClr val="666666"/>
                </a:solidFill>
                <a:effectLst/>
                <a:latin typeface="+mn-lt"/>
              </a:rPr>
              <a:t>1</a:t>
            </a:r>
            <a:r>
              <a:rPr lang="en-GB" sz="1100" b="1" i="0" dirty="0">
                <a:solidFill>
                  <a:srgbClr val="666666"/>
                </a:solidFill>
                <a:effectLst/>
                <a:latin typeface="+mn-lt"/>
              </a:rPr>
              <a:t> Common triggers may include </a:t>
            </a:r>
            <a:r>
              <a:rPr lang="en-GB" sz="1100" b="1" dirty="0">
                <a:solidFill>
                  <a:srgbClr val="666666"/>
                </a:solidFill>
                <a:latin typeface="+mn-lt"/>
              </a:rPr>
              <a:t>bacteria, viruses and pollution</a:t>
            </a:r>
            <a:r>
              <a:rPr lang="en-GB" sz="1100" b="1" i="0" dirty="0">
                <a:solidFill>
                  <a:srgbClr val="666666"/>
                </a:solidFill>
                <a:effectLst/>
                <a:latin typeface="+mn-lt"/>
              </a:rPr>
              <a:t>.</a:t>
            </a:r>
            <a:r>
              <a:rPr lang="en-GB" sz="1100" b="1" i="0" baseline="30000" dirty="0">
                <a:solidFill>
                  <a:srgbClr val="666666"/>
                </a:solidFill>
                <a:effectLst/>
                <a:latin typeface="+mn-lt"/>
              </a:rPr>
              <a:t>1</a:t>
            </a:r>
            <a:r>
              <a:rPr lang="en-GB" sz="1100" b="1" i="0" dirty="0">
                <a:solidFill>
                  <a:srgbClr val="666666"/>
                </a:solidFill>
                <a:effectLst/>
                <a:latin typeface="+mn-lt"/>
              </a:rPr>
              <a:t> </a:t>
            </a:r>
            <a:r>
              <a:rPr lang="en-GB" sz="1100" b="1" i="0" spc="20" dirty="0">
                <a:solidFill>
                  <a:srgbClr val="656665"/>
                </a:solidFill>
                <a:latin typeface="+mn-lt"/>
                <a:ea typeface="Roboto"/>
                <a:cs typeface="Calibri"/>
              </a:rPr>
              <a:t>However, mechanisms underlying NARES require further elucidation, and the illustrated pathway is a hypothesis only</a:t>
            </a:r>
          </a:p>
          <a:p>
            <a:pPr marL="0" indent="0">
              <a:spcBef>
                <a:spcPts val="0"/>
              </a:spcBef>
              <a:buFontTx/>
              <a:buNone/>
            </a:pPr>
            <a:endParaRPr kumimoji="0" lang="en-GB" sz="800" b="0" i="0" u="none" strike="noStrike" kern="1200" cap="none" spc="20" normalizeH="0" baseline="0" dirty="0">
              <a:ln>
                <a:noFill/>
              </a:ln>
              <a:solidFill>
                <a:srgbClr val="656665"/>
              </a:solidFill>
              <a:effectLst/>
              <a:uLnTx/>
              <a:uFillTx/>
              <a:latin typeface="+mn-lt"/>
              <a:ea typeface="+mn-ea"/>
              <a:cs typeface="+mn-cs"/>
            </a:endParaRPr>
          </a:p>
          <a:p>
            <a:pPr marL="0" indent="0">
              <a:spcBef>
                <a:spcPts val="0"/>
              </a:spcBef>
              <a:buFontTx/>
              <a:buNone/>
            </a:pPr>
            <a:r>
              <a:rPr kumimoji="0" lang="en-GB" sz="800" b="0" i="0" u="none" strike="noStrike" kern="1200" cap="none" spc="20" normalizeH="0" baseline="0" dirty="0">
                <a:ln>
                  <a:noFill/>
                </a:ln>
                <a:solidFill>
                  <a:srgbClr val="656665"/>
                </a:solidFill>
                <a:effectLst/>
                <a:uLnTx/>
                <a:uFillTx/>
                <a:latin typeface="+mn-lt"/>
                <a:ea typeface="+mn-ea"/>
                <a:cs typeface="+mn-cs"/>
              </a:rPr>
              <a:t>Figure adapted from </a:t>
            </a:r>
            <a:r>
              <a:rPr lang="en-GB" sz="800" dirty="0">
                <a:solidFill>
                  <a:srgbClr val="656665"/>
                </a:solidFill>
                <a:latin typeface="+mn-lt"/>
              </a:rPr>
              <a:t>Caminati M, et al. Allergy 2023;doi 10.1111/all.15986: Dec 26 [Epub ahead of print] </a:t>
            </a:r>
            <a:br>
              <a:rPr lang="en-GB" sz="800" dirty="0">
                <a:solidFill>
                  <a:srgbClr val="656665"/>
                </a:solidFill>
                <a:latin typeface="+mn-lt"/>
              </a:rPr>
            </a:br>
            <a:r>
              <a:rPr lang="en-GB" sz="800" spc="20" dirty="0">
                <a:solidFill>
                  <a:srgbClr val="656665"/>
                </a:solidFill>
                <a:latin typeface="+mn-lt"/>
                <a:ea typeface="Roboto"/>
                <a:cs typeface="Calibri"/>
              </a:rPr>
              <a:t>IgE, immunoglobulin E; IL, interleukin; ILC2, Type 2 innate lymphoid cell; NARES, non-allergic rhinitis with eosinophilia syndrome; T2, Type 2; TSLP, thymic stromal lymphopoietin ​</a:t>
            </a:r>
            <a:endParaRPr lang="en-GB" sz="800" dirty="0">
              <a:solidFill>
                <a:srgbClr val="656665"/>
              </a:solidFill>
              <a:latin typeface="+mn-lt"/>
              <a:ea typeface="Roboto"/>
              <a:cs typeface="Calibri"/>
            </a:endParaRPr>
          </a:p>
          <a:p>
            <a:pPr marL="0" indent="0">
              <a:spcBef>
                <a:spcPts val="0"/>
              </a:spcBef>
              <a:buNone/>
            </a:pPr>
            <a:r>
              <a:rPr lang="en-GB" sz="800" spc="20" dirty="0">
                <a:solidFill>
                  <a:srgbClr val="656665"/>
                </a:solidFill>
                <a:latin typeface="+mn-lt"/>
                <a:ea typeface="Roboto"/>
                <a:cs typeface="Calibri"/>
              </a:rPr>
              <a:t>1. </a:t>
            </a:r>
            <a:r>
              <a:rPr lang="en-GB" sz="800" dirty="0">
                <a:solidFill>
                  <a:srgbClr val="656665"/>
                </a:solidFill>
                <a:latin typeface="+mn-lt"/>
                <a:ea typeface="Roboto"/>
                <a:cs typeface="Calibri"/>
              </a:rPr>
              <a:t>Yii AC, et al. Allergy 2018;73:1964–1978</a:t>
            </a:r>
            <a:endParaRPr lang="en-GB" sz="800" dirty="0">
              <a:solidFill>
                <a:srgbClr val="707070"/>
              </a:solidFill>
              <a:latin typeface="+mn-lt"/>
            </a:endParaRPr>
          </a:p>
        </p:txBody>
      </p:sp>
      <p:grpSp>
        <p:nvGrpSpPr>
          <p:cNvPr id="3596" name="Group 3595">
            <a:extLst>
              <a:ext uri="{FF2B5EF4-FFF2-40B4-BE49-F238E27FC236}">
                <a16:creationId xmlns:a16="http://schemas.microsoft.com/office/drawing/2014/main" id="{1B728F74-F881-D463-408C-F1D0A4B60680}"/>
              </a:ext>
            </a:extLst>
          </p:cNvPr>
          <p:cNvGrpSpPr/>
          <p:nvPr/>
        </p:nvGrpSpPr>
        <p:grpSpPr>
          <a:xfrm>
            <a:off x="3201242" y="1948454"/>
            <a:ext cx="5877146" cy="730205"/>
            <a:chOff x="3201242" y="1948454"/>
            <a:chExt cx="5877146" cy="730205"/>
          </a:xfrm>
        </p:grpSpPr>
        <p:grpSp>
          <p:nvGrpSpPr>
            <p:cNvPr id="13" name="Graphic 294">
              <a:extLst>
                <a:ext uri="{FF2B5EF4-FFF2-40B4-BE49-F238E27FC236}">
                  <a16:creationId xmlns:a16="http://schemas.microsoft.com/office/drawing/2014/main" id="{2795EF47-103F-0F49-A72E-A9AE97DADE4F}"/>
                </a:ext>
              </a:extLst>
            </p:cNvPr>
            <p:cNvGrpSpPr/>
            <p:nvPr/>
          </p:nvGrpSpPr>
          <p:grpSpPr>
            <a:xfrm>
              <a:off x="3201242" y="1948454"/>
              <a:ext cx="652609" cy="722476"/>
              <a:chOff x="5199216" y="1938755"/>
              <a:chExt cx="691509" cy="737172"/>
            </a:xfrm>
          </p:grpSpPr>
          <p:sp>
            <p:nvSpPr>
              <p:cNvPr id="3462" name="Free-form: Shape 3461">
                <a:extLst>
                  <a:ext uri="{FF2B5EF4-FFF2-40B4-BE49-F238E27FC236}">
                    <a16:creationId xmlns:a16="http://schemas.microsoft.com/office/drawing/2014/main" id="{EFEE72AD-2742-ADDD-47E1-DCC0C87D332D}"/>
                  </a:ext>
                </a:extLst>
              </p:cNvPr>
              <p:cNvSpPr/>
              <p:nvPr/>
            </p:nvSpPr>
            <p:spPr>
              <a:xfrm>
                <a:off x="5199216"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3"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071" y="434173"/>
                      <a:pt x="73827" y="444810"/>
                      <a:pt x="41558" y="434933"/>
                    </a:cubicBezTo>
                    <a:cubicBezTo>
                      <a:pt x="-14106" y="417458"/>
                      <a:pt x="13323" y="249546"/>
                      <a:pt x="13323" y="201680"/>
                    </a:cubicBezTo>
                    <a:cubicBezTo>
                      <a:pt x="13323" y="140897"/>
                      <a:pt x="-27013" y="28450"/>
                      <a:pt x="32684" y="8695"/>
                    </a:cubicBezTo>
                    <a:cubicBezTo>
                      <a:pt x="48012" y="3377"/>
                      <a:pt x="80281" y="4137"/>
                      <a:pt x="95609" y="3377"/>
                    </a:cubicBezTo>
                    <a:cubicBezTo>
                      <a:pt x="114163" y="1857"/>
                      <a:pt x="152079"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463" name="Free-form: Shape 3462">
                <a:extLst>
                  <a:ext uri="{FF2B5EF4-FFF2-40B4-BE49-F238E27FC236}">
                    <a16:creationId xmlns:a16="http://schemas.microsoft.com/office/drawing/2014/main" id="{0101D585-A467-CE14-71CB-6A5D7CB51DAA}"/>
                  </a:ext>
                </a:extLst>
              </p:cNvPr>
              <p:cNvSpPr/>
              <p:nvPr/>
            </p:nvSpPr>
            <p:spPr>
              <a:xfrm>
                <a:off x="5206892" y="2046131"/>
                <a:ext cx="351093" cy="441155"/>
              </a:xfrm>
              <a:custGeom>
                <a:avLst/>
                <a:gdLst>
                  <a:gd name="connsiteX0" fmla="*/ 271866 w 351093"/>
                  <a:gd name="connsiteY0" fmla="*/ 331824 h 441155"/>
                  <a:gd name="connsiteX1" fmla="*/ 258958 w 351093"/>
                  <a:gd name="connsiteY1" fmla="*/ 348539 h 441155"/>
                  <a:gd name="connsiteX2" fmla="*/ 165378 w 351093"/>
                  <a:gd name="connsiteY2" fmla="*/ 375132 h 441155"/>
                  <a:gd name="connsiteX3" fmla="*/ 112941 w 351093"/>
                  <a:gd name="connsiteY3" fmla="*/ 375132 h 441155"/>
                  <a:gd name="connsiteX4" fmla="*/ 57277 w 351093"/>
                  <a:gd name="connsiteY4" fmla="*/ 346260 h 441155"/>
                  <a:gd name="connsiteX5" fmla="*/ 25008 w 351093"/>
                  <a:gd name="connsiteY5" fmla="*/ 261165 h 441155"/>
                  <a:gd name="connsiteX6" fmla="*/ 25008 w 351093"/>
                  <a:gd name="connsiteY6" fmla="*/ 162393 h 441155"/>
                  <a:gd name="connsiteX7" fmla="*/ 0 w 351093"/>
                  <a:gd name="connsiteY7" fmla="*/ 128963 h 441155"/>
                  <a:gd name="connsiteX8" fmla="*/ 7260 w 351093"/>
                  <a:gd name="connsiteY8" fmla="*/ 201142 h 441155"/>
                  <a:gd name="connsiteX9" fmla="*/ 35496 w 351093"/>
                  <a:gd name="connsiteY9" fmla="*/ 434395 h 441155"/>
                  <a:gd name="connsiteX10" fmla="*/ 156504 w 351093"/>
                  <a:gd name="connsiteY10" fmla="*/ 435154 h 441155"/>
                  <a:gd name="connsiteX11" fmla="*/ 317849 w 351093"/>
                  <a:gd name="connsiteY11" fmla="*/ 425277 h 441155"/>
                  <a:gd name="connsiteX12" fmla="*/ 324303 w 351093"/>
                  <a:gd name="connsiteY12" fmla="*/ 419199 h 441155"/>
                  <a:gd name="connsiteX13" fmla="*/ 341244 w 351093"/>
                  <a:gd name="connsiteY13" fmla="*/ 302193 h 441155"/>
                  <a:gd name="connsiteX14" fmla="*/ 308168 w 351093"/>
                  <a:gd name="connsiteY14" fmla="*/ 2079 h 441155"/>
                  <a:gd name="connsiteX15" fmla="*/ 300908 w 351093"/>
                  <a:gd name="connsiteY15" fmla="*/ 119845 h 441155"/>
                  <a:gd name="connsiteX16" fmla="*/ 292034 w 351093"/>
                  <a:gd name="connsiteY16" fmla="*/ 230014 h 441155"/>
                  <a:gd name="connsiteX17" fmla="*/ 271866 w 35109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093" h="441155">
                    <a:moveTo>
                      <a:pt x="271866" y="331824"/>
                    </a:moveTo>
                    <a:cubicBezTo>
                      <a:pt x="267832" y="337903"/>
                      <a:pt x="263799" y="343981"/>
                      <a:pt x="258958" y="348539"/>
                    </a:cubicBezTo>
                    <a:cubicBezTo>
                      <a:pt x="234756" y="375132"/>
                      <a:pt x="199261" y="375892"/>
                      <a:pt x="165378" y="375132"/>
                    </a:cubicBezTo>
                    <a:cubicBezTo>
                      <a:pt x="148437" y="375132"/>
                      <a:pt x="130689" y="373612"/>
                      <a:pt x="112941" y="375132"/>
                    </a:cubicBezTo>
                    <a:cubicBezTo>
                      <a:pt x="89546" y="377411"/>
                      <a:pt x="70992" y="362215"/>
                      <a:pt x="57277" y="346260"/>
                    </a:cubicBezTo>
                    <a:cubicBezTo>
                      <a:pt x="33075" y="318908"/>
                      <a:pt x="20168" y="296115"/>
                      <a:pt x="25008" y="261165"/>
                    </a:cubicBezTo>
                    <a:cubicBezTo>
                      <a:pt x="29042" y="229254"/>
                      <a:pt x="37916" y="192784"/>
                      <a:pt x="25008" y="162393"/>
                    </a:cubicBezTo>
                    <a:cubicBezTo>
                      <a:pt x="19361" y="150237"/>
                      <a:pt x="10487" y="138840"/>
                      <a:pt x="0" y="128963"/>
                    </a:cubicBezTo>
                    <a:cubicBezTo>
                      <a:pt x="3227" y="154795"/>
                      <a:pt x="7260" y="180628"/>
                      <a:pt x="7260" y="201142"/>
                    </a:cubicBezTo>
                    <a:cubicBezTo>
                      <a:pt x="7260" y="249008"/>
                      <a:pt x="-20168" y="416920"/>
                      <a:pt x="35496" y="434395"/>
                    </a:cubicBezTo>
                    <a:cubicBezTo>
                      <a:pt x="68572" y="444272"/>
                      <a:pt x="121815" y="434395"/>
                      <a:pt x="156504" y="435154"/>
                    </a:cubicBezTo>
                    <a:cubicBezTo>
                      <a:pt x="196841" y="436674"/>
                      <a:pt x="283160" y="452629"/>
                      <a:pt x="317849" y="425277"/>
                    </a:cubicBezTo>
                    <a:cubicBezTo>
                      <a:pt x="320269" y="423758"/>
                      <a:pt x="321883" y="421478"/>
                      <a:pt x="324303" y="419199"/>
                    </a:cubicBezTo>
                    <a:cubicBezTo>
                      <a:pt x="347698" y="391847"/>
                      <a:pt x="342051" y="334104"/>
                      <a:pt x="341244" y="302193"/>
                    </a:cubicBezTo>
                    <a:cubicBezTo>
                      <a:pt x="339631" y="239131"/>
                      <a:pt x="379967" y="-26033"/>
                      <a:pt x="308168" y="2079"/>
                    </a:cubicBezTo>
                    <a:cubicBezTo>
                      <a:pt x="277513" y="14236"/>
                      <a:pt x="296068" y="60582"/>
                      <a:pt x="300908" y="119845"/>
                    </a:cubicBezTo>
                    <a:cubicBezTo>
                      <a:pt x="304135" y="156315"/>
                      <a:pt x="298488" y="193544"/>
                      <a:pt x="292034" y="230014"/>
                    </a:cubicBezTo>
                    <a:cubicBezTo>
                      <a:pt x="283160" y="263444"/>
                      <a:pt x="290421" y="299913"/>
                      <a:pt x="271866" y="331824"/>
                    </a:cubicBezTo>
                    <a:close/>
                  </a:path>
                </a:pathLst>
              </a:custGeom>
              <a:solidFill>
                <a:srgbClr val="8F66B5"/>
              </a:solidFill>
              <a:ln w="4185" cap="flat">
                <a:noFill/>
                <a:prstDash val="solid"/>
                <a:miter/>
              </a:ln>
            </p:spPr>
            <p:txBody>
              <a:bodyPr rtlCol="0" anchor="ctr"/>
              <a:lstStyle/>
              <a:p>
                <a:endParaRPr lang="en-GB" dirty="0"/>
              </a:p>
            </p:txBody>
          </p:sp>
          <p:sp>
            <p:nvSpPr>
              <p:cNvPr id="3464" name="Free-form: Shape 3463">
                <a:extLst>
                  <a:ext uri="{FF2B5EF4-FFF2-40B4-BE49-F238E27FC236}">
                    <a16:creationId xmlns:a16="http://schemas.microsoft.com/office/drawing/2014/main" id="{0D9D82DD-5709-2313-3894-1A3B334FCC18}"/>
                  </a:ext>
                </a:extLst>
              </p:cNvPr>
              <p:cNvSpPr/>
              <p:nvPr/>
            </p:nvSpPr>
            <p:spPr>
              <a:xfrm>
                <a:off x="5427759" y="2187872"/>
                <a:ext cx="42271" cy="39811"/>
              </a:xfrm>
              <a:custGeom>
                <a:avLst/>
                <a:gdLst>
                  <a:gd name="connsiteX0" fmla="*/ 42125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5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5" y="19892"/>
                    </a:moveTo>
                    <a:cubicBezTo>
                      <a:pt x="43739" y="31288"/>
                      <a:pt x="31638" y="38886"/>
                      <a:pt x="21151" y="39646"/>
                    </a:cubicBezTo>
                    <a:cubicBezTo>
                      <a:pt x="8243" y="41165"/>
                      <a:pt x="-1438" y="32048"/>
                      <a:pt x="176" y="19892"/>
                    </a:cubicBezTo>
                    <a:cubicBezTo>
                      <a:pt x="983" y="10014"/>
                      <a:pt x="9050" y="-1382"/>
                      <a:pt x="21151" y="137"/>
                    </a:cubicBezTo>
                    <a:cubicBezTo>
                      <a:pt x="31638"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3465" name="Free-form: Shape 3464">
                <a:extLst>
                  <a:ext uri="{FF2B5EF4-FFF2-40B4-BE49-F238E27FC236}">
                    <a16:creationId xmlns:a16="http://schemas.microsoft.com/office/drawing/2014/main" id="{CFDDD7D4-0152-CAAC-D075-868C05213BAE}"/>
                  </a:ext>
                </a:extLst>
              </p:cNvPr>
              <p:cNvSpPr/>
              <p:nvPr/>
            </p:nvSpPr>
            <p:spPr>
              <a:xfrm>
                <a:off x="5276748" y="2397423"/>
                <a:ext cx="56915" cy="47404"/>
              </a:xfrm>
              <a:custGeom>
                <a:avLst/>
                <a:gdLst>
                  <a:gd name="connsiteX0" fmla="*/ 42279 w 56915"/>
                  <a:gd name="connsiteY0" fmla="*/ 39035 h 47404"/>
                  <a:gd name="connsiteX1" fmla="*/ 4363 w 56915"/>
                  <a:gd name="connsiteY1" fmla="*/ 42074 h 47404"/>
                  <a:gd name="connsiteX2" fmla="*/ 17270 w 56915"/>
                  <a:gd name="connsiteY2" fmla="*/ 8643 h 47404"/>
                  <a:gd name="connsiteX3" fmla="*/ 55187 w 56915"/>
                  <a:gd name="connsiteY3" fmla="*/ 5604 h 47404"/>
                  <a:gd name="connsiteX4" fmla="*/ 42279 w 5691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5" h="47404">
                    <a:moveTo>
                      <a:pt x="42279" y="39035"/>
                    </a:moveTo>
                    <a:cubicBezTo>
                      <a:pt x="28564" y="50431"/>
                      <a:pt x="11623" y="48912"/>
                      <a:pt x="4363" y="42074"/>
                    </a:cubicBezTo>
                    <a:cubicBezTo>
                      <a:pt x="-4511" y="33716"/>
                      <a:pt x="329" y="18520"/>
                      <a:pt x="17270" y="8643"/>
                    </a:cubicBezTo>
                    <a:cubicBezTo>
                      <a:pt x="30985" y="286"/>
                      <a:pt x="49539" y="-4273"/>
                      <a:pt x="55187" y="5604"/>
                    </a:cubicBezTo>
                    <a:cubicBezTo>
                      <a:pt x="60027" y="13962"/>
                      <a:pt x="54380"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3466" name="Free-form: Shape 3465">
                <a:extLst>
                  <a:ext uri="{FF2B5EF4-FFF2-40B4-BE49-F238E27FC236}">
                    <a16:creationId xmlns:a16="http://schemas.microsoft.com/office/drawing/2014/main" id="{C5ECFF2A-7647-D896-958F-BBCCF19524D8}"/>
                  </a:ext>
                </a:extLst>
              </p:cNvPr>
              <p:cNvSpPr/>
              <p:nvPr/>
            </p:nvSpPr>
            <p:spPr>
              <a:xfrm>
                <a:off x="5287341"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467" name="Free-form: Shape 3466">
                <a:extLst>
                  <a:ext uri="{FF2B5EF4-FFF2-40B4-BE49-F238E27FC236}">
                    <a16:creationId xmlns:a16="http://schemas.microsoft.com/office/drawing/2014/main" id="{87B30B36-F439-CD48-84EC-A8817287ADFC}"/>
                  </a:ext>
                </a:extLst>
              </p:cNvPr>
              <p:cNvSpPr/>
              <p:nvPr/>
            </p:nvSpPr>
            <p:spPr>
              <a:xfrm>
                <a:off x="545115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3468" name="Free-form: Shape 3467">
                <a:extLst>
                  <a:ext uri="{FF2B5EF4-FFF2-40B4-BE49-F238E27FC236}">
                    <a16:creationId xmlns:a16="http://schemas.microsoft.com/office/drawing/2014/main" id="{2DC41DD8-F82E-2CE8-3C3C-8490747009A0}"/>
                  </a:ext>
                </a:extLst>
              </p:cNvPr>
              <p:cNvSpPr/>
              <p:nvPr/>
            </p:nvSpPr>
            <p:spPr>
              <a:xfrm>
                <a:off x="5249471" y="2075456"/>
                <a:ext cx="143221" cy="39199"/>
              </a:xfrm>
              <a:custGeom>
                <a:avLst/>
                <a:gdLst>
                  <a:gd name="connsiteX0" fmla="*/ 142161 w 143221"/>
                  <a:gd name="connsiteY0" fmla="*/ 21379 h 39199"/>
                  <a:gd name="connsiteX1" fmla="*/ 74396 w 143221"/>
                  <a:gd name="connsiteY1" fmla="*/ 37335 h 39199"/>
                  <a:gd name="connsiteX2" fmla="*/ 2597 w 143221"/>
                  <a:gd name="connsiteY2" fmla="*/ 25938 h 39199"/>
                  <a:gd name="connsiteX3" fmla="*/ 70362 w 143221"/>
                  <a:gd name="connsiteY3" fmla="*/ 106 h 39199"/>
                  <a:gd name="connsiteX4" fmla="*/ 142161 w 143221"/>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21" h="39199">
                    <a:moveTo>
                      <a:pt x="142161" y="21379"/>
                    </a:moveTo>
                    <a:cubicBezTo>
                      <a:pt x="134900" y="28217"/>
                      <a:pt x="103438" y="32776"/>
                      <a:pt x="74396" y="37335"/>
                    </a:cubicBezTo>
                    <a:cubicBezTo>
                      <a:pt x="45354" y="41894"/>
                      <a:pt x="14698" y="38095"/>
                      <a:pt x="2597" y="25938"/>
                    </a:cubicBezTo>
                    <a:cubicBezTo>
                      <a:pt x="-9504" y="13782"/>
                      <a:pt x="21959" y="-1414"/>
                      <a:pt x="70362" y="106"/>
                    </a:cubicBezTo>
                    <a:cubicBezTo>
                      <a:pt x="118766" y="1625"/>
                      <a:pt x="149421" y="14541"/>
                      <a:pt x="142161" y="21379"/>
                    </a:cubicBezTo>
                    <a:close/>
                  </a:path>
                </a:pathLst>
              </a:custGeom>
              <a:solidFill>
                <a:srgbClr val="FFFFFF"/>
              </a:solidFill>
              <a:ln w="4185" cap="flat">
                <a:noFill/>
                <a:prstDash val="solid"/>
                <a:miter/>
              </a:ln>
            </p:spPr>
            <p:txBody>
              <a:bodyPr rtlCol="0" anchor="ctr"/>
              <a:lstStyle/>
              <a:p>
                <a:endParaRPr lang="en-GB" dirty="0"/>
              </a:p>
            </p:txBody>
          </p:sp>
          <p:sp>
            <p:nvSpPr>
              <p:cNvPr id="3469" name="Free-form: Shape 3468">
                <a:extLst>
                  <a:ext uri="{FF2B5EF4-FFF2-40B4-BE49-F238E27FC236}">
                    <a16:creationId xmlns:a16="http://schemas.microsoft.com/office/drawing/2014/main" id="{51DD88DE-5D0C-C6AC-DB09-CBED5DB145BD}"/>
                  </a:ext>
                </a:extLst>
              </p:cNvPr>
              <p:cNvSpPr/>
              <p:nvPr/>
            </p:nvSpPr>
            <p:spPr>
              <a:xfrm>
                <a:off x="5416269" y="2077014"/>
                <a:ext cx="39556" cy="32297"/>
              </a:xfrm>
              <a:custGeom>
                <a:avLst/>
                <a:gdLst>
                  <a:gd name="connsiteX0" fmla="*/ 39094 w 39556"/>
                  <a:gd name="connsiteY0" fmla="*/ 22861 h 32297"/>
                  <a:gd name="connsiteX1" fmla="*/ 18926 w 39556"/>
                  <a:gd name="connsiteY1" fmla="*/ 31979 h 32297"/>
                  <a:gd name="connsiteX2" fmla="*/ 372 w 39556"/>
                  <a:gd name="connsiteY2" fmla="*/ 18302 h 32297"/>
                  <a:gd name="connsiteX3" fmla="*/ 21346 w 39556"/>
                  <a:gd name="connsiteY3" fmla="*/ 827 h 32297"/>
                  <a:gd name="connsiteX4" fmla="*/ 39094 w 39556"/>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97">
                    <a:moveTo>
                      <a:pt x="39094" y="22861"/>
                    </a:moveTo>
                    <a:cubicBezTo>
                      <a:pt x="36674" y="28180"/>
                      <a:pt x="27800" y="30459"/>
                      <a:pt x="18926" y="31979"/>
                    </a:cubicBezTo>
                    <a:cubicBezTo>
                      <a:pt x="10859" y="33498"/>
                      <a:pt x="2792" y="29699"/>
                      <a:pt x="372" y="18302"/>
                    </a:cubicBezTo>
                    <a:cubicBezTo>
                      <a:pt x="-2049" y="6906"/>
                      <a:pt x="7632" y="-2971"/>
                      <a:pt x="21346" y="827"/>
                    </a:cubicBezTo>
                    <a:cubicBezTo>
                      <a:pt x="34254" y="6146"/>
                      <a:pt x="41514" y="18302"/>
                      <a:pt x="39094" y="22861"/>
                    </a:cubicBezTo>
                    <a:close/>
                  </a:path>
                </a:pathLst>
              </a:custGeom>
              <a:solidFill>
                <a:srgbClr val="FFFFFF"/>
              </a:solidFill>
              <a:ln w="4185" cap="flat">
                <a:noFill/>
                <a:prstDash val="solid"/>
                <a:miter/>
              </a:ln>
            </p:spPr>
            <p:txBody>
              <a:bodyPr rtlCol="0" anchor="ctr"/>
              <a:lstStyle/>
              <a:p>
                <a:endParaRPr lang="en-GB" dirty="0"/>
              </a:p>
            </p:txBody>
          </p:sp>
          <p:sp>
            <p:nvSpPr>
              <p:cNvPr id="3470" name="Free-form: Shape 3469">
                <a:extLst>
                  <a:ext uri="{FF2B5EF4-FFF2-40B4-BE49-F238E27FC236}">
                    <a16:creationId xmlns:a16="http://schemas.microsoft.com/office/drawing/2014/main" id="{3B733FF5-4491-E40C-C3F9-99DA74381EE0}"/>
                  </a:ext>
                </a:extLst>
              </p:cNvPr>
              <p:cNvSpPr/>
              <p:nvPr/>
            </p:nvSpPr>
            <p:spPr>
              <a:xfrm>
                <a:off x="5227419" y="1991940"/>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3471" name="Free-form: Shape 3470">
                <a:extLst>
                  <a:ext uri="{FF2B5EF4-FFF2-40B4-BE49-F238E27FC236}">
                    <a16:creationId xmlns:a16="http://schemas.microsoft.com/office/drawing/2014/main" id="{05A5BA7F-E9BD-61A0-9508-768C18A65242}"/>
                  </a:ext>
                </a:extLst>
              </p:cNvPr>
              <p:cNvSpPr/>
              <p:nvPr/>
            </p:nvSpPr>
            <p:spPr>
              <a:xfrm>
                <a:off x="5288988" y="1996367"/>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5838"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2" name="Free-form: Shape 3471">
                <a:extLst>
                  <a:ext uri="{FF2B5EF4-FFF2-40B4-BE49-F238E27FC236}">
                    <a16:creationId xmlns:a16="http://schemas.microsoft.com/office/drawing/2014/main" id="{1E581411-37CE-92F8-2EF3-08A0A7CFBA56}"/>
                  </a:ext>
                </a:extLst>
              </p:cNvPr>
              <p:cNvSpPr/>
              <p:nvPr/>
            </p:nvSpPr>
            <p:spPr>
              <a:xfrm>
                <a:off x="5223643" y="1947741"/>
                <a:ext cx="34085" cy="31397"/>
              </a:xfrm>
              <a:custGeom>
                <a:avLst/>
                <a:gdLst>
                  <a:gd name="connsiteX0" fmla="*/ 27619 w 34085"/>
                  <a:gd name="connsiteY0" fmla="*/ 26770 h 31397"/>
                  <a:gd name="connsiteX1" fmla="*/ 26006 w 34085"/>
                  <a:gd name="connsiteY1" fmla="*/ 1697 h 31397"/>
                  <a:gd name="connsiteX2" fmla="*/ 6644 w 34085"/>
                  <a:gd name="connsiteY2" fmla="*/ 6256 h 31397"/>
                  <a:gd name="connsiteX3" fmla="*/ 1804 w 34085"/>
                  <a:gd name="connsiteY3" fmla="*/ 23731 h 31397"/>
                  <a:gd name="connsiteX4" fmla="*/ 27619 w 34085"/>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397">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089"/>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3" name="Free-form: Shape 3472">
                <a:extLst>
                  <a:ext uri="{FF2B5EF4-FFF2-40B4-BE49-F238E27FC236}">
                    <a16:creationId xmlns:a16="http://schemas.microsoft.com/office/drawing/2014/main" id="{F80D4321-3DD3-CCAC-47CF-D7BB360F53CB}"/>
                  </a:ext>
                </a:extLst>
              </p:cNvPr>
              <p:cNvSpPr/>
              <p:nvPr/>
            </p:nvSpPr>
            <p:spPr>
              <a:xfrm>
                <a:off x="527420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74" name="Free-form: Shape 3473">
                <a:extLst>
                  <a:ext uri="{FF2B5EF4-FFF2-40B4-BE49-F238E27FC236}">
                    <a16:creationId xmlns:a16="http://schemas.microsoft.com/office/drawing/2014/main" id="{755DEE40-8962-C1BD-99B6-DA59D331E465}"/>
                  </a:ext>
                </a:extLst>
              </p:cNvPr>
              <p:cNvSpPr/>
              <p:nvPr/>
            </p:nvSpPr>
            <p:spPr>
              <a:xfrm>
                <a:off x="5350041"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3475" name="Free-form: Shape 3474">
                <a:extLst>
                  <a:ext uri="{FF2B5EF4-FFF2-40B4-BE49-F238E27FC236}">
                    <a16:creationId xmlns:a16="http://schemas.microsoft.com/office/drawing/2014/main" id="{0A40D3FA-83E9-3486-9EB5-D8758A3E1966}"/>
                  </a:ext>
                </a:extLst>
              </p:cNvPr>
              <p:cNvSpPr/>
              <p:nvPr/>
            </p:nvSpPr>
            <p:spPr>
              <a:xfrm>
                <a:off x="5411610" y="1992568"/>
                <a:ext cx="34085" cy="31634"/>
              </a:xfrm>
              <a:custGeom>
                <a:avLst/>
                <a:gdLst>
                  <a:gd name="connsiteX0" fmla="*/ 27619 w 34085"/>
                  <a:gd name="connsiteY0" fmla="*/ 26770 h 31634"/>
                  <a:gd name="connsiteX1" fmla="*/ 26006 w 34085"/>
                  <a:gd name="connsiteY1" fmla="*/ 1697 h 31634"/>
                  <a:gd name="connsiteX2" fmla="*/ 6644 w 34085"/>
                  <a:gd name="connsiteY2" fmla="*/ 6256 h 31634"/>
                  <a:gd name="connsiteX3" fmla="*/ 1804 w 34085"/>
                  <a:gd name="connsiteY3" fmla="*/ 23731 h 31634"/>
                  <a:gd name="connsiteX4" fmla="*/ 27619 w 34085"/>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634">
                    <a:moveTo>
                      <a:pt x="27619" y="26770"/>
                    </a:moveTo>
                    <a:cubicBezTo>
                      <a:pt x="34880" y="19932"/>
                      <a:pt x="38106" y="7016"/>
                      <a:pt x="26006" y="1697"/>
                    </a:cubicBezTo>
                    <a:cubicBezTo>
                      <a:pt x="17938" y="-2102"/>
                      <a:pt x="10678" y="938"/>
                      <a:pt x="6644" y="6256"/>
                    </a:cubicBezTo>
                    <a:cubicBezTo>
                      <a:pt x="-616" y="10055"/>
                      <a:pt x="-1423" y="18413"/>
                      <a:pt x="1804" y="23731"/>
                    </a:cubicBezTo>
                    <a:cubicBezTo>
                      <a:pt x="6644" y="32848"/>
                      <a:pt x="19552" y="3436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6" name="Free-form: Shape 3475">
                <a:extLst>
                  <a:ext uri="{FF2B5EF4-FFF2-40B4-BE49-F238E27FC236}">
                    <a16:creationId xmlns:a16="http://schemas.microsoft.com/office/drawing/2014/main" id="{C0A729E9-3833-314B-3436-32AFE0BB72E2}"/>
                  </a:ext>
                </a:extLst>
              </p:cNvPr>
              <p:cNvSpPr/>
              <p:nvPr/>
            </p:nvSpPr>
            <p:spPr>
              <a:xfrm>
                <a:off x="5346265"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19552"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7" name="Free-form: Shape 3476">
                <a:extLst>
                  <a:ext uri="{FF2B5EF4-FFF2-40B4-BE49-F238E27FC236}">
                    <a16:creationId xmlns:a16="http://schemas.microsoft.com/office/drawing/2014/main" id="{635A8EFA-A1C3-AEBC-F06D-07D14661EF3B}"/>
                  </a:ext>
                </a:extLst>
              </p:cNvPr>
              <p:cNvSpPr/>
              <p:nvPr/>
            </p:nvSpPr>
            <p:spPr>
              <a:xfrm>
                <a:off x="5396831" y="1938755"/>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3478" name="Free-form: Shape 3477">
                <a:extLst>
                  <a:ext uri="{FF2B5EF4-FFF2-40B4-BE49-F238E27FC236}">
                    <a16:creationId xmlns:a16="http://schemas.microsoft.com/office/drawing/2014/main" id="{8DB04002-FDAF-AAC9-46F1-83DF24C5DC73}"/>
                  </a:ext>
                </a:extLst>
              </p:cNvPr>
              <p:cNvSpPr/>
              <p:nvPr/>
            </p:nvSpPr>
            <p:spPr>
              <a:xfrm>
                <a:off x="5463240" y="1943942"/>
                <a:ext cx="34085" cy="31953"/>
              </a:xfrm>
              <a:custGeom>
                <a:avLst/>
                <a:gdLst>
                  <a:gd name="connsiteX0" fmla="*/ 27619 w 34085"/>
                  <a:gd name="connsiteY0" fmla="*/ 26770 h 31953"/>
                  <a:gd name="connsiteX1" fmla="*/ 26006 w 34085"/>
                  <a:gd name="connsiteY1" fmla="*/ 1697 h 31953"/>
                  <a:gd name="connsiteX2" fmla="*/ 6644 w 34085"/>
                  <a:gd name="connsiteY2" fmla="*/ 6256 h 31953"/>
                  <a:gd name="connsiteX3" fmla="*/ 1804 w 34085"/>
                  <a:gd name="connsiteY3" fmla="*/ 23731 h 31953"/>
                  <a:gd name="connsiteX4" fmla="*/ 27619 w 34085"/>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5" h="31953">
                    <a:moveTo>
                      <a:pt x="27619" y="26770"/>
                    </a:moveTo>
                    <a:cubicBezTo>
                      <a:pt x="34879" y="19932"/>
                      <a:pt x="38107" y="7016"/>
                      <a:pt x="26006" y="1697"/>
                    </a:cubicBezTo>
                    <a:cubicBezTo>
                      <a:pt x="17938" y="-2102"/>
                      <a:pt x="10678" y="938"/>
                      <a:pt x="6644" y="6256"/>
                    </a:cubicBezTo>
                    <a:cubicBezTo>
                      <a:pt x="-616" y="10055"/>
                      <a:pt x="-1423" y="18413"/>
                      <a:pt x="1804" y="23731"/>
                    </a:cubicBezTo>
                    <a:cubicBezTo>
                      <a:pt x="6644" y="32848"/>
                      <a:pt x="20359" y="35128"/>
                      <a:pt x="27619" y="26770"/>
                    </a:cubicBezTo>
                    <a:close/>
                  </a:path>
                </a:pathLst>
              </a:custGeom>
              <a:solidFill>
                <a:srgbClr val="FFFFFF"/>
              </a:solidFill>
              <a:ln w="4185" cap="flat">
                <a:noFill/>
                <a:prstDash val="solid"/>
                <a:miter/>
              </a:ln>
            </p:spPr>
            <p:txBody>
              <a:bodyPr rtlCol="0" anchor="ctr"/>
              <a:lstStyle/>
              <a:p>
                <a:endParaRPr lang="en-GB" dirty="0"/>
              </a:p>
            </p:txBody>
          </p:sp>
          <p:sp>
            <p:nvSpPr>
              <p:cNvPr id="3479" name="Free-form: Shape 3478">
                <a:extLst>
                  <a:ext uri="{FF2B5EF4-FFF2-40B4-BE49-F238E27FC236}">
                    <a16:creationId xmlns:a16="http://schemas.microsoft.com/office/drawing/2014/main" id="{C2A03E6C-1298-4B66-A0C4-A6F1519EB0D8}"/>
                  </a:ext>
                </a:extLst>
              </p:cNvPr>
              <p:cNvSpPr/>
              <p:nvPr/>
            </p:nvSpPr>
            <p:spPr>
              <a:xfrm>
                <a:off x="5474276"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3480" name="Graphic 294">
                <a:extLst>
                  <a:ext uri="{FF2B5EF4-FFF2-40B4-BE49-F238E27FC236}">
                    <a16:creationId xmlns:a16="http://schemas.microsoft.com/office/drawing/2014/main" id="{BD6D7FA6-E3A8-87F8-B0A9-CBD75E270CC6}"/>
                  </a:ext>
                </a:extLst>
              </p:cNvPr>
              <p:cNvGrpSpPr/>
              <p:nvPr/>
            </p:nvGrpSpPr>
            <p:grpSpPr>
              <a:xfrm>
                <a:off x="5295327" y="2236352"/>
                <a:ext cx="296520" cy="178295"/>
                <a:chOff x="5295327" y="2236352"/>
                <a:chExt cx="296520" cy="178295"/>
              </a:xfrm>
            </p:grpSpPr>
            <p:sp>
              <p:nvSpPr>
                <p:cNvPr id="3481" name="Free-form: Shape 3480">
                  <a:extLst>
                    <a:ext uri="{FF2B5EF4-FFF2-40B4-BE49-F238E27FC236}">
                      <a16:creationId xmlns:a16="http://schemas.microsoft.com/office/drawing/2014/main" id="{54BA7B66-76E0-CC51-8200-B7FE967192DB}"/>
                    </a:ext>
                  </a:extLst>
                </p:cNvPr>
                <p:cNvSpPr/>
                <p:nvPr/>
              </p:nvSpPr>
              <p:spPr>
                <a:xfrm>
                  <a:off x="5295327"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901"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482" name="Free-form: Shape 3481">
                  <a:extLst>
                    <a:ext uri="{FF2B5EF4-FFF2-40B4-BE49-F238E27FC236}">
                      <a16:creationId xmlns:a16="http://schemas.microsoft.com/office/drawing/2014/main" id="{825D81B2-BD09-8C89-9FB8-C671158ED079}"/>
                    </a:ext>
                  </a:extLst>
                </p:cNvPr>
                <p:cNvSpPr/>
                <p:nvPr/>
              </p:nvSpPr>
              <p:spPr>
                <a:xfrm>
                  <a:off x="5315800"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483" name="Free-form: Shape 3482">
                  <a:extLst>
                    <a:ext uri="{FF2B5EF4-FFF2-40B4-BE49-F238E27FC236}">
                      <a16:creationId xmlns:a16="http://schemas.microsoft.com/office/drawing/2014/main" id="{D17C5821-04EF-8263-4148-594697E97E70}"/>
                    </a:ext>
                  </a:extLst>
                </p:cNvPr>
                <p:cNvSpPr/>
                <p:nvPr/>
              </p:nvSpPr>
              <p:spPr>
                <a:xfrm>
                  <a:off x="530934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2" y="19754"/>
                        <a:pt x="112941" y="30391"/>
                      </a:cubicBezTo>
                      <a:cubicBezTo>
                        <a:pt x="105681" y="62302"/>
                        <a:pt x="76639" y="98772"/>
                        <a:pt x="37916" y="95732"/>
                      </a:cubicBezTo>
                      <a:cubicBezTo>
                        <a:pt x="25815" y="94973"/>
                        <a:pt x="12101" y="90414"/>
                        <a:pt x="0" y="83576"/>
                      </a:cubicBezTo>
                      <a:cubicBezTo>
                        <a:pt x="16134" y="105610"/>
                        <a:pt x="40336" y="120045"/>
                        <a:pt x="62925" y="121565"/>
                      </a:cubicBezTo>
                      <a:cubicBezTo>
                        <a:pt x="99227" y="124604"/>
                        <a:pt x="128269" y="89654"/>
                        <a:pt x="137950" y="58503"/>
                      </a:cubicBezTo>
                      <a:cubicBezTo>
                        <a:pt x="144404"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4" name="Graphic 294">
              <a:extLst>
                <a:ext uri="{FF2B5EF4-FFF2-40B4-BE49-F238E27FC236}">
                  <a16:creationId xmlns:a16="http://schemas.microsoft.com/office/drawing/2014/main" id="{F834D256-D29A-53B1-229D-28E401E82005}"/>
                </a:ext>
              </a:extLst>
            </p:cNvPr>
            <p:cNvGrpSpPr/>
            <p:nvPr/>
          </p:nvGrpSpPr>
          <p:grpSpPr>
            <a:xfrm>
              <a:off x="5782194" y="1948454"/>
              <a:ext cx="649713" cy="722476"/>
              <a:chOff x="7934011" y="1938755"/>
              <a:chExt cx="688441" cy="737172"/>
            </a:xfrm>
          </p:grpSpPr>
          <p:sp>
            <p:nvSpPr>
              <p:cNvPr id="3440" name="Free-form: Shape 3439">
                <a:extLst>
                  <a:ext uri="{FF2B5EF4-FFF2-40B4-BE49-F238E27FC236}">
                    <a16:creationId xmlns:a16="http://schemas.microsoft.com/office/drawing/2014/main" id="{C204A58A-65D4-0FAD-D114-070D1914365B}"/>
                  </a:ext>
                </a:extLst>
              </p:cNvPr>
              <p:cNvSpPr/>
              <p:nvPr/>
            </p:nvSpPr>
            <p:spPr>
              <a:xfrm>
                <a:off x="7934011"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8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7" y="434173"/>
                      <a:pt x="73827" y="444810"/>
                      <a:pt x="41558" y="434933"/>
                    </a:cubicBezTo>
                    <a:cubicBezTo>
                      <a:pt x="-14106" y="417458"/>
                      <a:pt x="13323" y="249546"/>
                      <a:pt x="13323" y="201680"/>
                    </a:cubicBezTo>
                    <a:cubicBezTo>
                      <a:pt x="13323" y="140897"/>
                      <a:pt x="-27013" y="28450"/>
                      <a:pt x="32684" y="8695"/>
                    </a:cubicBezTo>
                    <a:cubicBezTo>
                      <a:pt x="47205" y="3377"/>
                      <a:pt x="80281" y="4137"/>
                      <a:pt x="95608" y="3377"/>
                    </a:cubicBezTo>
                    <a:cubicBezTo>
                      <a:pt x="114163" y="1857"/>
                      <a:pt x="152079" y="338"/>
                      <a:pt x="170634" y="338"/>
                    </a:cubicBezTo>
                    <a:cubicBezTo>
                      <a:pt x="189995" y="-422"/>
                      <a:pt x="229525" y="338"/>
                      <a:pt x="248886" y="338"/>
                    </a:cubicBezTo>
                    <a:cubicBezTo>
                      <a:pt x="265020"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441" name="Free-form: Shape 3440">
                <a:extLst>
                  <a:ext uri="{FF2B5EF4-FFF2-40B4-BE49-F238E27FC236}">
                    <a16:creationId xmlns:a16="http://schemas.microsoft.com/office/drawing/2014/main" id="{D5142D9E-18A3-4F06-152E-9CEC99CED443}"/>
                  </a:ext>
                </a:extLst>
              </p:cNvPr>
              <p:cNvSpPr/>
              <p:nvPr/>
            </p:nvSpPr>
            <p:spPr>
              <a:xfrm>
                <a:off x="7939769"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5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79" y="318908"/>
                      <a:pt x="20472" y="296115"/>
                      <a:pt x="25312" y="261165"/>
                    </a:cubicBezTo>
                    <a:cubicBezTo>
                      <a:pt x="29345"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6" y="423758"/>
                      <a:pt x="321380" y="421478"/>
                      <a:pt x="323800" y="419199"/>
                    </a:cubicBezTo>
                    <a:cubicBezTo>
                      <a:pt x="347195" y="391847"/>
                      <a:pt x="341548" y="334104"/>
                      <a:pt x="340741" y="302193"/>
                    </a:cubicBezTo>
                    <a:cubicBezTo>
                      <a:pt x="339128" y="239131"/>
                      <a:pt x="379464" y="-26033"/>
                      <a:pt x="307665" y="2079"/>
                    </a:cubicBezTo>
                    <a:cubicBezTo>
                      <a:pt x="277010" y="14236"/>
                      <a:pt x="295564" y="60582"/>
                      <a:pt x="300405" y="119845"/>
                    </a:cubicBezTo>
                    <a:cubicBezTo>
                      <a:pt x="303632" y="156315"/>
                      <a:pt x="297985" y="193544"/>
                      <a:pt x="291531" y="230014"/>
                    </a:cubicBezTo>
                    <a:cubicBezTo>
                      <a:pt x="285077"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3442" name="Free-form: Shape 3441">
                <a:extLst>
                  <a:ext uri="{FF2B5EF4-FFF2-40B4-BE49-F238E27FC236}">
                    <a16:creationId xmlns:a16="http://schemas.microsoft.com/office/drawing/2014/main" id="{3CF3C802-EBF0-7A6C-C1DD-D9737446ACAF}"/>
                  </a:ext>
                </a:extLst>
              </p:cNvPr>
              <p:cNvSpPr/>
              <p:nvPr/>
            </p:nvSpPr>
            <p:spPr>
              <a:xfrm>
                <a:off x="8162552" y="2187872"/>
                <a:ext cx="42271" cy="39811"/>
              </a:xfrm>
              <a:custGeom>
                <a:avLst/>
                <a:gdLst>
                  <a:gd name="connsiteX0" fmla="*/ 42126 w 42271"/>
                  <a:gd name="connsiteY0" fmla="*/ 19892 h 39811"/>
                  <a:gd name="connsiteX1" fmla="*/ 21151 w 42271"/>
                  <a:gd name="connsiteY1" fmla="*/ 39646 h 39811"/>
                  <a:gd name="connsiteX2" fmla="*/ 176 w 42271"/>
                  <a:gd name="connsiteY2" fmla="*/ 19892 h 39811"/>
                  <a:gd name="connsiteX3" fmla="*/ 21151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1" y="39646"/>
                    </a:cubicBezTo>
                    <a:cubicBezTo>
                      <a:pt x="8243" y="41165"/>
                      <a:pt x="-1437" y="32048"/>
                      <a:pt x="176" y="19892"/>
                    </a:cubicBezTo>
                    <a:cubicBezTo>
                      <a:pt x="983" y="10014"/>
                      <a:pt x="9857" y="-1382"/>
                      <a:pt x="21151" y="137"/>
                    </a:cubicBezTo>
                    <a:cubicBezTo>
                      <a:pt x="31638" y="1657"/>
                      <a:pt x="41319"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3443" name="Free-form: Shape 3442">
                <a:extLst>
                  <a:ext uri="{FF2B5EF4-FFF2-40B4-BE49-F238E27FC236}">
                    <a16:creationId xmlns:a16="http://schemas.microsoft.com/office/drawing/2014/main" id="{6B4C67CD-15B0-78C5-FF3D-7CF1096C6002}"/>
                  </a:ext>
                </a:extLst>
              </p:cNvPr>
              <p:cNvSpPr/>
              <p:nvPr/>
            </p:nvSpPr>
            <p:spPr>
              <a:xfrm>
                <a:off x="8011542" y="2397423"/>
                <a:ext cx="56914" cy="47404"/>
              </a:xfrm>
              <a:custGeom>
                <a:avLst/>
                <a:gdLst>
                  <a:gd name="connsiteX0" fmla="*/ 42279 w 56914"/>
                  <a:gd name="connsiteY0" fmla="*/ 39035 h 47404"/>
                  <a:gd name="connsiteX1" fmla="*/ 4363 w 56914"/>
                  <a:gd name="connsiteY1" fmla="*/ 42074 h 47404"/>
                  <a:gd name="connsiteX2" fmla="*/ 17270 w 56914"/>
                  <a:gd name="connsiteY2" fmla="*/ 8643 h 47404"/>
                  <a:gd name="connsiteX3" fmla="*/ 55186 w 56914"/>
                  <a:gd name="connsiteY3" fmla="*/ 5604 h 47404"/>
                  <a:gd name="connsiteX4" fmla="*/ 42279 w 56914"/>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4"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60027" y="13962"/>
                      <a:pt x="54379"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3444" name="Free-form: Shape 3443">
                <a:extLst>
                  <a:ext uri="{FF2B5EF4-FFF2-40B4-BE49-F238E27FC236}">
                    <a16:creationId xmlns:a16="http://schemas.microsoft.com/office/drawing/2014/main" id="{253EB2AF-84A0-5933-C43C-FC5CE3E6B6E7}"/>
                  </a:ext>
                </a:extLst>
              </p:cNvPr>
              <p:cNvSpPr/>
              <p:nvPr/>
            </p:nvSpPr>
            <p:spPr>
              <a:xfrm>
                <a:off x="8022135"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445" name="Free-form: Shape 3444">
                <a:extLst>
                  <a:ext uri="{FF2B5EF4-FFF2-40B4-BE49-F238E27FC236}">
                    <a16:creationId xmlns:a16="http://schemas.microsoft.com/office/drawing/2014/main" id="{7D5E5911-5A2B-2A23-6564-3B0C701A77C3}"/>
                  </a:ext>
                </a:extLst>
              </p:cNvPr>
              <p:cNvSpPr/>
              <p:nvPr/>
            </p:nvSpPr>
            <p:spPr>
              <a:xfrm>
                <a:off x="8185946"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6"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3446" name="Free-form: Shape 3445">
                <a:extLst>
                  <a:ext uri="{FF2B5EF4-FFF2-40B4-BE49-F238E27FC236}">
                    <a16:creationId xmlns:a16="http://schemas.microsoft.com/office/drawing/2014/main" id="{2538967F-8EE6-79CD-4049-CB9309925FA6}"/>
                  </a:ext>
                </a:extLst>
              </p:cNvPr>
              <p:cNvSpPr/>
              <p:nvPr/>
            </p:nvSpPr>
            <p:spPr>
              <a:xfrm>
                <a:off x="7984221" y="2075456"/>
                <a:ext cx="143265" cy="39199"/>
              </a:xfrm>
              <a:custGeom>
                <a:avLst/>
                <a:gdLst>
                  <a:gd name="connsiteX0" fmla="*/ 142205 w 143265"/>
                  <a:gd name="connsiteY0" fmla="*/ 21379 h 39199"/>
                  <a:gd name="connsiteX1" fmla="*/ 74440 w 143265"/>
                  <a:gd name="connsiteY1" fmla="*/ 37335 h 39199"/>
                  <a:gd name="connsiteX2" fmla="*/ 2642 w 143265"/>
                  <a:gd name="connsiteY2" fmla="*/ 25938 h 39199"/>
                  <a:gd name="connsiteX3" fmla="*/ 70407 w 143265"/>
                  <a:gd name="connsiteY3" fmla="*/ 106 h 39199"/>
                  <a:gd name="connsiteX4" fmla="*/ 142205 w 143265"/>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5" h="39199">
                    <a:moveTo>
                      <a:pt x="142205" y="21379"/>
                    </a:moveTo>
                    <a:cubicBezTo>
                      <a:pt x="134945" y="28217"/>
                      <a:pt x="103482" y="32776"/>
                      <a:pt x="74440" y="37335"/>
                    </a:cubicBezTo>
                    <a:cubicBezTo>
                      <a:pt x="45398" y="41894"/>
                      <a:pt x="14743" y="38095"/>
                      <a:pt x="2642" y="25938"/>
                    </a:cubicBezTo>
                    <a:cubicBezTo>
                      <a:pt x="-9459" y="13782"/>
                      <a:pt x="21196" y="-1414"/>
                      <a:pt x="70407" y="106"/>
                    </a:cubicBezTo>
                    <a:cubicBezTo>
                      <a:pt x="118810" y="1625"/>
                      <a:pt x="149466"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3447" name="Free-form: Shape 3446">
                <a:extLst>
                  <a:ext uri="{FF2B5EF4-FFF2-40B4-BE49-F238E27FC236}">
                    <a16:creationId xmlns:a16="http://schemas.microsoft.com/office/drawing/2014/main" id="{69718C8C-2FBA-C25B-23AB-71C6B9EE3525}"/>
                  </a:ext>
                </a:extLst>
              </p:cNvPr>
              <p:cNvSpPr/>
              <p:nvPr/>
            </p:nvSpPr>
            <p:spPr>
              <a:xfrm>
                <a:off x="8151063" y="2077055"/>
                <a:ext cx="39556" cy="32256"/>
              </a:xfrm>
              <a:custGeom>
                <a:avLst/>
                <a:gdLst>
                  <a:gd name="connsiteX0" fmla="*/ 39094 w 39556"/>
                  <a:gd name="connsiteY0" fmla="*/ 22820 h 32256"/>
                  <a:gd name="connsiteX1" fmla="*/ 18926 w 39556"/>
                  <a:gd name="connsiteY1" fmla="*/ 31937 h 32256"/>
                  <a:gd name="connsiteX2" fmla="*/ 372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2"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3448" name="Free-form: Shape 3447">
                <a:extLst>
                  <a:ext uri="{FF2B5EF4-FFF2-40B4-BE49-F238E27FC236}">
                    <a16:creationId xmlns:a16="http://schemas.microsoft.com/office/drawing/2014/main" id="{5417A017-D67B-5992-C553-EB88F434C889}"/>
                  </a:ext>
                </a:extLst>
              </p:cNvPr>
              <p:cNvSpPr/>
              <p:nvPr/>
            </p:nvSpPr>
            <p:spPr>
              <a:xfrm>
                <a:off x="796221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49" name="Free-form: Shape 3448">
                <a:extLst>
                  <a:ext uri="{FF2B5EF4-FFF2-40B4-BE49-F238E27FC236}">
                    <a16:creationId xmlns:a16="http://schemas.microsoft.com/office/drawing/2014/main" id="{0A1A61C8-1994-5C86-539D-2D7F9322CCFA}"/>
                  </a:ext>
                </a:extLst>
              </p:cNvPr>
              <p:cNvSpPr/>
              <p:nvPr/>
            </p:nvSpPr>
            <p:spPr>
              <a:xfrm>
                <a:off x="802397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450" name="Free-form: Shape 3449">
                <a:extLst>
                  <a:ext uri="{FF2B5EF4-FFF2-40B4-BE49-F238E27FC236}">
                    <a16:creationId xmlns:a16="http://schemas.microsoft.com/office/drawing/2014/main" id="{20D2C6FB-3078-00C9-FE78-14F43BF5174D}"/>
                  </a:ext>
                </a:extLst>
              </p:cNvPr>
              <p:cNvSpPr/>
              <p:nvPr/>
            </p:nvSpPr>
            <p:spPr>
              <a:xfrm>
                <a:off x="7958627" y="1947741"/>
                <a:ext cx="33609" cy="31397"/>
              </a:xfrm>
              <a:custGeom>
                <a:avLst/>
                <a:gdLst>
                  <a:gd name="connsiteX0" fmla="*/ 27429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9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089"/>
                      <a:pt x="19362"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51" name="Free-form: Shape 3450">
                <a:extLst>
                  <a:ext uri="{FF2B5EF4-FFF2-40B4-BE49-F238E27FC236}">
                    <a16:creationId xmlns:a16="http://schemas.microsoft.com/office/drawing/2014/main" id="{D6554521-D3A7-8FD3-5648-B04A965B438E}"/>
                  </a:ext>
                </a:extLst>
              </p:cNvPr>
              <p:cNvSpPr/>
              <p:nvPr/>
            </p:nvSpPr>
            <p:spPr>
              <a:xfrm>
                <a:off x="8009003"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5"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52" name="Free-form: Shape 3451">
                <a:extLst>
                  <a:ext uri="{FF2B5EF4-FFF2-40B4-BE49-F238E27FC236}">
                    <a16:creationId xmlns:a16="http://schemas.microsoft.com/office/drawing/2014/main" id="{DD7D4430-3D1B-A503-B873-8DF088B43412}"/>
                  </a:ext>
                </a:extLst>
              </p:cNvPr>
              <p:cNvSpPr/>
              <p:nvPr/>
            </p:nvSpPr>
            <p:spPr>
              <a:xfrm>
                <a:off x="8084835" y="198890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sp>
            <p:nvSpPr>
              <p:cNvPr id="3453" name="Free-form: Shape 3452">
                <a:extLst>
                  <a:ext uri="{FF2B5EF4-FFF2-40B4-BE49-F238E27FC236}">
                    <a16:creationId xmlns:a16="http://schemas.microsoft.com/office/drawing/2014/main" id="{C6CC0C89-585D-05AD-53A8-07ED84B7F931}"/>
                  </a:ext>
                </a:extLst>
              </p:cNvPr>
              <p:cNvSpPr/>
              <p:nvPr/>
            </p:nvSpPr>
            <p:spPr>
              <a:xfrm>
                <a:off x="814659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54" name="Free-form: Shape 3453">
                <a:extLst>
                  <a:ext uri="{FF2B5EF4-FFF2-40B4-BE49-F238E27FC236}">
                    <a16:creationId xmlns:a16="http://schemas.microsoft.com/office/drawing/2014/main" id="{82C7F9E5-9956-D9F0-A9C6-55B29F6FDE3E}"/>
                  </a:ext>
                </a:extLst>
              </p:cNvPr>
              <p:cNvSpPr/>
              <p:nvPr/>
            </p:nvSpPr>
            <p:spPr>
              <a:xfrm>
                <a:off x="808124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55" name="Free-form: Shape 3454">
                <a:extLst>
                  <a:ext uri="{FF2B5EF4-FFF2-40B4-BE49-F238E27FC236}">
                    <a16:creationId xmlns:a16="http://schemas.microsoft.com/office/drawing/2014/main" id="{97A2854F-866C-AA76-D594-6B4A2245D2D7}"/>
                  </a:ext>
                </a:extLst>
              </p:cNvPr>
              <p:cNvSpPr/>
              <p:nvPr/>
            </p:nvSpPr>
            <p:spPr>
              <a:xfrm>
                <a:off x="813162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56" name="Free-form: Shape 3455">
                <a:extLst>
                  <a:ext uri="{FF2B5EF4-FFF2-40B4-BE49-F238E27FC236}">
                    <a16:creationId xmlns:a16="http://schemas.microsoft.com/office/drawing/2014/main" id="{57F38AEA-5FED-FCCB-793B-558CDB3E1C92}"/>
                  </a:ext>
                </a:extLst>
              </p:cNvPr>
              <p:cNvSpPr/>
              <p:nvPr/>
            </p:nvSpPr>
            <p:spPr>
              <a:xfrm>
                <a:off x="8198224"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57" name="Free-form: Shape 3456">
                <a:extLst>
                  <a:ext uri="{FF2B5EF4-FFF2-40B4-BE49-F238E27FC236}">
                    <a16:creationId xmlns:a16="http://schemas.microsoft.com/office/drawing/2014/main" id="{37BFD77D-6542-3FDD-16CF-6BA1E8B19DD2}"/>
                  </a:ext>
                </a:extLst>
              </p:cNvPr>
              <p:cNvSpPr/>
              <p:nvPr/>
            </p:nvSpPr>
            <p:spPr>
              <a:xfrm>
                <a:off x="8209070"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3458" name="Graphic 294">
                <a:extLst>
                  <a:ext uri="{FF2B5EF4-FFF2-40B4-BE49-F238E27FC236}">
                    <a16:creationId xmlns:a16="http://schemas.microsoft.com/office/drawing/2014/main" id="{A6E1A5AF-8B6B-1224-463A-749683C3208F}"/>
                  </a:ext>
                </a:extLst>
              </p:cNvPr>
              <p:cNvGrpSpPr/>
              <p:nvPr/>
            </p:nvGrpSpPr>
            <p:grpSpPr>
              <a:xfrm>
                <a:off x="8030121" y="2236352"/>
                <a:ext cx="296520" cy="178295"/>
                <a:chOff x="8030121" y="2236352"/>
                <a:chExt cx="296520" cy="178295"/>
              </a:xfrm>
            </p:grpSpPr>
            <p:sp>
              <p:nvSpPr>
                <p:cNvPr id="3459" name="Free-form: Shape 3458">
                  <a:extLst>
                    <a:ext uri="{FF2B5EF4-FFF2-40B4-BE49-F238E27FC236}">
                      <a16:creationId xmlns:a16="http://schemas.microsoft.com/office/drawing/2014/main" id="{84473140-70C7-1C1B-2FD8-09A34CC08057}"/>
                    </a:ext>
                  </a:extLst>
                </p:cNvPr>
                <p:cNvSpPr/>
                <p:nvPr/>
              </p:nvSpPr>
              <p:spPr>
                <a:xfrm>
                  <a:off x="8030121" y="2236352"/>
                  <a:ext cx="153810" cy="132670"/>
                </a:xfrm>
                <a:custGeom>
                  <a:avLst/>
                  <a:gdLst>
                    <a:gd name="connsiteX0" fmla="*/ 151969 w 153810"/>
                    <a:gd name="connsiteY0" fmla="*/ 69424 h 132670"/>
                    <a:gd name="connsiteX1" fmla="*/ 76943 w 153810"/>
                    <a:gd name="connsiteY1" fmla="*/ 132486 h 132670"/>
                    <a:gd name="connsiteX2" fmla="*/ 1918 w 153810"/>
                    <a:gd name="connsiteY2" fmla="*/ 71703 h 132670"/>
                    <a:gd name="connsiteX3" fmla="*/ 76136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3" y="132486"/>
                      </a:cubicBezTo>
                      <a:cubicBezTo>
                        <a:pt x="47094" y="129447"/>
                        <a:pt x="12405" y="105134"/>
                        <a:pt x="1918" y="71703"/>
                      </a:cubicBezTo>
                      <a:cubicBezTo>
                        <a:pt x="-10183" y="32195"/>
                        <a:pt x="37414" y="2563"/>
                        <a:pt x="76136"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460" name="Free-form: Shape 3459">
                  <a:extLst>
                    <a:ext uri="{FF2B5EF4-FFF2-40B4-BE49-F238E27FC236}">
                      <a16:creationId xmlns:a16="http://schemas.microsoft.com/office/drawing/2014/main" id="{6D8A04FF-CFBA-3B1D-A7A7-7F67CED3025A}"/>
                    </a:ext>
                  </a:extLst>
                </p:cNvPr>
                <p:cNvSpPr/>
                <p:nvPr/>
              </p:nvSpPr>
              <p:spPr>
                <a:xfrm>
                  <a:off x="8050594"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1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857" y="16586"/>
                        <a:pt x="44370" y="23424"/>
                        <a:pt x="35496" y="30262"/>
                      </a:cubicBezTo>
                      <a:cubicBezTo>
                        <a:pt x="26622" y="37100"/>
                        <a:pt x="14521" y="38620"/>
                        <a:pt x="4840" y="30262"/>
                      </a:cubicBezTo>
                      <a:cubicBezTo>
                        <a:pt x="-4840" y="21905"/>
                        <a:pt x="0" y="5949"/>
                        <a:pt x="19361" y="1391"/>
                      </a:cubicBezTo>
                      <a:cubicBezTo>
                        <a:pt x="38723"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461" name="Free-form: Shape 3460">
                  <a:extLst>
                    <a:ext uri="{FF2B5EF4-FFF2-40B4-BE49-F238E27FC236}">
                      <a16:creationId xmlns:a16="http://schemas.microsoft.com/office/drawing/2014/main" id="{F3E7CD5A-7719-FD35-AF20-7298E6595E3C}"/>
                    </a:ext>
                  </a:extLst>
                </p:cNvPr>
                <p:cNvSpPr/>
                <p:nvPr/>
              </p:nvSpPr>
              <p:spPr>
                <a:xfrm>
                  <a:off x="8044140"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5" name="Graphic 294">
              <a:extLst>
                <a:ext uri="{FF2B5EF4-FFF2-40B4-BE49-F238E27FC236}">
                  <a16:creationId xmlns:a16="http://schemas.microsoft.com/office/drawing/2014/main" id="{FB152D4C-8E66-F4A9-7C59-8BF292F8C870}"/>
                </a:ext>
              </a:extLst>
            </p:cNvPr>
            <p:cNvGrpSpPr/>
            <p:nvPr/>
          </p:nvGrpSpPr>
          <p:grpSpPr>
            <a:xfrm>
              <a:off x="6663828" y="1948454"/>
              <a:ext cx="649713" cy="722476"/>
              <a:chOff x="8868197" y="1938755"/>
              <a:chExt cx="688441" cy="737172"/>
            </a:xfrm>
          </p:grpSpPr>
          <p:sp>
            <p:nvSpPr>
              <p:cNvPr id="3418" name="Free-form: Shape 3417">
                <a:extLst>
                  <a:ext uri="{FF2B5EF4-FFF2-40B4-BE49-F238E27FC236}">
                    <a16:creationId xmlns:a16="http://schemas.microsoft.com/office/drawing/2014/main" id="{8C1E1DA0-7622-D58B-72D2-AB49CA895B9B}"/>
                  </a:ext>
                </a:extLst>
              </p:cNvPr>
              <p:cNvSpPr/>
              <p:nvPr/>
            </p:nvSpPr>
            <p:spPr>
              <a:xfrm>
                <a:off x="8868197" y="2044833"/>
                <a:ext cx="357177" cy="441693"/>
              </a:xfrm>
              <a:custGeom>
                <a:avLst/>
                <a:gdLst>
                  <a:gd name="connsiteX0" fmla="*/ 327138 w 357177"/>
                  <a:gd name="connsiteY0" fmla="*/ 1857 h 441693"/>
                  <a:gd name="connsiteX1" fmla="*/ 340046 w 357177"/>
                  <a:gd name="connsiteY1" fmla="*/ 308809 h 441693"/>
                  <a:gd name="connsiteX2" fmla="*/ 330365 w 357177"/>
                  <a:gd name="connsiteY2" fmla="*/ 419737 h 441693"/>
                  <a:gd name="connsiteX3" fmla="*/ 323912 w 357177"/>
                  <a:gd name="connsiteY3" fmla="*/ 425815 h 441693"/>
                  <a:gd name="connsiteX4" fmla="*/ 162567 w 357177"/>
                  <a:gd name="connsiteY4" fmla="*/ 435692 h 441693"/>
                  <a:gd name="connsiteX5" fmla="*/ 41558 w 357177"/>
                  <a:gd name="connsiteY5" fmla="*/ 434933 h 441693"/>
                  <a:gd name="connsiteX6" fmla="*/ 13323 w 357177"/>
                  <a:gd name="connsiteY6" fmla="*/ 201680 h 441693"/>
                  <a:gd name="connsiteX7" fmla="*/ 32684 w 357177"/>
                  <a:gd name="connsiteY7" fmla="*/ 8695 h 441693"/>
                  <a:gd name="connsiteX8" fmla="*/ 95609 w 357177"/>
                  <a:gd name="connsiteY8" fmla="*/ 3377 h 441693"/>
                  <a:gd name="connsiteX9" fmla="*/ 170634 w 357177"/>
                  <a:gd name="connsiteY9" fmla="*/ 338 h 441693"/>
                  <a:gd name="connsiteX10" fmla="*/ 248886 w 357177"/>
                  <a:gd name="connsiteY10" fmla="*/ 338 h 441693"/>
                  <a:gd name="connsiteX11" fmla="*/ 323105 w 357177"/>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177" h="441693">
                    <a:moveTo>
                      <a:pt x="327138" y="1857"/>
                    </a:moveTo>
                    <a:cubicBezTo>
                      <a:pt x="387642" y="48204"/>
                      <a:pt x="337626" y="245747"/>
                      <a:pt x="340046" y="308809"/>
                    </a:cubicBezTo>
                    <a:cubicBezTo>
                      <a:pt x="340853" y="339960"/>
                      <a:pt x="353760" y="392385"/>
                      <a:pt x="330365" y="419737"/>
                    </a:cubicBezTo>
                    <a:cubicBezTo>
                      <a:pt x="328752" y="422016"/>
                      <a:pt x="326332" y="423536"/>
                      <a:pt x="323912" y="425815"/>
                    </a:cubicBezTo>
                    <a:cubicBezTo>
                      <a:pt x="290029" y="453167"/>
                      <a:pt x="202903" y="437212"/>
                      <a:pt x="162567" y="435692"/>
                    </a:cubicBezTo>
                    <a:cubicBezTo>
                      <a:pt x="127878" y="434173"/>
                      <a:pt x="73827" y="444810"/>
                      <a:pt x="41558" y="434933"/>
                    </a:cubicBezTo>
                    <a:cubicBezTo>
                      <a:pt x="-14106" y="417458"/>
                      <a:pt x="13323" y="249546"/>
                      <a:pt x="13323" y="201680"/>
                    </a:cubicBezTo>
                    <a:cubicBezTo>
                      <a:pt x="13323" y="140897"/>
                      <a:pt x="-27013" y="28450"/>
                      <a:pt x="32684" y="8695"/>
                    </a:cubicBezTo>
                    <a:cubicBezTo>
                      <a:pt x="47205" y="3377"/>
                      <a:pt x="80281" y="4137"/>
                      <a:pt x="95609" y="3377"/>
                    </a:cubicBezTo>
                    <a:cubicBezTo>
                      <a:pt x="114163" y="1857"/>
                      <a:pt x="152080" y="338"/>
                      <a:pt x="170634" y="338"/>
                    </a:cubicBezTo>
                    <a:cubicBezTo>
                      <a:pt x="189995" y="-422"/>
                      <a:pt x="229525" y="338"/>
                      <a:pt x="248886" y="338"/>
                    </a:cubicBezTo>
                    <a:cubicBezTo>
                      <a:pt x="265021"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419" name="Free-form: Shape 3418">
                <a:extLst>
                  <a:ext uri="{FF2B5EF4-FFF2-40B4-BE49-F238E27FC236}">
                    <a16:creationId xmlns:a16="http://schemas.microsoft.com/office/drawing/2014/main" id="{41C149CC-BEFC-0BD7-C197-3F824502293B}"/>
                  </a:ext>
                </a:extLst>
              </p:cNvPr>
              <p:cNvSpPr/>
              <p:nvPr/>
            </p:nvSpPr>
            <p:spPr>
              <a:xfrm>
                <a:off x="8873955" y="2046131"/>
                <a:ext cx="350590" cy="441155"/>
              </a:xfrm>
              <a:custGeom>
                <a:avLst/>
                <a:gdLst>
                  <a:gd name="connsiteX0" fmla="*/ 272976 w 350590"/>
                  <a:gd name="connsiteY0" fmla="*/ 331824 h 441155"/>
                  <a:gd name="connsiteX1" fmla="*/ 260069 w 350590"/>
                  <a:gd name="connsiteY1" fmla="*/ 348539 h 441155"/>
                  <a:gd name="connsiteX2" fmla="*/ 165682 w 350590"/>
                  <a:gd name="connsiteY2" fmla="*/ 375132 h 441155"/>
                  <a:gd name="connsiteX3" fmla="*/ 113245 w 350590"/>
                  <a:gd name="connsiteY3" fmla="*/ 375132 h 441155"/>
                  <a:gd name="connsiteX4" fmla="*/ 57581 w 350590"/>
                  <a:gd name="connsiteY4" fmla="*/ 346260 h 441155"/>
                  <a:gd name="connsiteX5" fmla="*/ 25312 w 350590"/>
                  <a:gd name="connsiteY5" fmla="*/ 261165 h 441155"/>
                  <a:gd name="connsiteX6" fmla="*/ 25312 w 350590"/>
                  <a:gd name="connsiteY6" fmla="*/ 162393 h 441155"/>
                  <a:gd name="connsiteX7" fmla="*/ 304 w 350590"/>
                  <a:gd name="connsiteY7" fmla="*/ 128963 h 441155"/>
                  <a:gd name="connsiteX8" fmla="*/ 6757 w 350590"/>
                  <a:gd name="connsiteY8" fmla="*/ 201142 h 441155"/>
                  <a:gd name="connsiteX9" fmla="*/ 34993 w 350590"/>
                  <a:gd name="connsiteY9" fmla="*/ 434395 h 441155"/>
                  <a:gd name="connsiteX10" fmla="*/ 156001 w 350590"/>
                  <a:gd name="connsiteY10" fmla="*/ 435154 h 441155"/>
                  <a:gd name="connsiteX11" fmla="*/ 317346 w 350590"/>
                  <a:gd name="connsiteY11" fmla="*/ 425277 h 441155"/>
                  <a:gd name="connsiteX12" fmla="*/ 323800 w 350590"/>
                  <a:gd name="connsiteY12" fmla="*/ 419199 h 441155"/>
                  <a:gd name="connsiteX13" fmla="*/ 340741 w 350590"/>
                  <a:gd name="connsiteY13" fmla="*/ 302193 h 441155"/>
                  <a:gd name="connsiteX14" fmla="*/ 307666 w 350590"/>
                  <a:gd name="connsiteY14" fmla="*/ 2079 h 441155"/>
                  <a:gd name="connsiteX15" fmla="*/ 300405 w 350590"/>
                  <a:gd name="connsiteY15" fmla="*/ 119845 h 441155"/>
                  <a:gd name="connsiteX16" fmla="*/ 291531 w 350590"/>
                  <a:gd name="connsiteY16" fmla="*/ 230014 h 441155"/>
                  <a:gd name="connsiteX17" fmla="*/ 272976 w 350590"/>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590" h="441155">
                    <a:moveTo>
                      <a:pt x="272976" y="331824"/>
                    </a:moveTo>
                    <a:cubicBezTo>
                      <a:pt x="268943" y="337903"/>
                      <a:pt x="264909" y="343981"/>
                      <a:pt x="260069" y="348539"/>
                    </a:cubicBezTo>
                    <a:cubicBezTo>
                      <a:pt x="235867" y="375132"/>
                      <a:pt x="200371" y="375892"/>
                      <a:pt x="165682" y="375132"/>
                    </a:cubicBezTo>
                    <a:cubicBezTo>
                      <a:pt x="148741" y="375132"/>
                      <a:pt x="130993" y="373612"/>
                      <a:pt x="113245" y="375132"/>
                    </a:cubicBezTo>
                    <a:cubicBezTo>
                      <a:pt x="89850" y="377411"/>
                      <a:pt x="71295" y="362215"/>
                      <a:pt x="57581" y="346260"/>
                    </a:cubicBezTo>
                    <a:cubicBezTo>
                      <a:pt x="33380"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3" y="434395"/>
                    </a:cubicBezTo>
                    <a:cubicBezTo>
                      <a:pt x="68069" y="444272"/>
                      <a:pt x="121312" y="434395"/>
                      <a:pt x="156001" y="435154"/>
                    </a:cubicBezTo>
                    <a:cubicBezTo>
                      <a:pt x="196337" y="436674"/>
                      <a:pt x="282657" y="452629"/>
                      <a:pt x="317346" y="425277"/>
                    </a:cubicBezTo>
                    <a:cubicBezTo>
                      <a:pt x="319767" y="423758"/>
                      <a:pt x="321380" y="421478"/>
                      <a:pt x="323800" y="419199"/>
                    </a:cubicBezTo>
                    <a:cubicBezTo>
                      <a:pt x="347195" y="391847"/>
                      <a:pt x="341548" y="334104"/>
                      <a:pt x="340741" y="302193"/>
                    </a:cubicBezTo>
                    <a:cubicBezTo>
                      <a:pt x="339128" y="239131"/>
                      <a:pt x="379464" y="-26033"/>
                      <a:pt x="307666" y="2079"/>
                    </a:cubicBezTo>
                    <a:cubicBezTo>
                      <a:pt x="277010" y="14236"/>
                      <a:pt x="295565" y="60582"/>
                      <a:pt x="300405" y="119845"/>
                    </a:cubicBezTo>
                    <a:cubicBezTo>
                      <a:pt x="303632" y="156315"/>
                      <a:pt x="297985" y="193544"/>
                      <a:pt x="291531" y="230014"/>
                    </a:cubicBezTo>
                    <a:cubicBezTo>
                      <a:pt x="284271" y="263444"/>
                      <a:pt x="292338" y="299913"/>
                      <a:pt x="272976" y="331824"/>
                    </a:cubicBezTo>
                    <a:close/>
                  </a:path>
                </a:pathLst>
              </a:custGeom>
              <a:solidFill>
                <a:srgbClr val="8F66B5"/>
              </a:solidFill>
              <a:ln w="4185" cap="flat">
                <a:noFill/>
                <a:prstDash val="solid"/>
                <a:miter/>
              </a:ln>
            </p:spPr>
            <p:txBody>
              <a:bodyPr rtlCol="0" anchor="ctr"/>
              <a:lstStyle/>
              <a:p>
                <a:endParaRPr lang="en-GB" dirty="0"/>
              </a:p>
            </p:txBody>
          </p:sp>
          <p:sp>
            <p:nvSpPr>
              <p:cNvPr id="3420" name="Free-form: Shape 3419">
                <a:extLst>
                  <a:ext uri="{FF2B5EF4-FFF2-40B4-BE49-F238E27FC236}">
                    <a16:creationId xmlns:a16="http://schemas.microsoft.com/office/drawing/2014/main" id="{7BFF0E21-3506-7EDB-C6E4-2E902DED2833}"/>
                  </a:ext>
                </a:extLst>
              </p:cNvPr>
              <p:cNvSpPr/>
              <p:nvPr/>
            </p:nvSpPr>
            <p:spPr>
              <a:xfrm>
                <a:off x="9096739"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9" y="31288"/>
                      <a:pt x="31638" y="38886"/>
                      <a:pt x="21151" y="39646"/>
                    </a:cubicBezTo>
                    <a:cubicBezTo>
                      <a:pt x="8243" y="41165"/>
                      <a:pt x="-1438" y="32048"/>
                      <a:pt x="176" y="19892"/>
                    </a:cubicBezTo>
                    <a:cubicBezTo>
                      <a:pt x="982" y="10014"/>
                      <a:pt x="9856" y="-1382"/>
                      <a:pt x="21151" y="137"/>
                    </a:cubicBezTo>
                    <a:cubicBezTo>
                      <a:pt x="30831"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3421" name="Free-form: Shape 3420">
                <a:extLst>
                  <a:ext uri="{FF2B5EF4-FFF2-40B4-BE49-F238E27FC236}">
                    <a16:creationId xmlns:a16="http://schemas.microsoft.com/office/drawing/2014/main" id="{7BA1C5D9-C024-148C-B809-63C4E33DB750}"/>
                  </a:ext>
                </a:extLst>
              </p:cNvPr>
              <p:cNvSpPr/>
              <p:nvPr/>
            </p:nvSpPr>
            <p:spPr>
              <a:xfrm>
                <a:off x="8945728" y="2397423"/>
                <a:ext cx="56485" cy="47404"/>
              </a:xfrm>
              <a:custGeom>
                <a:avLst/>
                <a:gdLst>
                  <a:gd name="connsiteX0" fmla="*/ 42279 w 56485"/>
                  <a:gd name="connsiteY0" fmla="*/ 39035 h 47404"/>
                  <a:gd name="connsiteX1" fmla="*/ 4363 w 56485"/>
                  <a:gd name="connsiteY1" fmla="*/ 42074 h 47404"/>
                  <a:gd name="connsiteX2" fmla="*/ 17270 w 56485"/>
                  <a:gd name="connsiteY2" fmla="*/ 8643 h 47404"/>
                  <a:gd name="connsiteX3" fmla="*/ 55186 w 56485"/>
                  <a:gd name="connsiteY3" fmla="*/ 5604 h 47404"/>
                  <a:gd name="connsiteX4" fmla="*/ 42279 w 56485"/>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5" h="47404">
                    <a:moveTo>
                      <a:pt x="42279" y="39035"/>
                    </a:moveTo>
                    <a:cubicBezTo>
                      <a:pt x="28565" y="50431"/>
                      <a:pt x="11623" y="48912"/>
                      <a:pt x="4363" y="42074"/>
                    </a:cubicBezTo>
                    <a:cubicBezTo>
                      <a:pt x="-4511" y="33716"/>
                      <a:pt x="329" y="18520"/>
                      <a:pt x="17270" y="8643"/>
                    </a:cubicBezTo>
                    <a:cubicBezTo>
                      <a:pt x="30985" y="286"/>
                      <a:pt x="49539" y="-4273"/>
                      <a:pt x="55186" y="5604"/>
                    </a:cubicBezTo>
                    <a:cubicBezTo>
                      <a:pt x="59220" y="13962"/>
                      <a:pt x="53573" y="29157"/>
                      <a:pt x="42279" y="39035"/>
                    </a:cubicBezTo>
                    <a:close/>
                  </a:path>
                </a:pathLst>
              </a:custGeom>
              <a:solidFill>
                <a:srgbClr val="54BCE8"/>
              </a:solidFill>
              <a:ln w="4185" cap="flat">
                <a:noFill/>
                <a:prstDash val="solid"/>
                <a:miter/>
              </a:ln>
            </p:spPr>
            <p:txBody>
              <a:bodyPr rtlCol="0" anchor="ctr"/>
              <a:lstStyle/>
              <a:p>
                <a:endParaRPr lang="en-GB" dirty="0"/>
              </a:p>
            </p:txBody>
          </p:sp>
          <p:sp>
            <p:nvSpPr>
              <p:cNvPr id="3422" name="Free-form: Shape 3421">
                <a:extLst>
                  <a:ext uri="{FF2B5EF4-FFF2-40B4-BE49-F238E27FC236}">
                    <a16:creationId xmlns:a16="http://schemas.microsoft.com/office/drawing/2014/main" id="{B5109C1F-AF41-877F-3D9F-A4A9DA677215}"/>
                  </a:ext>
                </a:extLst>
              </p:cNvPr>
              <p:cNvSpPr/>
              <p:nvPr/>
            </p:nvSpPr>
            <p:spPr>
              <a:xfrm>
                <a:off x="8956321" y="2146837"/>
                <a:ext cx="56830" cy="51278"/>
              </a:xfrm>
              <a:custGeom>
                <a:avLst/>
                <a:gdLst>
                  <a:gd name="connsiteX0" fmla="*/ 56694 w 56830"/>
                  <a:gd name="connsiteY0" fmla="*/ 25217 h 51278"/>
                  <a:gd name="connsiteX1" fmla="*/ 28459 w 56830"/>
                  <a:gd name="connsiteY1" fmla="*/ 51050 h 51278"/>
                  <a:gd name="connsiteX2" fmla="*/ 224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4" y="25977"/>
                    </a:cubicBezTo>
                    <a:cubicBezTo>
                      <a:pt x="-2197" y="11541"/>
                      <a:pt x="15551" y="2424"/>
                      <a:pt x="28459" y="144"/>
                    </a:cubicBezTo>
                    <a:cubicBezTo>
                      <a:pt x="45400"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423" name="Free-form: Shape 3422">
                <a:extLst>
                  <a:ext uri="{FF2B5EF4-FFF2-40B4-BE49-F238E27FC236}">
                    <a16:creationId xmlns:a16="http://schemas.microsoft.com/office/drawing/2014/main" id="{DEDAE535-E421-6408-3D0D-B6897A768270}"/>
                  </a:ext>
                </a:extLst>
              </p:cNvPr>
              <p:cNvSpPr/>
              <p:nvPr/>
            </p:nvSpPr>
            <p:spPr>
              <a:xfrm>
                <a:off x="9120132" y="2370316"/>
                <a:ext cx="32671" cy="32769"/>
              </a:xfrm>
              <a:custGeom>
                <a:avLst/>
                <a:gdLst>
                  <a:gd name="connsiteX0" fmla="*/ 16312 w 32671"/>
                  <a:gd name="connsiteY0" fmla="*/ 32712 h 32769"/>
                  <a:gd name="connsiteX1" fmla="*/ 178 w 32671"/>
                  <a:gd name="connsiteY1" fmla="*/ 15997 h 32769"/>
                  <a:gd name="connsiteX2" fmla="*/ 16312 w 32671"/>
                  <a:gd name="connsiteY2" fmla="*/ 41 h 32769"/>
                  <a:gd name="connsiteX3" fmla="*/ 32447 w 32671"/>
                  <a:gd name="connsiteY3" fmla="*/ 16757 h 32769"/>
                  <a:gd name="connsiteX4" fmla="*/ 16312 w 32671"/>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1" h="32769">
                    <a:moveTo>
                      <a:pt x="16312" y="32712"/>
                    </a:moveTo>
                    <a:cubicBezTo>
                      <a:pt x="8245" y="31952"/>
                      <a:pt x="-1436" y="25114"/>
                      <a:pt x="178" y="15997"/>
                    </a:cubicBezTo>
                    <a:cubicBezTo>
                      <a:pt x="1791" y="9159"/>
                      <a:pt x="9052" y="1561"/>
                      <a:pt x="16312" y="41"/>
                    </a:cubicBezTo>
                    <a:cubicBezTo>
                      <a:pt x="25187" y="-718"/>
                      <a:pt x="31640" y="9159"/>
                      <a:pt x="32447" y="16757"/>
                    </a:cubicBezTo>
                    <a:cubicBezTo>
                      <a:pt x="34060" y="26634"/>
                      <a:pt x="26800" y="33472"/>
                      <a:pt x="16312" y="32712"/>
                    </a:cubicBezTo>
                    <a:close/>
                  </a:path>
                </a:pathLst>
              </a:custGeom>
              <a:solidFill>
                <a:srgbClr val="54BCE8"/>
              </a:solidFill>
              <a:ln w="4185" cap="flat">
                <a:noFill/>
                <a:prstDash val="solid"/>
                <a:miter/>
              </a:ln>
            </p:spPr>
            <p:txBody>
              <a:bodyPr rtlCol="0" anchor="ctr"/>
              <a:lstStyle/>
              <a:p>
                <a:endParaRPr lang="en-GB" dirty="0"/>
              </a:p>
            </p:txBody>
          </p:sp>
          <p:sp>
            <p:nvSpPr>
              <p:cNvPr id="3424" name="Free-form: Shape 3423">
                <a:extLst>
                  <a:ext uri="{FF2B5EF4-FFF2-40B4-BE49-F238E27FC236}">
                    <a16:creationId xmlns:a16="http://schemas.microsoft.com/office/drawing/2014/main" id="{EAB64692-C52B-4D01-2A5A-5264A78C5607}"/>
                  </a:ext>
                </a:extLst>
              </p:cNvPr>
              <p:cNvSpPr/>
              <p:nvPr/>
            </p:nvSpPr>
            <p:spPr>
              <a:xfrm>
                <a:off x="8918407"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3425" name="Free-form: Shape 3424">
                <a:extLst>
                  <a:ext uri="{FF2B5EF4-FFF2-40B4-BE49-F238E27FC236}">
                    <a16:creationId xmlns:a16="http://schemas.microsoft.com/office/drawing/2014/main" id="{27AEFD77-5A54-704D-FB0A-6169A996C75A}"/>
                  </a:ext>
                </a:extLst>
              </p:cNvPr>
              <p:cNvSpPr/>
              <p:nvPr/>
            </p:nvSpPr>
            <p:spPr>
              <a:xfrm>
                <a:off x="9085249" y="2077055"/>
                <a:ext cx="39556" cy="32256"/>
              </a:xfrm>
              <a:custGeom>
                <a:avLst/>
                <a:gdLst>
                  <a:gd name="connsiteX0" fmla="*/ 39094 w 39556"/>
                  <a:gd name="connsiteY0" fmla="*/ 22820 h 32256"/>
                  <a:gd name="connsiteX1" fmla="*/ 18926 w 39556"/>
                  <a:gd name="connsiteY1" fmla="*/ 31937 h 32256"/>
                  <a:gd name="connsiteX2" fmla="*/ 371 w 39556"/>
                  <a:gd name="connsiteY2" fmla="*/ 18261 h 32256"/>
                  <a:gd name="connsiteX3" fmla="*/ 21346 w 39556"/>
                  <a:gd name="connsiteY3" fmla="*/ 786 h 32256"/>
                  <a:gd name="connsiteX4" fmla="*/ 39094 w 39556"/>
                  <a:gd name="connsiteY4" fmla="*/ 22820 h 3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6" h="32256">
                    <a:moveTo>
                      <a:pt x="39094" y="22820"/>
                    </a:moveTo>
                    <a:cubicBezTo>
                      <a:pt x="36674" y="28139"/>
                      <a:pt x="27800" y="30418"/>
                      <a:pt x="18926" y="31937"/>
                    </a:cubicBezTo>
                    <a:cubicBezTo>
                      <a:pt x="10859" y="33457"/>
                      <a:pt x="2792" y="29658"/>
                      <a:pt x="371" y="18261"/>
                    </a:cubicBezTo>
                    <a:cubicBezTo>
                      <a:pt x="-2049" y="7624"/>
                      <a:pt x="7632" y="-3012"/>
                      <a:pt x="21346" y="786"/>
                    </a:cubicBezTo>
                    <a:cubicBezTo>
                      <a:pt x="34254" y="6105"/>
                      <a:pt x="41514" y="18261"/>
                      <a:pt x="39094" y="22820"/>
                    </a:cubicBezTo>
                    <a:close/>
                  </a:path>
                </a:pathLst>
              </a:custGeom>
              <a:solidFill>
                <a:srgbClr val="FFFFFF"/>
              </a:solidFill>
              <a:ln w="4185" cap="flat">
                <a:noFill/>
                <a:prstDash val="solid"/>
                <a:miter/>
              </a:ln>
            </p:spPr>
            <p:txBody>
              <a:bodyPr rtlCol="0" anchor="ctr"/>
              <a:lstStyle/>
              <a:p>
                <a:endParaRPr lang="en-GB" dirty="0"/>
              </a:p>
            </p:txBody>
          </p:sp>
          <p:sp>
            <p:nvSpPr>
              <p:cNvPr id="3426" name="Free-form: Shape 3425">
                <a:extLst>
                  <a:ext uri="{FF2B5EF4-FFF2-40B4-BE49-F238E27FC236}">
                    <a16:creationId xmlns:a16="http://schemas.microsoft.com/office/drawing/2014/main" id="{DC067820-6273-F14C-6F0F-E64472949104}"/>
                  </a:ext>
                </a:extLst>
              </p:cNvPr>
              <p:cNvSpPr/>
              <p:nvPr/>
            </p:nvSpPr>
            <p:spPr>
              <a:xfrm>
                <a:off x="8896399"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6263"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27" name="Free-form: Shape 3426">
                <a:extLst>
                  <a:ext uri="{FF2B5EF4-FFF2-40B4-BE49-F238E27FC236}">
                    <a16:creationId xmlns:a16="http://schemas.microsoft.com/office/drawing/2014/main" id="{DAAB8838-A96A-5D5C-9264-002003C91FC6}"/>
                  </a:ext>
                </a:extLst>
              </p:cNvPr>
              <p:cNvSpPr/>
              <p:nvPr/>
            </p:nvSpPr>
            <p:spPr>
              <a:xfrm>
                <a:off x="8957352" y="1996367"/>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28" name="Free-form: Shape 3427">
                <a:extLst>
                  <a:ext uri="{FF2B5EF4-FFF2-40B4-BE49-F238E27FC236}">
                    <a16:creationId xmlns:a16="http://schemas.microsoft.com/office/drawing/2014/main" id="{ED68B3E3-7D75-1940-B6C8-6A626277A245}"/>
                  </a:ext>
                </a:extLst>
              </p:cNvPr>
              <p:cNvSpPr/>
              <p:nvPr/>
            </p:nvSpPr>
            <p:spPr>
              <a:xfrm>
                <a:off x="8892814"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8"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29" name="Free-form: Shape 3428">
                <a:extLst>
                  <a:ext uri="{FF2B5EF4-FFF2-40B4-BE49-F238E27FC236}">
                    <a16:creationId xmlns:a16="http://schemas.microsoft.com/office/drawing/2014/main" id="{297C130C-2510-000A-902C-52E578705121}"/>
                  </a:ext>
                </a:extLst>
              </p:cNvPr>
              <p:cNvSpPr/>
              <p:nvPr/>
            </p:nvSpPr>
            <p:spPr>
              <a:xfrm>
                <a:off x="8943189"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9" y="9164"/>
                      <a:pt x="35944" y="2326"/>
                    </a:cubicBezTo>
                    <a:cubicBezTo>
                      <a:pt x="24650" y="-2993"/>
                      <a:pt x="14969" y="1566"/>
                      <a:pt x="9322" y="8404"/>
                    </a:cubicBezTo>
                    <a:cubicBezTo>
                      <a:pt x="-358"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30" name="Free-form: Shape 3429">
                <a:extLst>
                  <a:ext uri="{FF2B5EF4-FFF2-40B4-BE49-F238E27FC236}">
                    <a16:creationId xmlns:a16="http://schemas.microsoft.com/office/drawing/2014/main" id="{D4C58BDF-4D64-9E5B-772D-C7A6C70EDBA7}"/>
                  </a:ext>
                </a:extLst>
              </p:cNvPr>
              <p:cNvSpPr/>
              <p:nvPr/>
            </p:nvSpPr>
            <p:spPr>
              <a:xfrm>
                <a:off x="9019021"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31" name="Free-form: Shape 3430">
                <a:extLst>
                  <a:ext uri="{FF2B5EF4-FFF2-40B4-BE49-F238E27FC236}">
                    <a16:creationId xmlns:a16="http://schemas.microsoft.com/office/drawing/2014/main" id="{D632C8EC-3843-F2E7-4DDC-FB71D4C7F2B0}"/>
                  </a:ext>
                </a:extLst>
              </p:cNvPr>
              <p:cNvSpPr/>
              <p:nvPr/>
            </p:nvSpPr>
            <p:spPr>
              <a:xfrm>
                <a:off x="9080780"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3"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432" name="Free-form: Shape 3431">
                <a:extLst>
                  <a:ext uri="{FF2B5EF4-FFF2-40B4-BE49-F238E27FC236}">
                    <a16:creationId xmlns:a16="http://schemas.microsoft.com/office/drawing/2014/main" id="{45B8ABFA-866E-55C0-3A2C-35BF2468CB23}"/>
                  </a:ext>
                </a:extLst>
              </p:cNvPr>
              <p:cNvSpPr/>
              <p:nvPr/>
            </p:nvSpPr>
            <p:spPr>
              <a:xfrm>
                <a:off x="9015436"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19362"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33" name="Free-form: Shape 3432">
                <a:extLst>
                  <a:ext uri="{FF2B5EF4-FFF2-40B4-BE49-F238E27FC236}">
                    <a16:creationId xmlns:a16="http://schemas.microsoft.com/office/drawing/2014/main" id="{D355DD72-7DAE-8723-FC24-D752ADA8601A}"/>
                  </a:ext>
                </a:extLst>
              </p:cNvPr>
              <p:cNvSpPr/>
              <p:nvPr/>
            </p:nvSpPr>
            <p:spPr>
              <a:xfrm>
                <a:off x="9065811"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34" name="Free-form: Shape 3433">
                <a:extLst>
                  <a:ext uri="{FF2B5EF4-FFF2-40B4-BE49-F238E27FC236}">
                    <a16:creationId xmlns:a16="http://schemas.microsoft.com/office/drawing/2014/main" id="{2EBC60FC-93C9-9EA5-F098-068A36E26B8E}"/>
                  </a:ext>
                </a:extLst>
              </p:cNvPr>
              <p:cNvSpPr/>
              <p:nvPr/>
            </p:nvSpPr>
            <p:spPr>
              <a:xfrm>
                <a:off x="9132411"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3" y="19932"/>
                      <a:pt x="37916" y="7016"/>
                      <a:pt x="25815" y="1697"/>
                    </a:cubicBezTo>
                    <a:cubicBezTo>
                      <a:pt x="17748" y="-2102"/>
                      <a:pt x="11294" y="938"/>
                      <a:pt x="6454" y="6256"/>
                    </a:cubicBezTo>
                    <a:cubicBezTo>
                      <a:pt x="0" y="10055"/>
                      <a:pt x="-1614" y="18413"/>
                      <a:pt x="1614"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35" name="Free-form: Shape 3434">
                <a:extLst>
                  <a:ext uri="{FF2B5EF4-FFF2-40B4-BE49-F238E27FC236}">
                    <a16:creationId xmlns:a16="http://schemas.microsoft.com/office/drawing/2014/main" id="{CC1478D5-FF7A-8C85-62B3-85EBFC450DDD}"/>
                  </a:ext>
                </a:extLst>
              </p:cNvPr>
              <p:cNvSpPr/>
              <p:nvPr/>
            </p:nvSpPr>
            <p:spPr>
              <a:xfrm>
                <a:off x="9143257" y="1988141"/>
                <a:ext cx="46468" cy="43075"/>
              </a:xfrm>
              <a:custGeom>
                <a:avLst/>
                <a:gdLst>
                  <a:gd name="connsiteX0" fmla="*/ 37557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50" y="-2993"/>
                      <a:pt x="14969" y="1566"/>
                      <a:pt x="9322"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3436" name="Graphic 294">
                <a:extLst>
                  <a:ext uri="{FF2B5EF4-FFF2-40B4-BE49-F238E27FC236}">
                    <a16:creationId xmlns:a16="http://schemas.microsoft.com/office/drawing/2014/main" id="{AE28C3B7-88D3-8E5B-4B2E-1E08C92F3A69}"/>
                  </a:ext>
                </a:extLst>
              </p:cNvPr>
              <p:cNvGrpSpPr/>
              <p:nvPr/>
            </p:nvGrpSpPr>
            <p:grpSpPr>
              <a:xfrm>
                <a:off x="8963500" y="2236352"/>
                <a:ext cx="298076" cy="178295"/>
                <a:chOff x="8963500" y="2236352"/>
                <a:chExt cx="298076" cy="178295"/>
              </a:xfrm>
            </p:grpSpPr>
            <p:sp>
              <p:nvSpPr>
                <p:cNvPr id="3437" name="Free-form: Shape 3436">
                  <a:extLst>
                    <a:ext uri="{FF2B5EF4-FFF2-40B4-BE49-F238E27FC236}">
                      <a16:creationId xmlns:a16="http://schemas.microsoft.com/office/drawing/2014/main" id="{D049E926-E335-D433-A6AD-422AD61A5279}"/>
                    </a:ext>
                  </a:extLst>
                </p:cNvPr>
                <p:cNvSpPr/>
                <p:nvPr/>
              </p:nvSpPr>
              <p:spPr>
                <a:xfrm>
                  <a:off x="8963500" y="2236352"/>
                  <a:ext cx="154070" cy="132670"/>
                </a:xfrm>
                <a:custGeom>
                  <a:avLst/>
                  <a:gdLst>
                    <a:gd name="connsiteX0" fmla="*/ 151969 w 154070"/>
                    <a:gd name="connsiteY0" fmla="*/ 69424 h 132670"/>
                    <a:gd name="connsiteX1" fmla="*/ 76944 w 154070"/>
                    <a:gd name="connsiteY1" fmla="*/ 132486 h 132670"/>
                    <a:gd name="connsiteX2" fmla="*/ 1918 w 154070"/>
                    <a:gd name="connsiteY2" fmla="*/ 71703 h 132670"/>
                    <a:gd name="connsiteX3" fmla="*/ 76137 w 154070"/>
                    <a:gd name="connsiteY3" fmla="*/ 284 h 132670"/>
                    <a:gd name="connsiteX4" fmla="*/ 151969 w 15407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70" h="132670">
                      <a:moveTo>
                        <a:pt x="151969" y="69424"/>
                      </a:moveTo>
                      <a:cubicBezTo>
                        <a:pt x="143095" y="100575"/>
                        <a:pt x="113246" y="135525"/>
                        <a:pt x="76944" y="132486"/>
                      </a:cubicBezTo>
                      <a:cubicBezTo>
                        <a:pt x="47095" y="129447"/>
                        <a:pt x="12406" y="105134"/>
                        <a:pt x="1918" y="71703"/>
                      </a:cubicBezTo>
                      <a:cubicBezTo>
                        <a:pt x="-10183" y="32195"/>
                        <a:pt x="37414" y="2563"/>
                        <a:pt x="76137" y="284"/>
                      </a:cubicBezTo>
                      <a:cubicBezTo>
                        <a:pt x="127767"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438" name="Free-form: Shape 3437">
                  <a:extLst>
                    <a:ext uri="{FF2B5EF4-FFF2-40B4-BE49-F238E27FC236}">
                      <a16:creationId xmlns:a16="http://schemas.microsoft.com/office/drawing/2014/main" id="{44735D0A-38D3-E312-9334-ADF15E8D1BD6}"/>
                    </a:ext>
                  </a:extLst>
                </p:cNvPr>
                <p:cNvSpPr/>
                <p:nvPr/>
              </p:nvSpPr>
              <p:spPr>
                <a:xfrm>
                  <a:off x="8984780" y="2264876"/>
                  <a:ext cx="54857" cy="35974"/>
                </a:xfrm>
                <a:custGeom>
                  <a:avLst/>
                  <a:gdLst>
                    <a:gd name="connsiteX0" fmla="*/ 54857 w 54857"/>
                    <a:gd name="connsiteY0" fmla="*/ 10508 h 35974"/>
                    <a:gd name="connsiteX1" fmla="*/ 35496 w 54857"/>
                    <a:gd name="connsiteY1" fmla="*/ 30262 h 35974"/>
                    <a:gd name="connsiteX2" fmla="*/ 4840 w 54857"/>
                    <a:gd name="connsiteY2" fmla="*/ 30262 h 35974"/>
                    <a:gd name="connsiteX3" fmla="*/ 19362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857" y="16586"/>
                        <a:pt x="44370" y="23424"/>
                        <a:pt x="35496" y="30262"/>
                      </a:cubicBezTo>
                      <a:cubicBezTo>
                        <a:pt x="26622" y="37100"/>
                        <a:pt x="14521" y="38620"/>
                        <a:pt x="4840" y="30262"/>
                      </a:cubicBezTo>
                      <a:cubicBezTo>
                        <a:pt x="-4840" y="21905"/>
                        <a:pt x="0" y="5949"/>
                        <a:pt x="19362" y="1391"/>
                      </a:cubicBezTo>
                      <a:cubicBezTo>
                        <a:pt x="38723"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439" name="Free-form: Shape 3438">
                  <a:extLst>
                    <a:ext uri="{FF2B5EF4-FFF2-40B4-BE49-F238E27FC236}">
                      <a16:creationId xmlns:a16="http://schemas.microsoft.com/office/drawing/2014/main" id="{215F1D95-1596-2640-9AC8-0083482B20BB}"/>
                    </a:ext>
                  </a:extLst>
                </p:cNvPr>
                <p:cNvSpPr/>
                <p:nvPr/>
              </p:nvSpPr>
              <p:spPr>
                <a:xfrm>
                  <a:off x="8978326" y="2246513"/>
                  <a:ext cx="139822" cy="121750"/>
                </a:xfrm>
                <a:custGeom>
                  <a:avLst/>
                  <a:gdLst>
                    <a:gd name="connsiteX0" fmla="*/ 110521 w 139822"/>
                    <a:gd name="connsiteY0" fmla="*/ 0 h 121750"/>
                    <a:gd name="connsiteX1" fmla="*/ 112941 w 139822"/>
                    <a:gd name="connsiteY1" fmla="*/ 30391 h 121750"/>
                    <a:gd name="connsiteX2" fmla="*/ 37916 w 139822"/>
                    <a:gd name="connsiteY2" fmla="*/ 95732 h 121750"/>
                    <a:gd name="connsiteX3" fmla="*/ 0 w 139822"/>
                    <a:gd name="connsiteY3" fmla="*/ 83576 h 121750"/>
                    <a:gd name="connsiteX4" fmla="*/ 62924 w 139822"/>
                    <a:gd name="connsiteY4" fmla="*/ 121565 h 121750"/>
                    <a:gd name="connsiteX5" fmla="*/ 137950 w 139822"/>
                    <a:gd name="connsiteY5" fmla="*/ 58503 h 121750"/>
                    <a:gd name="connsiteX6" fmla="*/ 110521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1" y="0"/>
                      </a:moveTo>
                      <a:cubicBezTo>
                        <a:pt x="114555" y="9117"/>
                        <a:pt x="115361" y="19754"/>
                        <a:pt x="112941" y="30391"/>
                      </a:cubicBezTo>
                      <a:cubicBezTo>
                        <a:pt x="105681" y="62302"/>
                        <a:pt x="76639" y="98772"/>
                        <a:pt x="37916" y="95732"/>
                      </a:cubicBezTo>
                      <a:cubicBezTo>
                        <a:pt x="25815" y="94973"/>
                        <a:pt x="12101" y="90414"/>
                        <a:pt x="0" y="83576"/>
                      </a:cubicBezTo>
                      <a:cubicBezTo>
                        <a:pt x="16134" y="105610"/>
                        <a:pt x="40336" y="120045"/>
                        <a:pt x="62924" y="121565"/>
                      </a:cubicBezTo>
                      <a:cubicBezTo>
                        <a:pt x="99227" y="124604"/>
                        <a:pt x="128269" y="89654"/>
                        <a:pt x="137950" y="58503"/>
                      </a:cubicBezTo>
                      <a:cubicBezTo>
                        <a:pt x="144403" y="34950"/>
                        <a:pt x="133916"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7" name="Graphic 294">
              <a:extLst>
                <a:ext uri="{FF2B5EF4-FFF2-40B4-BE49-F238E27FC236}">
                  <a16:creationId xmlns:a16="http://schemas.microsoft.com/office/drawing/2014/main" id="{A594050D-7949-D27E-20D6-0B010444313C}"/>
                </a:ext>
              </a:extLst>
            </p:cNvPr>
            <p:cNvGrpSpPr/>
            <p:nvPr/>
          </p:nvGrpSpPr>
          <p:grpSpPr>
            <a:xfrm>
              <a:off x="7818784" y="1948454"/>
              <a:ext cx="648245" cy="722476"/>
              <a:chOff x="10091997" y="1938755"/>
              <a:chExt cx="686885" cy="737172"/>
            </a:xfrm>
          </p:grpSpPr>
          <p:sp>
            <p:nvSpPr>
              <p:cNvPr id="3396" name="Free-form: Shape 3395">
                <a:extLst>
                  <a:ext uri="{FF2B5EF4-FFF2-40B4-BE49-F238E27FC236}">
                    <a16:creationId xmlns:a16="http://schemas.microsoft.com/office/drawing/2014/main" id="{8390B0E1-DBF3-61E2-5A86-C5542B8497BD}"/>
                  </a:ext>
                </a:extLst>
              </p:cNvPr>
              <p:cNvSpPr/>
              <p:nvPr/>
            </p:nvSpPr>
            <p:spPr>
              <a:xfrm>
                <a:off x="10091997" y="2044833"/>
                <a:ext cx="356370" cy="441693"/>
              </a:xfrm>
              <a:custGeom>
                <a:avLst/>
                <a:gdLst>
                  <a:gd name="connsiteX0" fmla="*/ 326331 w 356370"/>
                  <a:gd name="connsiteY0" fmla="*/ 1857 h 441693"/>
                  <a:gd name="connsiteX1" fmla="*/ 339239 w 356370"/>
                  <a:gd name="connsiteY1" fmla="*/ 308809 h 441693"/>
                  <a:gd name="connsiteX2" fmla="*/ 329558 w 356370"/>
                  <a:gd name="connsiteY2" fmla="*/ 419737 h 441693"/>
                  <a:gd name="connsiteX3" fmla="*/ 323105 w 356370"/>
                  <a:gd name="connsiteY3" fmla="*/ 425815 h 441693"/>
                  <a:gd name="connsiteX4" fmla="*/ 162567 w 356370"/>
                  <a:gd name="connsiteY4" fmla="*/ 435692 h 441693"/>
                  <a:gd name="connsiteX5" fmla="*/ 41558 w 356370"/>
                  <a:gd name="connsiteY5" fmla="*/ 434933 h 441693"/>
                  <a:gd name="connsiteX6" fmla="*/ 13323 w 356370"/>
                  <a:gd name="connsiteY6" fmla="*/ 201680 h 441693"/>
                  <a:gd name="connsiteX7" fmla="*/ 32684 w 356370"/>
                  <a:gd name="connsiteY7" fmla="*/ 8695 h 441693"/>
                  <a:gd name="connsiteX8" fmla="*/ 95608 w 356370"/>
                  <a:gd name="connsiteY8" fmla="*/ 3377 h 441693"/>
                  <a:gd name="connsiteX9" fmla="*/ 170634 w 356370"/>
                  <a:gd name="connsiteY9" fmla="*/ 338 h 441693"/>
                  <a:gd name="connsiteX10" fmla="*/ 248886 w 356370"/>
                  <a:gd name="connsiteY10" fmla="*/ 338 h 441693"/>
                  <a:gd name="connsiteX11" fmla="*/ 323105 w 356370"/>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0" h="441693">
                    <a:moveTo>
                      <a:pt x="326331" y="1857"/>
                    </a:moveTo>
                    <a:cubicBezTo>
                      <a:pt x="386835" y="48204"/>
                      <a:pt x="336819" y="245747"/>
                      <a:pt x="339239" y="308809"/>
                    </a:cubicBezTo>
                    <a:cubicBezTo>
                      <a:pt x="340046" y="339960"/>
                      <a:pt x="352953" y="392385"/>
                      <a:pt x="329558" y="419737"/>
                    </a:cubicBezTo>
                    <a:cubicBezTo>
                      <a:pt x="327945" y="422016"/>
                      <a:pt x="325525" y="423536"/>
                      <a:pt x="323105" y="425815"/>
                    </a:cubicBezTo>
                    <a:cubicBezTo>
                      <a:pt x="289222" y="453167"/>
                      <a:pt x="202096" y="437212"/>
                      <a:pt x="162567" y="435692"/>
                    </a:cubicBezTo>
                    <a:cubicBezTo>
                      <a:pt x="127877" y="434173"/>
                      <a:pt x="74634" y="444810"/>
                      <a:pt x="41558" y="434933"/>
                    </a:cubicBezTo>
                    <a:cubicBezTo>
                      <a:pt x="-14106" y="417458"/>
                      <a:pt x="13323" y="249546"/>
                      <a:pt x="13323" y="201680"/>
                    </a:cubicBezTo>
                    <a:cubicBezTo>
                      <a:pt x="13323" y="140897"/>
                      <a:pt x="-27013" y="28450"/>
                      <a:pt x="32684" y="8695"/>
                    </a:cubicBezTo>
                    <a:cubicBezTo>
                      <a:pt x="47205" y="3377"/>
                      <a:pt x="80280" y="4137"/>
                      <a:pt x="95608" y="3377"/>
                    </a:cubicBezTo>
                    <a:cubicBezTo>
                      <a:pt x="114163" y="1857"/>
                      <a:pt x="152079" y="338"/>
                      <a:pt x="170634" y="338"/>
                    </a:cubicBezTo>
                    <a:cubicBezTo>
                      <a:pt x="189996" y="-422"/>
                      <a:pt x="229524" y="338"/>
                      <a:pt x="248886" y="338"/>
                    </a:cubicBezTo>
                    <a:cubicBezTo>
                      <a:pt x="264214"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397" name="Free-form: Shape 3396">
                <a:extLst>
                  <a:ext uri="{FF2B5EF4-FFF2-40B4-BE49-F238E27FC236}">
                    <a16:creationId xmlns:a16="http://schemas.microsoft.com/office/drawing/2014/main" id="{E2022C4A-7001-FC33-3E8F-1BFAC7FC5D3C}"/>
                  </a:ext>
                </a:extLst>
              </p:cNvPr>
              <p:cNvSpPr/>
              <p:nvPr/>
            </p:nvSpPr>
            <p:spPr>
              <a:xfrm>
                <a:off x="10098562" y="2046131"/>
                <a:ext cx="349783" cy="441155"/>
              </a:xfrm>
              <a:custGeom>
                <a:avLst/>
                <a:gdLst>
                  <a:gd name="connsiteX0" fmla="*/ 272170 w 349783"/>
                  <a:gd name="connsiteY0" fmla="*/ 331824 h 441155"/>
                  <a:gd name="connsiteX1" fmla="*/ 259261 w 349783"/>
                  <a:gd name="connsiteY1" fmla="*/ 348539 h 441155"/>
                  <a:gd name="connsiteX2" fmla="*/ 164875 w 349783"/>
                  <a:gd name="connsiteY2" fmla="*/ 375132 h 441155"/>
                  <a:gd name="connsiteX3" fmla="*/ 113245 w 349783"/>
                  <a:gd name="connsiteY3" fmla="*/ 375132 h 441155"/>
                  <a:gd name="connsiteX4" fmla="*/ 57581 w 349783"/>
                  <a:gd name="connsiteY4" fmla="*/ 346260 h 441155"/>
                  <a:gd name="connsiteX5" fmla="*/ 25312 w 349783"/>
                  <a:gd name="connsiteY5" fmla="*/ 261165 h 441155"/>
                  <a:gd name="connsiteX6" fmla="*/ 25312 w 349783"/>
                  <a:gd name="connsiteY6" fmla="*/ 162393 h 441155"/>
                  <a:gd name="connsiteX7" fmla="*/ 303 w 349783"/>
                  <a:gd name="connsiteY7" fmla="*/ 128963 h 441155"/>
                  <a:gd name="connsiteX8" fmla="*/ 6757 w 349783"/>
                  <a:gd name="connsiteY8" fmla="*/ 201142 h 441155"/>
                  <a:gd name="connsiteX9" fmla="*/ 34993 w 349783"/>
                  <a:gd name="connsiteY9" fmla="*/ 434395 h 441155"/>
                  <a:gd name="connsiteX10" fmla="*/ 156001 w 349783"/>
                  <a:gd name="connsiteY10" fmla="*/ 435154 h 441155"/>
                  <a:gd name="connsiteX11" fmla="*/ 316540 w 349783"/>
                  <a:gd name="connsiteY11" fmla="*/ 425277 h 441155"/>
                  <a:gd name="connsiteX12" fmla="*/ 322993 w 349783"/>
                  <a:gd name="connsiteY12" fmla="*/ 419199 h 441155"/>
                  <a:gd name="connsiteX13" fmla="*/ 339934 w 349783"/>
                  <a:gd name="connsiteY13" fmla="*/ 302193 h 441155"/>
                  <a:gd name="connsiteX14" fmla="*/ 306858 w 349783"/>
                  <a:gd name="connsiteY14" fmla="*/ 2079 h 441155"/>
                  <a:gd name="connsiteX15" fmla="*/ 299598 w 349783"/>
                  <a:gd name="connsiteY15" fmla="*/ 119845 h 441155"/>
                  <a:gd name="connsiteX16" fmla="*/ 290724 w 349783"/>
                  <a:gd name="connsiteY16" fmla="*/ 230014 h 441155"/>
                  <a:gd name="connsiteX17" fmla="*/ 272170 w 349783"/>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3" h="441155">
                    <a:moveTo>
                      <a:pt x="272170" y="331824"/>
                    </a:moveTo>
                    <a:cubicBezTo>
                      <a:pt x="268136" y="337903"/>
                      <a:pt x="264103" y="343981"/>
                      <a:pt x="259261" y="348539"/>
                    </a:cubicBezTo>
                    <a:cubicBezTo>
                      <a:pt x="235060" y="375132"/>
                      <a:pt x="199565" y="375892"/>
                      <a:pt x="164875" y="375132"/>
                    </a:cubicBezTo>
                    <a:cubicBezTo>
                      <a:pt x="147934" y="375132"/>
                      <a:pt x="130186" y="373612"/>
                      <a:pt x="113245" y="375132"/>
                    </a:cubicBezTo>
                    <a:cubicBezTo>
                      <a:pt x="89849" y="377411"/>
                      <a:pt x="71295" y="362215"/>
                      <a:pt x="57581" y="346260"/>
                    </a:cubicBezTo>
                    <a:cubicBezTo>
                      <a:pt x="33379" y="318908"/>
                      <a:pt x="20471" y="296115"/>
                      <a:pt x="25312" y="261165"/>
                    </a:cubicBezTo>
                    <a:cubicBezTo>
                      <a:pt x="29345" y="229254"/>
                      <a:pt x="38220" y="192784"/>
                      <a:pt x="25312" y="162393"/>
                    </a:cubicBezTo>
                    <a:cubicBezTo>
                      <a:pt x="19665" y="150237"/>
                      <a:pt x="10791" y="138840"/>
                      <a:pt x="303" y="128963"/>
                    </a:cubicBezTo>
                    <a:cubicBezTo>
                      <a:pt x="3530" y="154795"/>
                      <a:pt x="6757" y="180628"/>
                      <a:pt x="6757" y="201142"/>
                    </a:cubicBezTo>
                    <a:cubicBezTo>
                      <a:pt x="6757" y="249008"/>
                      <a:pt x="-20671" y="416920"/>
                      <a:pt x="34993" y="434395"/>
                    </a:cubicBezTo>
                    <a:cubicBezTo>
                      <a:pt x="68068" y="444272"/>
                      <a:pt x="121312" y="434395"/>
                      <a:pt x="156001" y="435154"/>
                    </a:cubicBezTo>
                    <a:cubicBezTo>
                      <a:pt x="196338" y="436674"/>
                      <a:pt x="282657" y="452629"/>
                      <a:pt x="316540" y="425277"/>
                    </a:cubicBezTo>
                    <a:cubicBezTo>
                      <a:pt x="318959" y="423758"/>
                      <a:pt x="320573" y="421478"/>
                      <a:pt x="322993" y="419199"/>
                    </a:cubicBezTo>
                    <a:cubicBezTo>
                      <a:pt x="346388" y="391847"/>
                      <a:pt x="340741" y="334104"/>
                      <a:pt x="339934" y="302193"/>
                    </a:cubicBezTo>
                    <a:cubicBezTo>
                      <a:pt x="338321" y="239131"/>
                      <a:pt x="378657" y="-26033"/>
                      <a:pt x="306858" y="2079"/>
                    </a:cubicBezTo>
                    <a:cubicBezTo>
                      <a:pt x="276203" y="14236"/>
                      <a:pt x="294758" y="60582"/>
                      <a:pt x="299598" y="119845"/>
                    </a:cubicBezTo>
                    <a:cubicBezTo>
                      <a:pt x="302825" y="156315"/>
                      <a:pt x="297178" y="193544"/>
                      <a:pt x="290724" y="230014"/>
                    </a:cubicBezTo>
                    <a:cubicBezTo>
                      <a:pt x="283463" y="263444"/>
                      <a:pt x="291530" y="299913"/>
                      <a:pt x="272170" y="331824"/>
                    </a:cubicBezTo>
                    <a:close/>
                  </a:path>
                </a:pathLst>
              </a:custGeom>
              <a:solidFill>
                <a:srgbClr val="8F66B5"/>
              </a:solidFill>
              <a:ln w="4185" cap="flat">
                <a:noFill/>
                <a:prstDash val="solid"/>
                <a:miter/>
              </a:ln>
            </p:spPr>
            <p:txBody>
              <a:bodyPr rtlCol="0" anchor="ctr"/>
              <a:lstStyle/>
              <a:p>
                <a:endParaRPr lang="en-GB" dirty="0"/>
              </a:p>
            </p:txBody>
          </p:sp>
          <p:sp>
            <p:nvSpPr>
              <p:cNvPr id="3398" name="Free-form: Shape 3397">
                <a:extLst>
                  <a:ext uri="{FF2B5EF4-FFF2-40B4-BE49-F238E27FC236}">
                    <a16:creationId xmlns:a16="http://schemas.microsoft.com/office/drawing/2014/main" id="{1DBB92F2-36B8-1B50-5485-A7A295F2F2B4}"/>
                  </a:ext>
                </a:extLst>
              </p:cNvPr>
              <p:cNvSpPr/>
              <p:nvPr/>
            </p:nvSpPr>
            <p:spPr>
              <a:xfrm>
                <a:off x="10320539" y="2187872"/>
                <a:ext cx="42271" cy="39811"/>
              </a:xfrm>
              <a:custGeom>
                <a:avLst/>
                <a:gdLst>
                  <a:gd name="connsiteX0" fmla="*/ 42126 w 42271"/>
                  <a:gd name="connsiteY0" fmla="*/ 19892 h 39811"/>
                  <a:gd name="connsiteX1" fmla="*/ 21150 w 42271"/>
                  <a:gd name="connsiteY1" fmla="*/ 39646 h 39811"/>
                  <a:gd name="connsiteX2" fmla="*/ 176 w 42271"/>
                  <a:gd name="connsiteY2" fmla="*/ 19892 h 39811"/>
                  <a:gd name="connsiteX3" fmla="*/ 21150 w 42271"/>
                  <a:gd name="connsiteY3" fmla="*/ 137 h 39811"/>
                  <a:gd name="connsiteX4" fmla="*/ 42126 w 42271"/>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1" h="39811">
                    <a:moveTo>
                      <a:pt x="42126" y="19892"/>
                    </a:moveTo>
                    <a:cubicBezTo>
                      <a:pt x="43739" y="31288"/>
                      <a:pt x="31638" y="38886"/>
                      <a:pt x="21150" y="39646"/>
                    </a:cubicBezTo>
                    <a:cubicBezTo>
                      <a:pt x="8243" y="41165"/>
                      <a:pt x="-1437" y="32048"/>
                      <a:pt x="176" y="19892"/>
                    </a:cubicBezTo>
                    <a:cubicBezTo>
                      <a:pt x="982" y="10014"/>
                      <a:pt x="9857" y="-1382"/>
                      <a:pt x="21150" y="137"/>
                    </a:cubicBezTo>
                    <a:cubicBezTo>
                      <a:pt x="30832" y="1657"/>
                      <a:pt x="40512" y="10014"/>
                      <a:pt x="42126" y="19892"/>
                    </a:cubicBezTo>
                    <a:close/>
                  </a:path>
                </a:pathLst>
              </a:custGeom>
              <a:solidFill>
                <a:srgbClr val="54BCE8"/>
              </a:solidFill>
              <a:ln w="4185" cap="flat">
                <a:noFill/>
                <a:prstDash val="solid"/>
                <a:miter/>
              </a:ln>
            </p:spPr>
            <p:txBody>
              <a:bodyPr rtlCol="0" anchor="ctr"/>
              <a:lstStyle/>
              <a:p>
                <a:endParaRPr lang="en-GB" dirty="0"/>
              </a:p>
            </p:txBody>
          </p:sp>
          <p:sp>
            <p:nvSpPr>
              <p:cNvPr id="3399" name="Free-form: Shape 3398">
                <a:extLst>
                  <a:ext uri="{FF2B5EF4-FFF2-40B4-BE49-F238E27FC236}">
                    <a16:creationId xmlns:a16="http://schemas.microsoft.com/office/drawing/2014/main" id="{374F93D7-154C-F2BC-DA38-DF459FEB6757}"/>
                  </a:ext>
                </a:extLst>
              </p:cNvPr>
              <p:cNvSpPr/>
              <p:nvPr/>
            </p:nvSpPr>
            <p:spPr>
              <a:xfrm>
                <a:off x="10169701" y="2397423"/>
                <a:ext cx="56312" cy="47404"/>
              </a:xfrm>
              <a:custGeom>
                <a:avLst/>
                <a:gdLst>
                  <a:gd name="connsiteX0" fmla="*/ 42106 w 56312"/>
                  <a:gd name="connsiteY0" fmla="*/ 39035 h 47404"/>
                  <a:gd name="connsiteX1" fmla="*/ 4190 w 56312"/>
                  <a:gd name="connsiteY1" fmla="*/ 42074 h 47404"/>
                  <a:gd name="connsiteX2" fmla="*/ 17098 w 56312"/>
                  <a:gd name="connsiteY2" fmla="*/ 8643 h 47404"/>
                  <a:gd name="connsiteX3" fmla="*/ 55013 w 56312"/>
                  <a:gd name="connsiteY3" fmla="*/ 5604 h 47404"/>
                  <a:gd name="connsiteX4" fmla="*/ 42106 w 5631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2" h="47404">
                    <a:moveTo>
                      <a:pt x="42106" y="39035"/>
                    </a:moveTo>
                    <a:cubicBezTo>
                      <a:pt x="28392" y="50431"/>
                      <a:pt x="11451" y="48912"/>
                      <a:pt x="4190" y="42074"/>
                    </a:cubicBezTo>
                    <a:cubicBezTo>
                      <a:pt x="-4683" y="33716"/>
                      <a:pt x="963" y="18520"/>
                      <a:pt x="17098" y="8643"/>
                    </a:cubicBezTo>
                    <a:cubicBezTo>
                      <a:pt x="30812" y="286"/>
                      <a:pt x="49367" y="-4273"/>
                      <a:pt x="55013" y="5604"/>
                    </a:cubicBezTo>
                    <a:cubicBezTo>
                      <a:pt x="59047" y="13962"/>
                      <a:pt x="53400" y="29157"/>
                      <a:pt x="42106" y="39035"/>
                    </a:cubicBezTo>
                    <a:close/>
                  </a:path>
                </a:pathLst>
              </a:custGeom>
              <a:solidFill>
                <a:srgbClr val="54BCE8"/>
              </a:solidFill>
              <a:ln w="4185" cap="flat">
                <a:noFill/>
                <a:prstDash val="solid"/>
                <a:miter/>
              </a:ln>
            </p:spPr>
            <p:txBody>
              <a:bodyPr rtlCol="0" anchor="ctr"/>
              <a:lstStyle/>
              <a:p>
                <a:endParaRPr lang="en-GB" dirty="0"/>
              </a:p>
            </p:txBody>
          </p:sp>
          <p:sp>
            <p:nvSpPr>
              <p:cNvPr id="3400" name="Free-form: Shape 3399">
                <a:extLst>
                  <a:ext uri="{FF2B5EF4-FFF2-40B4-BE49-F238E27FC236}">
                    <a16:creationId xmlns:a16="http://schemas.microsoft.com/office/drawing/2014/main" id="{84125B3A-CDF9-4272-042E-820D0492F00A}"/>
                  </a:ext>
                </a:extLst>
              </p:cNvPr>
              <p:cNvSpPr/>
              <p:nvPr/>
            </p:nvSpPr>
            <p:spPr>
              <a:xfrm>
                <a:off x="10180121" y="2146837"/>
                <a:ext cx="56830" cy="51278"/>
              </a:xfrm>
              <a:custGeom>
                <a:avLst/>
                <a:gdLst>
                  <a:gd name="connsiteX0" fmla="*/ 56694 w 56830"/>
                  <a:gd name="connsiteY0" fmla="*/ 25217 h 51278"/>
                  <a:gd name="connsiteX1" fmla="*/ 28459 w 56830"/>
                  <a:gd name="connsiteY1" fmla="*/ 51050 h 51278"/>
                  <a:gd name="connsiteX2" fmla="*/ 223 w 56830"/>
                  <a:gd name="connsiteY2" fmla="*/ 25977 h 51278"/>
                  <a:gd name="connsiteX3" fmla="*/ 28459 w 56830"/>
                  <a:gd name="connsiteY3" fmla="*/ 144 h 51278"/>
                  <a:gd name="connsiteX4" fmla="*/ 56694 w 56830"/>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0" h="51278">
                    <a:moveTo>
                      <a:pt x="56694" y="25217"/>
                    </a:moveTo>
                    <a:cubicBezTo>
                      <a:pt x="55081" y="38133"/>
                      <a:pt x="44593" y="53329"/>
                      <a:pt x="28459" y="51050"/>
                    </a:cubicBezTo>
                    <a:cubicBezTo>
                      <a:pt x="15551" y="49530"/>
                      <a:pt x="2644" y="38133"/>
                      <a:pt x="223" y="25977"/>
                    </a:cubicBezTo>
                    <a:cubicBezTo>
                      <a:pt x="-2196" y="11541"/>
                      <a:pt x="15551" y="2424"/>
                      <a:pt x="28459" y="144"/>
                    </a:cubicBezTo>
                    <a:cubicBezTo>
                      <a:pt x="45401" y="-1375"/>
                      <a:pt x="58308"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401" name="Free-form: Shape 3400">
                <a:extLst>
                  <a:ext uri="{FF2B5EF4-FFF2-40B4-BE49-F238E27FC236}">
                    <a16:creationId xmlns:a16="http://schemas.microsoft.com/office/drawing/2014/main" id="{155F81D8-7CAF-6E4D-F812-00D73F208CAE}"/>
                  </a:ext>
                </a:extLst>
              </p:cNvPr>
              <p:cNvSpPr/>
              <p:nvPr/>
            </p:nvSpPr>
            <p:spPr>
              <a:xfrm>
                <a:off x="10343919" y="2370316"/>
                <a:ext cx="33322" cy="32769"/>
              </a:xfrm>
              <a:custGeom>
                <a:avLst/>
                <a:gdLst>
                  <a:gd name="connsiteX0" fmla="*/ 16326 w 33322"/>
                  <a:gd name="connsiteY0" fmla="*/ 32712 h 32769"/>
                  <a:gd name="connsiteX1" fmla="*/ 191 w 33322"/>
                  <a:gd name="connsiteY1" fmla="*/ 15997 h 32769"/>
                  <a:gd name="connsiteX2" fmla="*/ 17132 w 33322"/>
                  <a:gd name="connsiteY2" fmla="*/ 41 h 32769"/>
                  <a:gd name="connsiteX3" fmla="*/ 33267 w 33322"/>
                  <a:gd name="connsiteY3" fmla="*/ 16757 h 32769"/>
                  <a:gd name="connsiteX4" fmla="*/ 16326 w 33322"/>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 h="32769">
                    <a:moveTo>
                      <a:pt x="16326" y="32712"/>
                    </a:moveTo>
                    <a:cubicBezTo>
                      <a:pt x="7452" y="31952"/>
                      <a:pt x="-1422" y="25114"/>
                      <a:pt x="191" y="15997"/>
                    </a:cubicBezTo>
                    <a:cubicBezTo>
                      <a:pt x="1804" y="9159"/>
                      <a:pt x="9065" y="1561"/>
                      <a:pt x="17132" y="41"/>
                    </a:cubicBezTo>
                    <a:cubicBezTo>
                      <a:pt x="26006" y="-718"/>
                      <a:pt x="32460" y="9159"/>
                      <a:pt x="33267" y="16757"/>
                    </a:cubicBezTo>
                    <a:cubicBezTo>
                      <a:pt x="34073" y="26634"/>
                      <a:pt x="26006"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3402" name="Free-form: Shape 3401">
                <a:extLst>
                  <a:ext uri="{FF2B5EF4-FFF2-40B4-BE49-F238E27FC236}">
                    <a16:creationId xmlns:a16="http://schemas.microsoft.com/office/drawing/2014/main" id="{6CAD1C5A-D8EF-FA17-6CAB-CB4D99ED5DF6}"/>
                  </a:ext>
                </a:extLst>
              </p:cNvPr>
              <p:cNvSpPr/>
              <p:nvPr/>
            </p:nvSpPr>
            <p:spPr>
              <a:xfrm>
                <a:off x="10142208" y="2075456"/>
                <a:ext cx="143077" cy="39199"/>
              </a:xfrm>
              <a:custGeom>
                <a:avLst/>
                <a:gdLst>
                  <a:gd name="connsiteX0" fmla="*/ 142204 w 143077"/>
                  <a:gd name="connsiteY0" fmla="*/ 21379 h 39199"/>
                  <a:gd name="connsiteX1" fmla="*/ 74439 w 143077"/>
                  <a:gd name="connsiteY1" fmla="*/ 37335 h 39199"/>
                  <a:gd name="connsiteX2" fmla="*/ 2642 w 143077"/>
                  <a:gd name="connsiteY2" fmla="*/ 25938 h 39199"/>
                  <a:gd name="connsiteX3" fmla="*/ 70406 w 143077"/>
                  <a:gd name="connsiteY3" fmla="*/ 106 h 39199"/>
                  <a:gd name="connsiteX4" fmla="*/ 142204 w 143077"/>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77" h="39199">
                    <a:moveTo>
                      <a:pt x="142204" y="21379"/>
                    </a:moveTo>
                    <a:cubicBezTo>
                      <a:pt x="134944" y="28217"/>
                      <a:pt x="103482" y="32776"/>
                      <a:pt x="74439" y="37335"/>
                    </a:cubicBezTo>
                    <a:cubicBezTo>
                      <a:pt x="45397" y="41894"/>
                      <a:pt x="14743" y="38095"/>
                      <a:pt x="2642" y="25938"/>
                    </a:cubicBezTo>
                    <a:cubicBezTo>
                      <a:pt x="-9459" y="13782"/>
                      <a:pt x="21196" y="-1414"/>
                      <a:pt x="70406" y="106"/>
                    </a:cubicBezTo>
                    <a:cubicBezTo>
                      <a:pt x="118809" y="1625"/>
                      <a:pt x="148659" y="14541"/>
                      <a:pt x="142204" y="21379"/>
                    </a:cubicBezTo>
                    <a:close/>
                  </a:path>
                </a:pathLst>
              </a:custGeom>
              <a:solidFill>
                <a:srgbClr val="FFFFFF"/>
              </a:solidFill>
              <a:ln w="4185" cap="flat">
                <a:noFill/>
                <a:prstDash val="solid"/>
                <a:miter/>
              </a:ln>
            </p:spPr>
            <p:txBody>
              <a:bodyPr rtlCol="0" anchor="ctr"/>
              <a:lstStyle/>
              <a:p>
                <a:endParaRPr lang="en-GB" dirty="0"/>
              </a:p>
            </p:txBody>
          </p:sp>
          <p:sp>
            <p:nvSpPr>
              <p:cNvPr id="3403" name="Free-form: Shape 3402">
                <a:extLst>
                  <a:ext uri="{FF2B5EF4-FFF2-40B4-BE49-F238E27FC236}">
                    <a16:creationId xmlns:a16="http://schemas.microsoft.com/office/drawing/2014/main" id="{674C455A-DAFD-5267-54AF-0BE2F5865C71}"/>
                  </a:ext>
                </a:extLst>
              </p:cNvPr>
              <p:cNvSpPr/>
              <p:nvPr/>
            </p:nvSpPr>
            <p:spPr>
              <a:xfrm>
                <a:off x="10309856" y="2077014"/>
                <a:ext cx="38751" cy="32297"/>
              </a:xfrm>
              <a:custGeom>
                <a:avLst/>
                <a:gdLst>
                  <a:gd name="connsiteX0" fmla="*/ 38287 w 38751"/>
                  <a:gd name="connsiteY0" fmla="*/ 22861 h 32297"/>
                  <a:gd name="connsiteX1" fmla="*/ 18926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7" y="28180"/>
                      <a:pt x="26993" y="30459"/>
                      <a:pt x="18926" y="31979"/>
                    </a:cubicBezTo>
                    <a:cubicBezTo>
                      <a:pt x="10858" y="33498"/>
                      <a:pt x="2791" y="29699"/>
                      <a:pt x="372" y="18302"/>
                    </a:cubicBezTo>
                    <a:cubicBezTo>
                      <a:pt x="-2049" y="6906"/>
                      <a:pt x="7631"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3404" name="Free-form: Shape 3403">
                <a:extLst>
                  <a:ext uri="{FF2B5EF4-FFF2-40B4-BE49-F238E27FC236}">
                    <a16:creationId xmlns:a16="http://schemas.microsoft.com/office/drawing/2014/main" id="{C9E7C69D-00BD-5617-66B3-7934EB3ECDFE}"/>
                  </a:ext>
                </a:extLst>
              </p:cNvPr>
              <p:cNvSpPr/>
              <p:nvPr/>
            </p:nvSpPr>
            <p:spPr>
              <a:xfrm>
                <a:off x="10119393" y="1991940"/>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05" name="Free-form: Shape 3404">
                <a:extLst>
                  <a:ext uri="{FF2B5EF4-FFF2-40B4-BE49-F238E27FC236}">
                    <a16:creationId xmlns:a16="http://schemas.microsoft.com/office/drawing/2014/main" id="{6809F1ED-8BFC-5A78-BA01-30B3108144BF}"/>
                  </a:ext>
                </a:extLst>
              </p:cNvPr>
              <p:cNvSpPr/>
              <p:nvPr/>
            </p:nvSpPr>
            <p:spPr>
              <a:xfrm>
                <a:off x="10181152" y="1996367"/>
                <a:ext cx="33608" cy="31397"/>
              </a:xfrm>
              <a:custGeom>
                <a:avLst/>
                <a:gdLst>
                  <a:gd name="connsiteX0" fmla="*/ 27428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8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406" name="Free-form: Shape 3405">
                <a:extLst>
                  <a:ext uri="{FF2B5EF4-FFF2-40B4-BE49-F238E27FC236}">
                    <a16:creationId xmlns:a16="http://schemas.microsoft.com/office/drawing/2014/main" id="{5E3A1F49-9B69-CDD4-EBB0-C99CF5389A5C}"/>
                  </a:ext>
                </a:extLst>
              </p:cNvPr>
              <p:cNvSpPr/>
              <p:nvPr/>
            </p:nvSpPr>
            <p:spPr>
              <a:xfrm>
                <a:off x="10115807" y="1947741"/>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4" y="18413"/>
                      <a:pt x="1614" y="23731"/>
                    </a:cubicBezTo>
                    <a:cubicBezTo>
                      <a:pt x="6454" y="32089"/>
                      <a:pt x="20168"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407" name="Free-form: Shape 3406">
                <a:extLst>
                  <a:ext uri="{FF2B5EF4-FFF2-40B4-BE49-F238E27FC236}">
                    <a16:creationId xmlns:a16="http://schemas.microsoft.com/office/drawing/2014/main" id="{91077481-8342-1F3E-F602-BB3A3C1D9150}"/>
                  </a:ext>
                </a:extLst>
              </p:cNvPr>
              <p:cNvSpPr/>
              <p:nvPr/>
            </p:nvSpPr>
            <p:spPr>
              <a:xfrm>
                <a:off x="10166182" y="1941794"/>
                <a:ext cx="46469" cy="43314"/>
              </a:xfrm>
              <a:custGeom>
                <a:avLst/>
                <a:gdLst>
                  <a:gd name="connsiteX0" fmla="*/ 37558 w 46469"/>
                  <a:gd name="connsiteY0" fmla="*/ 36516 h 43314"/>
                  <a:gd name="connsiteX1" fmla="*/ 35944 w 46469"/>
                  <a:gd name="connsiteY1" fmla="*/ 2326 h 43314"/>
                  <a:gd name="connsiteX2" fmla="*/ 9322 w 46469"/>
                  <a:gd name="connsiteY2" fmla="*/ 8404 h 43314"/>
                  <a:gd name="connsiteX3" fmla="*/ 2061 w 46469"/>
                  <a:gd name="connsiteY3" fmla="*/ 32717 h 43314"/>
                  <a:gd name="connsiteX4" fmla="*/ 37558 w 46469"/>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314">
                    <a:moveTo>
                      <a:pt x="37558" y="36516"/>
                    </a:moveTo>
                    <a:cubicBezTo>
                      <a:pt x="47239" y="26639"/>
                      <a:pt x="52079" y="9164"/>
                      <a:pt x="35944" y="2326"/>
                    </a:cubicBezTo>
                    <a:cubicBezTo>
                      <a:pt x="24650" y="-2993"/>
                      <a:pt x="14970" y="1566"/>
                      <a:pt x="9322" y="8404"/>
                    </a:cubicBezTo>
                    <a:cubicBezTo>
                      <a:pt x="-358" y="13722"/>
                      <a:pt x="-1972" y="25119"/>
                      <a:pt x="2061" y="32717"/>
                    </a:cubicBezTo>
                    <a:cubicBezTo>
                      <a:pt x="8516" y="4487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08" name="Free-form: Shape 3407">
                <a:extLst>
                  <a:ext uri="{FF2B5EF4-FFF2-40B4-BE49-F238E27FC236}">
                    <a16:creationId xmlns:a16="http://schemas.microsoft.com/office/drawing/2014/main" id="{A56ACC36-135E-2C01-DB96-DDEE25A20A7F}"/>
                  </a:ext>
                </a:extLst>
              </p:cNvPr>
              <p:cNvSpPr/>
              <p:nvPr/>
            </p:nvSpPr>
            <p:spPr>
              <a:xfrm>
                <a:off x="102420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09" name="Free-form: Shape 3408">
                <a:extLst>
                  <a:ext uri="{FF2B5EF4-FFF2-40B4-BE49-F238E27FC236}">
                    <a16:creationId xmlns:a16="http://schemas.microsoft.com/office/drawing/2014/main" id="{10BA77D7-B1A6-03EF-5969-58AB5791DB5D}"/>
                  </a:ext>
                </a:extLst>
              </p:cNvPr>
              <p:cNvSpPr/>
              <p:nvPr/>
            </p:nvSpPr>
            <p:spPr>
              <a:xfrm>
                <a:off x="10303774" y="1992568"/>
                <a:ext cx="33608" cy="31634"/>
              </a:xfrm>
              <a:custGeom>
                <a:avLst/>
                <a:gdLst>
                  <a:gd name="connsiteX0" fmla="*/ 27429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9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20168"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10" name="Free-form: Shape 3409">
                <a:extLst>
                  <a:ext uri="{FF2B5EF4-FFF2-40B4-BE49-F238E27FC236}">
                    <a16:creationId xmlns:a16="http://schemas.microsoft.com/office/drawing/2014/main" id="{FABA9280-DAE1-1FEB-8EBC-D21C4E362978}"/>
                  </a:ext>
                </a:extLst>
              </p:cNvPr>
              <p:cNvSpPr/>
              <p:nvPr/>
            </p:nvSpPr>
            <p:spPr>
              <a:xfrm>
                <a:off x="10238429" y="1943942"/>
                <a:ext cx="33609" cy="31953"/>
              </a:xfrm>
              <a:custGeom>
                <a:avLst/>
                <a:gdLst>
                  <a:gd name="connsiteX0" fmla="*/ 27429 w 33609"/>
                  <a:gd name="connsiteY0" fmla="*/ 26770 h 31953"/>
                  <a:gd name="connsiteX1" fmla="*/ 25815 w 33609"/>
                  <a:gd name="connsiteY1" fmla="*/ 1697 h 31953"/>
                  <a:gd name="connsiteX2" fmla="*/ 6454 w 33609"/>
                  <a:gd name="connsiteY2" fmla="*/ 6256 h 31953"/>
                  <a:gd name="connsiteX3" fmla="*/ 1613 w 33609"/>
                  <a:gd name="connsiteY3" fmla="*/ 23731 h 31953"/>
                  <a:gd name="connsiteX4" fmla="*/ 27429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9" y="26770"/>
                    </a:moveTo>
                    <a:cubicBezTo>
                      <a:pt x="33882" y="19932"/>
                      <a:pt x="37916" y="7016"/>
                      <a:pt x="25815" y="1697"/>
                    </a:cubicBezTo>
                    <a:cubicBezTo>
                      <a:pt x="17748" y="-2102"/>
                      <a:pt x="11295" y="938"/>
                      <a:pt x="6454" y="6256"/>
                    </a:cubicBezTo>
                    <a:cubicBezTo>
                      <a:pt x="0" y="10055"/>
                      <a:pt x="-1614" y="18413"/>
                      <a:pt x="1613" y="23731"/>
                    </a:cubicBezTo>
                    <a:cubicBezTo>
                      <a:pt x="6454" y="32848"/>
                      <a:pt x="20168"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11" name="Free-form: Shape 3410">
                <a:extLst>
                  <a:ext uri="{FF2B5EF4-FFF2-40B4-BE49-F238E27FC236}">
                    <a16:creationId xmlns:a16="http://schemas.microsoft.com/office/drawing/2014/main" id="{67346918-047E-8EB0-E8E1-F4B14968A26A}"/>
                  </a:ext>
                </a:extLst>
              </p:cNvPr>
              <p:cNvSpPr/>
              <p:nvPr/>
            </p:nvSpPr>
            <p:spPr>
              <a:xfrm>
                <a:off x="10288805" y="1938755"/>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412" name="Free-form: Shape 3411">
                <a:extLst>
                  <a:ext uri="{FF2B5EF4-FFF2-40B4-BE49-F238E27FC236}">
                    <a16:creationId xmlns:a16="http://schemas.microsoft.com/office/drawing/2014/main" id="{FF242D6A-AFF4-AF15-83A5-CB8B39E0DBD2}"/>
                  </a:ext>
                </a:extLst>
              </p:cNvPr>
              <p:cNvSpPr/>
              <p:nvPr/>
            </p:nvSpPr>
            <p:spPr>
              <a:xfrm>
                <a:off x="10356211" y="1943942"/>
                <a:ext cx="33608" cy="31953"/>
              </a:xfrm>
              <a:custGeom>
                <a:avLst/>
                <a:gdLst>
                  <a:gd name="connsiteX0" fmla="*/ 27429 w 33608"/>
                  <a:gd name="connsiteY0" fmla="*/ 26770 h 31953"/>
                  <a:gd name="connsiteX1" fmla="*/ 25815 w 33608"/>
                  <a:gd name="connsiteY1" fmla="*/ 1697 h 31953"/>
                  <a:gd name="connsiteX2" fmla="*/ 6454 w 33608"/>
                  <a:gd name="connsiteY2" fmla="*/ 6256 h 31953"/>
                  <a:gd name="connsiteX3" fmla="*/ 1613 w 33608"/>
                  <a:gd name="connsiteY3" fmla="*/ 23731 h 31953"/>
                  <a:gd name="connsiteX4" fmla="*/ 27429 w 33608"/>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953">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848"/>
                      <a:pt x="19361" y="35128"/>
                      <a:pt x="27429" y="26770"/>
                    </a:cubicBezTo>
                    <a:close/>
                  </a:path>
                </a:pathLst>
              </a:custGeom>
              <a:solidFill>
                <a:srgbClr val="FFFFFF"/>
              </a:solidFill>
              <a:ln w="4185" cap="flat">
                <a:noFill/>
                <a:prstDash val="solid"/>
                <a:miter/>
              </a:ln>
            </p:spPr>
            <p:txBody>
              <a:bodyPr rtlCol="0" anchor="ctr"/>
              <a:lstStyle/>
              <a:p>
                <a:endParaRPr lang="en-GB" dirty="0"/>
              </a:p>
            </p:txBody>
          </p:sp>
          <p:sp>
            <p:nvSpPr>
              <p:cNvPr id="3413" name="Free-form: Shape 3412">
                <a:extLst>
                  <a:ext uri="{FF2B5EF4-FFF2-40B4-BE49-F238E27FC236}">
                    <a16:creationId xmlns:a16="http://schemas.microsoft.com/office/drawing/2014/main" id="{3BAE22C7-34E8-8C9C-127B-DE1C90787005}"/>
                  </a:ext>
                </a:extLst>
              </p:cNvPr>
              <p:cNvSpPr/>
              <p:nvPr/>
            </p:nvSpPr>
            <p:spPr>
              <a:xfrm>
                <a:off x="10367057" y="198814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1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9" y="9164"/>
                      <a:pt x="35944" y="2326"/>
                    </a:cubicBezTo>
                    <a:cubicBezTo>
                      <a:pt x="24650" y="-2993"/>
                      <a:pt x="14969" y="1566"/>
                      <a:pt x="9322" y="8404"/>
                    </a:cubicBezTo>
                    <a:cubicBezTo>
                      <a:pt x="-358" y="13722"/>
                      <a:pt x="-1972" y="25119"/>
                      <a:pt x="2061" y="32717"/>
                    </a:cubicBezTo>
                    <a:cubicBezTo>
                      <a:pt x="8516"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grpSp>
            <p:nvGrpSpPr>
              <p:cNvPr id="3414" name="Graphic 294">
                <a:extLst>
                  <a:ext uri="{FF2B5EF4-FFF2-40B4-BE49-F238E27FC236}">
                    <a16:creationId xmlns:a16="http://schemas.microsoft.com/office/drawing/2014/main" id="{9C303218-0BEF-0351-81FD-FEA533E6AF5B}"/>
                  </a:ext>
                </a:extLst>
              </p:cNvPr>
              <p:cNvGrpSpPr/>
              <p:nvPr/>
            </p:nvGrpSpPr>
            <p:grpSpPr>
              <a:xfrm>
                <a:off x="10187301" y="2236352"/>
                <a:ext cx="297937" cy="178295"/>
                <a:chOff x="10187301" y="2236352"/>
                <a:chExt cx="297937" cy="178295"/>
              </a:xfrm>
            </p:grpSpPr>
            <p:sp>
              <p:nvSpPr>
                <p:cNvPr id="3415" name="Free-form: Shape 3414">
                  <a:extLst>
                    <a:ext uri="{FF2B5EF4-FFF2-40B4-BE49-F238E27FC236}">
                      <a16:creationId xmlns:a16="http://schemas.microsoft.com/office/drawing/2014/main" id="{CE496416-0610-C976-8EB0-E3E1E38D5982}"/>
                    </a:ext>
                  </a:extLst>
                </p:cNvPr>
                <p:cNvSpPr/>
                <p:nvPr/>
              </p:nvSpPr>
              <p:spPr>
                <a:xfrm>
                  <a:off x="10187301" y="2236352"/>
                  <a:ext cx="154037" cy="132670"/>
                </a:xfrm>
                <a:custGeom>
                  <a:avLst/>
                  <a:gdLst>
                    <a:gd name="connsiteX0" fmla="*/ 151969 w 154037"/>
                    <a:gd name="connsiteY0" fmla="*/ 69424 h 132670"/>
                    <a:gd name="connsiteX1" fmla="*/ 76943 w 154037"/>
                    <a:gd name="connsiteY1" fmla="*/ 132486 h 132670"/>
                    <a:gd name="connsiteX2" fmla="*/ 1918 w 154037"/>
                    <a:gd name="connsiteY2" fmla="*/ 71703 h 132670"/>
                    <a:gd name="connsiteX3" fmla="*/ 76136 w 154037"/>
                    <a:gd name="connsiteY3" fmla="*/ 284 h 132670"/>
                    <a:gd name="connsiteX4" fmla="*/ 151969 w 154037"/>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 h="132670">
                      <a:moveTo>
                        <a:pt x="151969" y="69424"/>
                      </a:moveTo>
                      <a:cubicBezTo>
                        <a:pt x="143095" y="100575"/>
                        <a:pt x="113245" y="135525"/>
                        <a:pt x="76943" y="132486"/>
                      </a:cubicBezTo>
                      <a:cubicBezTo>
                        <a:pt x="47094" y="129447"/>
                        <a:pt x="12405" y="105134"/>
                        <a:pt x="1918" y="71703"/>
                      </a:cubicBezTo>
                      <a:cubicBezTo>
                        <a:pt x="-10183" y="32195"/>
                        <a:pt x="37413" y="2563"/>
                        <a:pt x="76136" y="284"/>
                      </a:cubicBezTo>
                      <a:cubicBezTo>
                        <a:pt x="126960" y="-3515"/>
                        <a:pt x="163263"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416" name="Free-form: Shape 3415">
                  <a:extLst>
                    <a:ext uri="{FF2B5EF4-FFF2-40B4-BE49-F238E27FC236}">
                      <a16:creationId xmlns:a16="http://schemas.microsoft.com/office/drawing/2014/main" id="{AB7162F6-D6AC-5448-29EA-B7F9A3233C42}"/>
                    </a:ext>
                  </a:extLst>
                </p:cNvPr>
                <p:cNvSpPr/>
                <p:nvPr/>
              </p:nvSpPr>
              <p:spPr>
                <a:xfrm>
                  <a:off x="10208580" y="2264876"/>
                  <a:ext cx="54857" cy="35974"/>
                </a:xfrm>
                <a:custGeom>
                  <a:avLst/>
                  <a:gdLst>
                    <a:gd name="connsiteX0" fmla="*/ 54857 w 54857"/>
                    <a:gd name="connsiteY0" fmla="*/ 10508 h 35974"/>
                    <a:gd name="connsiteX1" fmla="*/ 35496 w 54857"/>
                    <a:gd name="connsiteY1" fmla="*/ 30262 h 35974"/>
                    <a:gd name="connsiteX2" fmla="*/ 4841 w 54857"/>
                    <a:gd name="connsiteY2" fmla="*/ 30262 h 35974"/>
                    <a:gd name="connsiteX3" fmla="*/ 19361 w 54857"/>
                    <a:gd name="connsiteY3" fmla="*/ 1391 h 35974"/>
                    <a:gd name="connsiteX4" fmla="*/ 54857 w 54857"/>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57" h="35974">
                      <a:moveTo>
                        <a:pt x="54857" y="10508"/>
                      </a:moveTo>
                      <a:cubicBezTo>
                        <a:pt x="54051" y="16586"/>
                        <a:pt x="44369" y="23424"/>
                        <a:pt x="35496" y="30262"/>
                      </a:cubicBezTo>
                      <a:cubicBezTo>
                        <a:pt x="26622" y="37100"/>
                        <a:pt x="14521" y="38620"/>
                        <a:pt x="4841" y="30262"/>
                      </a:cubicBezTo>
                      <a:cubicBezTo>
                        <a:pt x="-4840" y="21905"/>
                        <a:pt x="0" y="5949"/>
                        <a:pt x="19361" y="1391"/>
                      </a:cubicBezTo>
                      <a:cubicBezTo>
                        <a:pt x="37916" y="-3168"/>
                        <a:pt x="54857"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417" name="Free-form: Shape 3416">
                  <a:extLst>
                    <a:ext uri="{FF2B5EF4-FFF2-40B4-BE49-F238E27FC236}">
                      <a16:creationId xmlns:a16="http://schemas.microsoft.com/office/drawing/2014/main" id="{F7A81408-E1FD-92B7-87C3-A0905ACB3F88}"/>
                    </a:ext>
                  </a:extLst>
                </p:cNvPr>
                <p:cNvSpPr/>
                <p:nvPr/>
              </p:nvSpPr>
              <p:spPr>
                <a:xfrm>
                  <a:off x="10202127" y="2246513"/>
                  <a:ext cx="139750" cy="121750"/>
                </a:xfrm>
                <a:custGeom>
                  <a:avLst/>
                  <a:gdLst>
                    <a:gd name="connsiteX0" fmla="*/ 110521 w 139750"/>
                    <a:gd name="connsiteY0" fmla="*/ 0 h 121750"/>
                    <a:gd name="connsiteX1" fmla="*/ 112941 w 139750"/>
                    <a:gd name="connsiteY1" fmla="*/ 30391 h 121750"/>
                    <a:gd name="connsiteX2" fmla="*/ 37916 w 139750"/>
                    <a:gd name="connsiteY2" fmla="*/ 95732 h 121750"/>
                    <a:gd name="connsiteX3" fmla="*/ 0 w 139750"/>
                    <a:gd name="connsiteY3" fmla="*/ 83576 h 121750"/>
                    <a:gd name="connsiteX4" fmla="*/ 62924 w 139750"/>
                    <a:gd name="connsiteY4" fmla="*/ 121565 h 121750"/>
                    <a:gd name="connsiteX5" fmla="*/ 137950 w 139750"/>
                    <a:gd name="connsiteY5" fmla="*/ 58503 h 121750"/>
                    <a:gd name="connsiteX6" fmla="*/ 110521 w 139750"/>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50" h="121750">
                      <a:moveTo>
                        <a:pt x="110521" y="0"/>
                      </a:moveTo>
                      <a:cubicBezTo>
                        <a:pt x="114554" y="9117"/>
                        <a:pt x="115361" y="19754"/>
                        <a:pt x="112941" y="30391"/>
                      </a:cubicBezTo>
                      <a:cubicBezTo>
                        <a:pt x="105681" y="62302"/>
                        <a:pt x="76639" y="98772"/>
                        <a:pt x="37916" y="95732"/>
                      </a:cubicBezTo>
                      <a:cubicBezTo>
                        <a:pt x="25815" y="94973"/>
                        <a:pt x="12101" y="90414"/>
                        <a:pt x="0" y="83576"/>
                      </a:cubicBezTo>
                      <a:cubicBezTo>
                        <a:pt x="16134" y="105610"/>
                        <a:pt x="41143" y="120045"/>
                        <a:pt x="62924" y="121565"/>
                      </a:cubicBezTo>
                      <a:cubicBezTo>
                        <a:pt x="99226" y="124604"/>
                        <a:pt x="128269" y="89654"/>
                        <a:pt x="137950" y="58503"/>
                      </a:cubicBezTo>
                      <a:cubicBezTo>
                        <a:pt x="144404" y="34950"/>
                        <a:pt x="133109" y="12916"/>
                        <a:pt x="110521"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8" name="Graphic 294">
              <a:extLst>
                <a:ext uri="{FF2B5EF4-FFF2-40B4-BE49-F238E27FC236}">
                  <a16:creationId xmlns:a16="http://schemas.microsoft.com/office/drawing/2014/main" id="{DDAF6EB8-001F-A8F8-BFCA-D4F67FEFDB20}"/>
                </a:ext>
              </a:extLst>
            </p:cNvPr>
            <p:cNvGrpSpPr/>
            <p:nvPr/>
          </p:nvGrpSpPr>
          <p:grpSpPr>
            <a:xfrm>
              <a:off x="8430142" y="1948454"/>
              <a:ext cx="648246" cy="722476"/>
              <a:chOff x="10739796" y="1938755"/>
              <a:chExt cx="686887" cy="737172"/>
            </a:xfrm>
          </p:grpSpPr>
          <p:sp>
            <p:nvSpPr>
              <p:cNvPr id="3374" name="Free-form: Shape 3373">
                <a:extLst>
                  <a:ext uri="{FF2B5EF4-FFF2-40B4-BE49-F238E27FC236}">
                    <a16:creationId xmlns:a16="http://schemas.microsoft.com/office/drawing/2014/main" id="{C09DB0E1-AE06-669B-D920-B9B0C30ABF3F}"/>
                  </a:ext>
                </a:extLst>
              </p:cNvPr>
              <p:cNvSpPr/>
              <p:nvPr/>
            </p:nvSpPr>
            <p:spPr>
              <a:xfrm>
                <a:off x="10739796" y="2044833"/>
                <a:ext cx="356371" cy="441693"/>
              </a:xfrm>
              <a:custGeom>
                <a:avLst/>
                <a:gdLst>
                  <a:gd name="connsiteX0" fmla="*/ 326332 w 356371"/>
                  <a:gd name="connsiteY0" fmla="*/ 1857 h 441693"/>
                  <a:gd name="connsiteX1" fmla="*/ 339239 w 356371"/>
                  <a:gd name="connsiteY1" fmla="*/ 308809 h 441693"/>
                  <a:gd name="connsiteX2" fmla="*/ 329559 w 356371"/>
                  <a:gd name="connsiteY2" fmla="*/ 419737 h 441693"/>
                  <a:gd name="connsiteX3" fmla="*/ 323105 w 356371"/>
                  <a:gd name="connsiteY3" fmla="*/ 425815 h 441693"/>
                  <a:gd name="connsiteX4" fmla="*/ 162567 w 356371"/>
                  <a:gd name="connsiteY4" fmla="*/ 435692 h 441693"/>
                  <a:gd name="connsiteX5" fmla="*/ 41558 w 356371"/>
                  <a:gd name="connsiteY5" fmla="*/ 434933 h 441693"/>
                  <a:gd name="connsiteX6" fmla="*/ 13323 w 356371"/>
                  <a:gd name="connsiteY6" fmla="*/ 201680 h 441693"/>
                  <a:gd name="connsiteX7" fmla="*/ 32684 w 356371"/>
                  <a:gd name="connsiteY7" fmla="*/ 8695 h 441693"/>
                  <a:gd name="connsiteX8" fmla="*/ 95609 w 356371"/>
                  <a:gd name="connsiteY8" fmla="*/ 3377 h 441693"/>
                  <a:gd name="connsiteX9" fmla="*/ 170634 w 356371"/>
                  <a:gd name="connsiteY9" fmla="*/ 338 h 441693"/>
                  <a:gd name="connsiteX10" fmla="*/ 248887 w 356371"/>
                  <a:gd name="connsiteY10" fmla="*/ 338 h 441693"/>
                  <a:gd name="connsiteX11" fmla="*/ 323105 w 356371"/>
                  <a:gd name="connsiteY11" fmla="*/ 1097 h 44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371" h="441693">
                    <a:moveTo>
                      <a:pt x="326332" y="1857"/>
                    </a:moveTo>
                    <a:cubicBezTo>
                      <a:pt x="386836" y="48204"/>
                      <a:pt x="336820" y="245747"/>
                      <a:pt x="339239" y="308809"/>
                    </a:cubicBezTo>
                    <a:cubicBezTo>
                      <a:pt x="340046" y="339960"/>
                      <a:pt x="352954" y="392385"/>
                      <a:pt x="329559" y="419737"/>
                    </a:cubicBezTo>
                    <a:cubicBezTo>
                      <a:pt x="327945" y="422016"/>
                      <a:pt x="325526" y="423536"/>
                      <a:pt x="323105" y="425815"/>
                    </a:cubicBezTo>
                    <a:cubicBezTo>
                      <a:pt x="289223" y="453167"/>
                      <a:pt x="202096" y="437212"/>
                      <a:pt x="162567" y="435692"/>
                    </a:cubicBezTo>
                    <a:cubicBezTo>
                      <a:pt x="127878" y="434173"/>
                      <a:pt x="74635" y="444810"/>
                      <a:pt x="41558" y="434933"/>
                    </a:cubicBezTo>
                    <a:cubicBezTo>
                      <a:pt x="-14105" y="417458"/>
                      <a:pt x="13323" y="249546"/>
                      <a:pt x="13323" y="201680"/>
                    </a:cubicBezTo>
                    <a:cubicBezTo>
                      <a:pt x="13323" y="140897"/>
                      <a:pt x="-27013" y="28450"/>
                      <a:pt x="32684" y="8695"/>
                    </a:cubicBezTo>
                    <a:cubicBezTo>
                      <a:pt x="47206" y="3377"/>
                      <a:pt x="80281" y="4137"/>
                      <a:pt x="95609" y="3377"/>
                    </a:cubicBezTo>
                    <a:cubicBezTo>
                      <a:pt x="114163" y="1857"/>
                      <a:pt x="152080" y="338"/>
                      <a:pt x="170634" y="338"/>
                    </a:cubicBezTo>
                    <a:cubicBezTo>
                      <a:pt x="189996" y="-422"/>
                      <a:pt x="229525" y="338"/>
                      <a:pt x="248887" y="338"/>
                    </a:cubicBezTo>
                    <a:cubicBezTo>
                      <a:pt x="264215" y="338"/>
                      <a:pt x="323105" y="1097"/>
                      <a:pt x="323105" y="1097"/>
                    </a:cubicBezTo>
                  </a:path>
                </a:pathLst>
              </a:custGeom>
              <a:solidFill>
                <a:srgbClr val="BD9DD4"/>
              </a:solidFill>
              <a:ln w="4185" cap="flat">
                <a:noFill/>
                <a:prstDash val="solid"/>
                <a:miter/>
              </a:ln>
            </p:spPr>
            <p:txBody>
              <a:bodyPr rtlCol="0" anchor="ctr"/>
              <a:lstStyle/>
              <a:p>
                <a:endParaRPr lang="en-GB" dirty="0"/>
              </a:p>
            </p:txBody>
          </p:sp>
          <p:sp>
            <p:nvSpPr>
              <p:cNvPr id="3375" name="Free-form: Shape 3374">
                <a:extLst>
                  <a:ext uri="{FF2B5EF4-FFF2-40B4-BE49-F238E27FC236}">
                    <a16:creationId xmlns:a16="http://schemas.microsoft.com/office/drawing/2014/main" id="{D392233E-F9F4-D69E-EB06-94878F6AD753}"/>
                  </a:ext>
                </a:extLst>
              </p:cNvPr>
              <p:cNvSpPr/>
              <p:nvPr/>
            </p:nvSpPr>
            <p:spPr>
              <a:xfrm>
                <a:off x="10746361" y="2046131"/>
                <a:ext cx="349784" cy="441155"/>
              </a:xfrm>
              <a:custGeom>
                <a:avLst/>
                <a:gdLst>
                  <a:gd name="connsiteX0" fmla="*/ 272169 w 349784"/>
                  <a:gd name="connsiteY0" fmla="*/ 331824 h 441155"/>
                  <a:gd name="connsiteX1" fmla="*/ 259262 w 349784"/>
                  <a:gd name="connsiteY1" fmla="*/ 348539 h 441155"/>
                  <a:gd name="connsiteX2" fmla="*/ 164876 w 349784"/>
                  <a:gd name="connsiteY2" fmla="*/ 375132 h 441155"/>
                  <a:gd name="connsiteX3" fmla="*/ 113245 w 349784"/>
                  <a:gd name="connsiteY3" fmla="*/ 375132 h 441155"/>
                  <a:gd name="connsiteX4" fmla="*/ 57581 w 349784"/>
                  <a:gd name="connsiteY4" fmla="*/ 346260 h 441155"/>
                  <a:gd name="connsiteX5" fmla="*/ 25312 w 349784"/>
                  <a:gd name="connsiteY5" fmla="*/ 261165 h 441155"/>
                  <a:gd name="connsiteX6" fmla="*/ 25312 w 349784"/>
                  <a:gd name="connsiteY6" fmla="*/ 162393 h 441155"/>
                  <a:gd name="connsiteX7" fmla="*/ 304 w 349784"/>
                  <a:gd name="connsiteY7" fmla="*/ 128963 h 441155"/>
                  <a:gd name="connsiteX8" fmla="*/ 6757 w 349784"/>
                  <a:gd name="connsiteY8" fmla="*/ 201142 h 441155"/>
                  <a:gd name="connsiteX9" fmla="*/ 34992 w 349784"/>
                  <a:gd name="connsiteY9" fmla="*/ 434395 h 441155"/>
                  <a:gd name="connsiteX10" fmla="*/ 156001 w 349784"/>
                  <a:gd name="connsiteY10" fmla="*/ 435154 h 441155"/>
                  <a:gd name="connsiteX11" fmla="*/ 316539 w 349784"/>
                  <a:gd name="connsiteY11" fmla="*/ 425277 h 441155"/>
                  <a:gd name="connsiteX12" fmla="*/ 322993 w 349784"/>
                  <a:gd name="connsiteY12" fmla="*/ 419199 h 441155"/>
                  <a:gd name="connsiteX13" fmla="*/ 339935 w 349784"/>
                  <a:gd name="connsiteY13" fmla="*/ 302193 h 441155"/>
                  <a:gd name="connsiteX14" fmla="*/ 306859 w 349784"/>
                  <a:gd name="connsiteY14" fmla="*/ 2079 h 441155"/>
                  <a:gd name="connsiteX15" fmla="*/ 299598 w 349784"/>
                  <a:gd name="connsiteY15" fmla="*/ 119845 h 441155"/>
                  <a:gd name="connsiteX16" fmla="*/ 290725 w 349784"/>
                  <a:gd name="connsiteY16" fmla="*/ 230014 h 441155"/>
                  <a:gd name="connsiteX17" fmla="*/ 272169 w 349784"/>
                  <a:gd name="connsiteY17" fmla="*/ 331824 h 44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84" h="441155">
                    <a:moveTo>
                      <a:pt x="272169" y="331824"/>
                    </a:moveTo>
                    <a:cubicBezTo>
                      <a:pt x="268136" y="337903"/>
                      <a:pt x="264102" y="343981"/>
                      <a:pt x="259262" y="348539"/>
                    </a:cubicBezTo>
                    <a:cubicBezTo>
                      <a:pt x="235060" y="375132"/>
                      <a:pt x="199564" y="375892"/>
                      <a:pt x="164876" y="375132"/>
                    </a:cubicBezTo>
                    <a:cubicBezTo>
                      <a:pt x="147934" y="375132"/>
                      <a:pt x="130186" y="373612"/>
                      <a:pt x="113245" y="375132"/>
                    </a:cubicBezTo>
                    <a:cubicBezTo>
                      <a:pt x="89850" y="377411"/>
                      <a:pt x="71295" y="362215"/>
                      <a:pt x="57581" y="346260"/>
                    </a:cubicBezTo>
                    <a:cubicBezTo>
                      <a:pt x="33379" y="318908"/>
                      <a:pt x="20472" y="296115"/>
                      <a:pt x="25312" y="261165"/>
                    </a:cubicBezTo>
                    <a:cubicBezTo>
                      <a:pt x="29346" y="229254"/>
                      <a:pt x="38220" y="192784"/>
                      <a:pt x="25312" y="162393"/>
                    </a:cubicBezTo>
                    <a:cubicBezTo>
                      <a:pt x="19665" y="150237"/>
                      <a:pt x="10791" y="138840"/>
                      <a:pt x="304" y="128963"/>
                    </a:cubicBezTo>
                    <a:cubicBezTo>
                      <a:pt x="3531" y="154795"/>
                      <a:pt x="6757" y="180628"/>
                      <a:pt x="6757" y="201142"/>
                    </a:cubicBezTo>
                    <a:cubicBezTo>
                      <a:pt x="6757" y="249008"/>
                      <a:pt x="-20671" y="416920"/>
                      <a:pt x="34992" y="434395"/>
                    </a:cubicBezTo>
                    <a:cubicBezTo>
                      <a:pt x="68069" y="444272"/>
                      <a:pt x="121313" y="434395"/>
                      <a:pt x="156001" y="435154"/>
                    </a:cubicBezTo>
                    <a:cubicBezTo>
                      <a:pt x="196337" y="436674"/>
                      <a:pt x="282657" y="452629"/>
                      <a:pt x="316539" y="425277"/>
                    </a:cubicBezTo>
                    <a:cubicBezTo>
                      <a:pt x="318960" y="423758"/>
                      <a:pt x="320573" y="421478"/>
                      <a:pt x="322993" y="419199"/>
                    </a:cubicBezTo>
                    <a:cubicBezTo>
                      <a:pt x="346389" y="391847"/>
                      <a:pt x="340741" y="334104"/>
                      <a:pt x="339935" y="302193"/>
                    </a:cubicBezTo>
                    <a:cubicBezTo>
                      <a:pt x="338321" y="239131"/>
                      <a:pt x="378658" y="-26033"/>
                      <a:pt x="306859" y="2079"/>
                    </a:cubicBezTo>
                    <a:cubicBezTo>
                      <a:pt x="276203" y="14236"/>
                      <a:pt x="294758" y="60582"/>
                      <a:pt x="299598" y="119845"/>
                    </a:cubicBezTo>
                    <a:cubicBezTo>
                      <a:pt x="302825" y="156315"/>
                      <a:pt x="297178" y="193544"/>
                      <a:pt x="290725" y="230014"/>
                    </a:cubicBezTo>
                    <a:cubicBezTo>
                      <a:pt x="283464" y="263444"/>
                      <a:pt x="290725" y="299913"/>
                      <a:pt x="272169" y="331824"/>
                    </a:cubicBezTo>
                    <a:close/>
                  </a:path>
                </a:pathLst>
              </a:custGeom>
              <a:solidFill>
                <a:srgbClr val="8F66B5"/>
              </a:solidFill>
              <a:ln w="4185" cap="flat">
                <a:noFill/>
                <a:prstDash val="solid"/>
                <a:miter/>
              </a:ln>
            </p:spPr>
            <p:txBody>
              <a:bodyPr rtlCol="0" anchor="ctr"/>
              <a:lstStyle/>
              <a:p>
                <a:endParaRPr lang="en-GB" dirty="0"/>
              </a:p>
            </p:txBody>
          </p:sp>
          <p:sp>
            <p:nvSpPr>
              <p:cNvPr id="3376" name="Free-form: Shape 3375">
                <a:extLst>
                  <a:ext uri="{FF2B5EF4-FFF2-40B4-BE49-F238E27FC236}">
                    <a16:creationId xmlns:a16="http://schemas.microsoft.com/office/drawing/2014/main" id="{69C85CC6-B622-431D-D6AD-FBC2EC970953}"/>
                  </a:ext>
                </a:extLst>
              </p:cNvPr>
              <p:cNvSpPr/>
              <p:nvPr/>
            </p:nvSpPr>
            <p:spPr>
              <a:xfrm>
                <a:off x="10967532" y="2187872"/>
                <a:ext cx="42270" cy="39811"/>
              </a:xfrm>
              <a:custGeom>
                <a:avLst/>
                <a:gdLst>
                  <a:gd name="connsiteX0" fmla="*/ 42125 w 42270"/>
                  <a:gd name="connsiteY0" fmla="*/ 19892 h 39811"/>
                  <a:gd name="connsiteX1" fmla="*/ 21151 w 42270"/>
                  <a:gd name="connsiteY1" fmla="*/ 39646 h 39811"/>
                  <a:gd name="connsiteX2" fmla="*/ 176 w 42270"/>
                  <a:gd name="connsiteY2" fmla="*/ 19892 h 39811"/>
                  <a:gd name="connsiteX3" fmla="*/ 21151 w 42270"/>
                  <a:gd name="connsiteY3" fmla="*/ 137 h 39811"/>
                  <a:gd name="connsiteX4" fmla="*/ 42125 w 42270"/>
                  <a:gd name="connsiteY4" fmla="*/ 19892 h 3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0" h="39811">
                    <a:moveTo>
                      <a:pt x="42125" y="19892"/>
                    </a:moveTo>
                    <a:cubicBezTo>
                      <a:pt x="43738" y="31288"/>
                      <a:pt x="31637" y="38886"/>
                      <a:pt x="21151" y="39646"/>
                    </a:cubicBezTo>
                    <a:cubicBezTo>
                      <a:pt x="8243" y="41165"/>
                      <a:pt x="-1438" y="32048"/>
                      <a:pt x="176" y="19892"/>
                    </a:cubicBezTo>
                    <a:cubicBezTo>
                      <a:pt x="983" y="10014"/>
                      <a:pt x="9856" y="-1382"/>
                      <a:pt x="21151" y="137"/>
                    </a:cubicBezTo>
                    <a:cubicBezTo>
                      <a:pt x="31637" y="1657"/>
                      <a:pt x="41319" y="10014"/>
                      <a:pt x="42125" y="19892"/>
                    </a:cubicBezTo>
                    <a:close/>
                  </a:path>
                </a:pathLst>
              </a:custGeom>
              <a:solidFill>
                <a:srgbClr val="54BCE8"/>
              </a:solidFill>
              <a:ln w="4185" cap="flat">
                <a:noFill/>
                <a:prstDash val="solid"/>
                <a:miter/>
              </a:ln>
            </p:spPr>
            <p:txBody>
              <a:bodyPr rtlCol="0" anchor="ctr"/>
              <a:lstStyle/>
              <a:p>
                <a:endParaRPr lang="en-GB" dirty="0"/>
              </a:p>
            </p:txBody>
          </p:sp>
          <p:sp>
            <p:nvSpPr>
              <p:cNvPr id="3377" name="Free-form: Shape 3376">
                <a:extLst>
                  <a:ext uri="{FF2B5EF4-FFF2-40B4-BE49-F238E27FC236}">
                    <a16:creationId xmlns:a16="http://schemas.microsoft.com/office/drawing/2014/main" id="{6694B8CC-2224-0BD5-E014-7DE86336DD46}"/>
                  </a:ext>
                </a:extLst>
              </p:cNvPr>
              <p:cNvSpPr/>
              <p:nvPr/>
            </p:nvSpPr>
            <p:spPr>
              <a:xfrm>
                <a:off x="10816693" y="2397423"/>
                <a:ext cx="56742" cy="47404"/>
              </a:xfrm>
              <a:custGeom>
                <a:avLst/>
                <a:gdLst>
                  <a:gd name="connsiteX0" fmla="*/ 42107 w 56742"/>
                  <a:gd name="connsiteY0" fmla="*/ 39035 h 47404"/>
                  <a:gd name="connsiteX1" fmla="*/ 4190 w 56742"/>
                  <a:gd name="connsiteY1" fmla="*/ 42074 h 47404"/>
                  <a:gd name="connsiteX2" fmla="*/ 17098 w 56742"/>
                  <a:gd name="connsiteY2" fmla="*/ 8643 h 47404"/>
                  <a:gd name="connsiteX3" fmla="*/ 55014 w 56742"/>
                  <a:gd name="connsiteY3" fmla="*/ 5604 h 47404"/>
                  <a:gd name="connsiteX4" fmla="*/ 42107 w 56742"/>
                  <a:gd name="connsiteY4" fmla="*/ 39035 h 4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2" h="47404">
                    <a:moveTo>
                      <a:pt x="42107" y="39035"/>
                    </a:moveTo>
                    <a:cubicBezTo>
                      <a:pt x="28392" y="50431"/>
                      <a:pt x="11451" y="48912"/>
                      <a:pt x="4190" y="42074"/>
                    </a:cubicBezTo>
                    <a:cubicBezTo>
                      <a:pt x="-4683" y="33716"/>
                      <a:pt x="963" y="18520"/>
                      <a:pt x="17098" y="8643"/>
                    </a:cubicBezTo>
                    <a:cubicBezTo>
                      <a:pt x="30813" y="286"/>
                      <a:pt x="49367" y="-4273"/>
                      <a:pt x="55014" y="5604"/>
                    </a:cubicBezTo>
                    <a:cubicBezTo>
                      <a:pt x="59854" y="13962"/>
                      <a:pt x="54208" y="29157"/>
                      <a:pt x="42107" y="39035"/>
                    </a:cubicBezTo>
                    <a:close/>
                  </a:path>
                </a:pathLst>
              </a:custGeom>
              <a:solidFill>
                <a:srgbClr val="54BCE8"/>
              </a:solidFill>
              <a:ln w="4185" cap="flat">
                <a:noFill/>
                <a:prstDash val="solid"/>
                <a:miter/>
              </a:ln>
            </p:spPr>
            <p:txBody>
              <a:bodyPr rtlCol="0" anchor="ctr"/>
              <a:lstStyle/>
              <a:p>
                <a:endParaRPr lang="en-GB" dirty="0"/>
              </a:p>
            </p:txBody>
          </p:sp>
          <p:sp>
            <p:nvSpPr>
              <p:cNvPr id="3378" name="Free-form: Shape 3377">
                <a:extLst>
                  <a:ext uri="{FF2B5EF4-FFF2-40B4-BE49-F238E27FC236}">
                    <a16:creationId xmlns:a16="http://schemas.microsoft.com/office/drawing/2014/main" id="{DDD4DB40-704C-43F4-C264-2ED358EC4C72}"/>
                  </a:ext>
                </a:extLst>
              </p:cNvPr>
              <p:cNvSpPr/>
              <p:nvPr/>
            </p:nvSpPr>
            <p:spPr>
              <a:xfrm>
                <a:off x="10827114" y="2146837"/>
                <a:ext cx="56972" cy="51278"/>
              </a:xfrm>
              <a:custGeom>
                <a:avLst/>
                <a:gdLst>
                  <a:gd name="connsiteX0" fmla="*/ 56694 w 56972"/>
                  <a:gd name="connsiteY0" fmla="*/ 25217 h 51278"/>
                  <a:gd name="connsiteX1" fmla="*/ 28459 w 56972"/>
                  <a:gd name="connsiteY1" fmla="*/ 51050 h 51278"/>
                  <a:gd name="connsiteX2" fmla="*/ 224 w 56972"/>
                  <a:gd name="connsiteY2" fmla="*/ 25977 h 51278"/>
                  <a:gd name="connsiteX3" fmla="*/ 28459 w 56972"/>
                  <a:gd name="connsiteY3" fmla="*/ 144 h 51278"/>
                  <a:gd name="connsiteX4" fmla="*/ 56694 w 56972"/>
                  <a:gd name="connsiteY4" fmla="*/ 25217 h 5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2" h="51278">
                    <a:moveTo>
                      <a:pt x="56694" y="25217"/>
                    </a:moveTo>
                    <a:cubicBezTo>
                      <a:pt x="55080" y="38133"/>
                      <a:pt x="44593" y="53329"/>
                      <a:pt x="28459" y="51050"/>
                    </a:cubicBezTo>
                    <a:cubicBezTo>
                      <a:pt x="15552" y="49530"/>
                      <a:pt x="2643" y="38133"/>
                      <a:pt x="224" y="25977"/>
                    </a:cubicBezTo>
                    <a:cubicBezTo>
                      <a:pt x="-2197" y="11541"/>
                      <a:pt x="15552" y="2424"/>
                      <a:pt x="28459" y="144"/>
                    </a:cubicBezTo>
                    <a:cubicBezTo>
                      <a:pt x="45400" y="-1375"/>
                      <a:pt x="59114" y="9262"/>
                      <a:pt x="56694" y="25217"/>
                    </a:cubicBezTo>
                    <a:close/>
                  </a:path>
                </a:pathLst>
              </a:custGeom>
              <a:solidFill>
                <a:srgbClr val="54BCE8"/>
              </a:solidFill>
              <a:ln w="4185" cap="flat">
                <a:noFill/>
                <a:prstDash val="solid"/>
                <a:miter/>
              </a:ln>
            </p:spPr>
            <p:txBody>
              <a:bodyPr rtlCol="0" anchor="ctr"/>
              <a:lstStyle/>
              <a:p>
                <a:endParaRPr lang="en-GB" dirty="0"/>
              </a:p>
            </p:txBody>
          </p:sp>
          <p:sp>
            <p:nvSpPr>
              <p:cNvPr id="3379" name="Free-form: Shape 3378">
                <a:extLst>
                  <a:ext uri="{FF2B5EF4-FFF2-40B4-BE49-F238E27FC236}">
                    <a16:creationId xmlns:a16="http://schemas.microsoft.com/office/drawing/2014/main" id="{D106469E-82CA-7429-8F46-C5AFF7521841}"/>
                  </a:ext>
                </a:extLst>
              </p:cNvPr>
              <p:cNvSpPr/>
              <p:nvPr/>
            </p:nvSpPr>
            <p:spPr>
              <a:xfrm>
                <a:off x="10990911" y="2370316"/>
                <a:ext cx="33328" cy="32769"/>
              </a:xfrm>
              <a:custGeom>
                <a:avLst/>
                <a:gdLst>
                  <a:gd name="connsiteX0" fmla="*/ 16326 w 33328"/>
                  <a:gd name="connsiteY0" fmla="*/ 32712 h 32769"/>
                  <a:gd name="connsiteX1" fmla="*/ 191 w 33328"/>
                  <a:gd name="connsiteY1" fmla="*/ 15997 h 32769"/>
                  <a:gd name="connsiteX2" fmla="*/ 17133 w 33328"/>
                  <a:gd name="connsiteY2" fmla="*/ 41 h 32769"/>
                  <a:gd name="connsiteX3" fmla="*/ 33268 w 33328"/>
                  <a:gd name="connsiteY3" fmla="*/ 16757 h 32769"/>
                  <a:gd name="connsiteX4" fmla="*/ 16326 w 33328"/>
                  <a:gd name="connsiteY4" fmla="*/ 32712 h 3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8" h="32769">
                    <a:moveTo>
                      <a:pt x="16326" y="32712"/>
                    </a:moveTo>
                    <a:cubicBezTo>
                      <a:pt x="7452" y="31952"/>
                      <a:pt x="-1422" y="25114"/>
                      <a:pt x="191" y="15997"/>
                    </a:cubicBezTo>
                    <a:cubicBezTo>
                      <a:pt x="1805" y="9159"/>
                      <a:pt x="9066" y="1561"/>
                      <a:pt x="17133" y="41"/>
                    </a:cubicBezTo>
                    <a:cubicBezTo>
                      <a:pt x="26007" y="-718"/>
                      <a:pt x="32460" y="9159"/>
                      <a:pt x="33268" y="16757"/>
                    </a:cubicBezTo>
                    <a:cubicBezTo>
                      <a:pt x="34074" y="26634"/>
                      <a:pt x="26813" y="33472"/>
                      <a:pt x="16326" y="32712"/>
                    </a:cubicBezTo>
                    <a:close/>
                  </a:path>
                </a:pathLst>
              </a:custGeom>
              <a:solidFill>
                <a:srgbClr val="54BCE8"/>
              </a:solidFill>
              <a:ln w="4185" cap="flat">
                <a:noFill/>
                <a:prstDash val="solid"/>
                <a:miter/>
              </a:ln>
            </p:spPr>
            <p:txBody>
              <a:bodyPr rtlCol="0" anchor="ctr"/>
              <a:lstStyle/>
              <a:p>
                <a:endParaRPr lang="en-GB" dirty="0"/>
              </a:p>
            </p:txBody>
          </p:sp>
          <p:sp>
            <p:nvSpPr>
              <p:cNvPr id="3380" name="Free-form: Shape 3379">
                <a:extLst>
                  <a:ext uri="{FF2B5EF4-FFF2-40B4-BE49-F238E27FC236}">
                    <a16:creationId xmlns:a16="http://schemas.microsoft.com/office/drawing/2014/main" id="{83D47D9B-A16E-1FB0-787C-16D640BA06F8}"/>
                  </a:ext>
                </a:extLst>
              </p:cNvPr>
              <p:cNvSpPr/>
              <p:nvPr/>
            </p:nvSpPr>
            <p:spPr>
              <a:xfrm>
                <a:off x="10789200" y="2075456"/>
                <a:ext cx="143266" cy="39199"/>
              </a:xfrm>
              <a:custGeom>
                <a:avLst/>
                <a:gdLst>
                  <a:gd name="connsiteX0" fmla="*/ 142205 w 143266"/>
                  <a:gd name="connsiteY0" fmla="*/ 21379 h 39199"/>
                  <a:gd name="connsiteX1" fmla="*/ 74440 w 143266"/>
                  <a:gd name="connsiteY1" fmla="*/ 37335 h 39199"/>
                  <a:gd name="connsiteX2" fmla="*/ 2642 w 143266"/>
                  <a:gd name="connsiteY2" fmla="*/ 25938 h 39199"/>
                  <a:gd name="connsiteX3" fmla="*/ 70407 w 143266"/>
                  <a:gd name="connsiteY3" fmla="*/ 106 h 39199"/>
                  <a:gd name="connsiteX4" fmla="*/ 142205 w 143266"/>
                  <a:gd name="connsiteY4" fmla="*/ 21379 h 3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6" h="39199">
                    <a:moveTo>
                      <a:pt x="142205" y="21379"/>
                    </a:moveTo>
                    <a:cubicBezTo>
                      <a:pt x="134945" y="28217"/>
                      <a:pt x="103482" y="32776"/>
                      <a:pt x="74440" y="37335"/>
                    </a:cubicBezTo>
                    <a:cubicBezTo>
                      <a:pt x="45398" y="41894"/>
                      <a:pt x="14742" y="38095"/>
                      <a:pt x="2642" y="25938"/>
                    </a:cubicBezTo>
                    <a:cubicBezTo>
                      <a:pt x="-9459" y="13782"/>
                      <a:pt x="21197" y="-1414"/>
                      <a:pt x="70407" y="106"/>
                    </a:cubicBezTo>
                    <a:cubicBezTo>
                      <a:pt x="118810" y="1625"/>
                      <a:pt x="149465" y="14541"/>
                      <a:pt x="142205" y="21379"/>
                    </a:cubicBezTo>
                    <a:close/>
                  </a:path>
                </a:pathLst>
              </a:custGeom>
              <a:solidFill>
                <a:srgbClr val="FFFFFF"/>
              </a:solidFill>
              <a:ln w="4185" cap="flat">
                <a:noFill/>
                <a:prstDash val="solid"/>
                <a:miter/>
              </a:ln>
            </p:spPr>
            <p:txBody>
              <a:bodyPr rtlCol="0" anchor="ctr"/>
              <a:lstStyle/>
              <a:p>
                <a:endParaRPr lang="en-GB" dirty="0"/>
              </a:p>
            </p:txBody>
          </p:sp>
          <p:sp>
            <p:nvSpPr>
              <p:cNvPr id="3381" name="Free-form: Shape 3380">
                <a:extLst>
                  <a:ext uri="{FF2B5EF4-FFF2-40B4-BE49-F238E27FC236}">
                    <a16:creationId xmlns:a16="http://schemas.microsoft.com/office/drawing/2014/main" id="{9B01CF3E-F642-FD12-169C-E6A46556D8C0}"/>
                  </a:ext>
                </a:extLst>
              </p:cNvPr>
              <p:cNvSpPr/>
              <p:nvPr/>
            </p:nvSpPr>
            <p:spPr>
              <a:xfrm>
                <a:off x="10956848" y="2077014"/>
                <a:ext cx="38751" cy="32297"/>
              </a:xfrm>
              <a:custGeom>
                <a:avLst/>
                <a:gdLst>
                  <a:gd name="connsiteX0" fmla="*/ 38287 w 38751"/>
                  <a:gd name="connsiteY0" fmla="*/ 22861 h 32297"/>
                  <a:gd name="connsiteX1" fmla="*/ 18927 w 38751"/>
                  <a:gd name="connsiteY1" fmla="*/ 31979 h 32297"/>
                  <a:gd name="connsiteX2" fmla="*/ 372 w 38751"/>
                  <a:gd name="connsiteY2" fmla="*/ 18302 h 32297"/>
                  <a:gd name="connsiteX3" fmla="*/ 21346 w 38751"/>
                  <a:gd name="connsiteY3" fmla="*/ 827 h 32297"/>
                  <a:gd name="connsiteX4" fmla="*/ 38287 w 38751"/>
                  <a:gd name="connsiteY4" fmla="*/ 22861 h 32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1" h="32297">
                    <a:moveTo>
                      <a:pt x="38287" y="22861"/>
                    </a:moveTo>
                    <a:cubicBezTo>
                      <a:pt x="35868" y="28180"/>
                      <a:pt x="26994" y="30459"/>
                      <a:pt x="18927" y="31979"/>
                    </a:cubicBezTo>
                    <a:cubicBezTo>
                      <a:pt x="10859" y="33498"/>
                      <a:pt x="2792" y="29699"/>
                      <a:pt x="372" y="18302"/>
                    </a:cubicBezTo>
                    <a:cubicBezTo>
                      <a:pt x="-2049" y="6906"/>
                      <a:pt x="7632" y="-2971"/>
                      <a:pt x="21346" y="827"/>
                    </a:cubicBezTo>
                    <a:cubicBezTo>
                      <a:pt x="33447" y="6146"/>
                      <a:pt x="40708" y="18302"/>
                      <a:pt x="38287" y="22861"/>
                    </a:cubicBezTo>
                    <a:close/>
                  </a:path>
                </a:pathLst>
              </a:custGeom>
              <a:solidFill>
                <a:srgbClr val="FFFFFF"/>
              </a:solidFill>
              <a:ln w="4185" cap="flat">
                <a:noFill/>
                <a:prstDash val="solid"/>
                <a:miter/>
              </a:ln>
            </p:spPr>
            <p:txBody>
              <a:bodyPr rtlCol="0" anchor="ctr"/>
              <a:lstStyle/>
              <a:p>
                <a:endParaRPr lang="en-GB" dirty="0"/>
              </a:p>
            </p:txBody>
          </p:sp>
          <p:sp>
            <p:nvSpPr>
              <p:cNvPr id="3382" name="Free-form: Shape 3381">
                <a:extLst>
                  <a:ext uri="{FF2B5EF4-FFF2-40B4-BE49-F238E27FC236}">
                    <a16:creationId xmlns:a16="http://schemas.microsoft.com/office/drawing/2014/main" id="{4DF46014-DC36-3B22-E780-05FE7C02152A}"/>
                  </a:ext>
                </a:extLst>
              </p:cNvPr>
              <p:cNvSpPr/>
              <p:nvPr/>
            </p:nvSpPr>
            <p:spPr>
              <a:xfrm>
                <a:off x="10767192" y="1991940"/>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383" name="Free-form: Shape 3382">
                <a:extLst>
                  <a:ext uri="{FF2B5EF4-FFF2-40B4-BE49-F238E27FC236}">
                    <a16:creationId xmlns:a16="http://schemas.microsoft.com/office/drawing/2014/main" id="{FF34B564-C273-ED62-2E0A-48E2A99CB731}"/>
                  </a:ext>
                </a:extLst>
              </p:cNvPr>
              <p:cNvSpPr/>
              <p:nvPr/>
            </p:nvSpPr>
            <p:spPr>
              <a:xfrm>
                <a:off x="10828951" y="1996367"/>
                <a:ext cx="33609" cy="31397"/>
              </a:xfrm>
              <a:custGeom>
                <a:avLst/>
                <a:gdLst>
                  <a:gd name="connsiteX0" fmla="*/ 27428 w 33609"/>
                  <a:gd name="connsiteY0" fmla="*/ 26770 h 31397"/>
                  <a:gd name="connsiteX1" fmla="*/ 25815 w 33609"/>
                  <a:gd name="connsiteY1" fmla="*/ 1697 h 31397"/>
                  <a:gd name="connsiteX2" fmla="*/ 6454 w 33609"/>
                  <a:gd name="connsiteY2" fmla="*/ 6256 h 31397"/>
                  <a:gd name="connsiteX3" fmla="*/ 1614 w 33609"/>
                  <a:gd name="connsiteY3" fmla="*/ 23731 h 31397"/>
                  <a:gd name="connsiteX4" fmla="*/ 27428 w 33609"/>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397">
                    <a:moveTo>
                      <a:pt x="27428" y="26770"/>
                    </a:moveTo>
                    <a:cubicBezTo>
                      <a:pt x="33883" y="19932"/>
                      <a:pt x="37916" y="7016"/>
                      <a:pt x="25815" y="1697"/>
                    </a:cubicBezTo>
                    <a:cubicBezTo>
                      <a:pt x="17748" y="-2102"/>
                      <a:pt x="11294" y="938"/>
                      <a:pt x="6454" y="6256"/>
                    </a:cubicBezTo>
                    <a:cubicBezTo>
                      <a:pt x="0" y="10055"/>
                      <a:pt x="-1613" y="18413"/>
                      <a:pt x="1614" y="23731"/>
                    </a:cubicBezTo>
                    <a:cubicBezTo>
                      <a:pt x="5647" y="32089"/>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384" name="Free-form: Shape 3383">
                <a:extLst>
                  <a:ext uri="{FF2B5EF4-FFF2-40B4-BE49-F238E27FC236}">
                    <a16:creationId xmlns:a16="http://schemas.microsoft.com/office/drawing/2014/main" id="{C0FE705D-8FDC-CEA5-C3D0-3C59C8F215D1}"/>
                  </a:ext>
                </a:extLst>
              </p:cNvPr>
              <p:cNvSpPr/>
              <p:nvPr/>
            </p:nvSpPr>
            <p:spPr>
              <a:xfrm>
                <a:off x="10763606" y="1947741"/>
                <a:ext cx="33608" cy="31397"/>
              </a:xfrm>
              <a:custGeom>
                <a:avLst/>
                <a:gdLst>
                  <a:gd name="connsiteX0" fmla="*/ 27429 w 33608"/>
                  <a:gd name="connsiteY0" fmla="*/ 26770 h 31397"/>
                  <a:gd name="connsiteX1" fmla="*/ 25815 w 33608"/>
                  <a:gd name="connsiteY1" fmla="*/ 1697 h 31397"/>
                  <a:gd name="connsiteX2" fmla="*/ 6454 w 33608"/>
                  <a:gd name="connsiteY2" fmla="*/ 6256 h 31397"/>
                  <a:gd name="connsiteX3" fmla="*/ 1613 w 33608"/>
                  <a:gd name="connsiteY3" fmla="*/ 23731 h 31397"/>
                  <a:gd name="connsiteX4" fmla="*/ 27429 w 33608"/>
                  <a:gd name="connsiteY4" fmla="*/ 26770 h 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397">
                    <a:moveTo>
                      <a:pt x="27429" y="26770"/>
                    </a:moveTo>
                    <a:cubicBezTo>
                      <a:pt x="33882" y="19932"/>
                      <a:pt x="37916" y="7016"/>
                      <a:pt x="25815" y="1697"/>
                    </a:cubicBezTo>
                    <a:cubicBezTo>
                      <a:pt x="17747" y="-2102"/>
                      <a:pt x="11294" y="938"/>
                      <a:pt x="6454" y="6256"/>
                    </a:cubicBezTo>
                    <a:cubicBezTo>
                      <a:pt x="0" y="10055"/>
                      <a:pt x="-1613" y="18413"/>
                      <a:pt x="1613" y="23731"/>
                    </a:cubicBezTo>
                    <a:cubicBezTo>
                      <a:pt x="6454" y="32089"/>
                      <a:pt x="19361" y="34368"/>
                      <a:pt x="27429" y="26770"/>
                    </a:cubicBezTo>
                    <a:close/>
                  </a:path>
                </a:pathLst>
              </a:custGeom>
              <a:solidFill>
                <a:srgbClr val="FFFFFF"/>
              </a:solidFill>
              <a:ln w="4185" cap="flat">
                <a:noFill/>
                <a:prstDash val="solid"/>
                <a:miter/>
              </a:ln>
            </p:spPr>
            <p:txBody>
              <a:bodyPr rtlCol="0" anchor="ctr"/>
              <a:lstStyle/>
              <a:p>
                <a:endParaRPr lang="en-GB" dirty="0"/>
              </a:p>
            </p:txBody>
          </p:sp>
          <p:sp>
            <p:nvSpPr>
              <p:cNvPr id="3385" name="Free-form: Shape 3384">
                <a:extLst>
                  <a:ext uri="{FF2B5EF4-FFF2-40B4-BE49-F238E27FC236}">
                    <a16:creationId xmlns:a16="http://schemas.microsoft.com/office/drawing/2014/main" id="{25CC7AA1-D5DD-CBA8-B2DD-5E48A35B224C}"/>
                  </a:ext>
                </a:extLst>
              </p:cNvPr>
              <p:cNvSpPr/>
              <p:nvPr/>
            </p:nvSpPr>
            <p:spPr>
              <a:xfrm>
                <a:off x="10813982" y="1941794"/>
                <a:ext cx="46468" cy="43314"/>
              </a:xfrm>
              <a:custGeom>
                <a:avLst/>
                <a:gdLst>
                  <a:gd name="connsiteX0" fmla="*/ 37558 w 46468"/>
                  <a:gd name="connsiteY0" fmla="*/ 36516 h 43314"/>
                  <a:gd name="connsiteX1" fmla="*/ 35944 w 46468"/>
                  <a:gd name="connsiteY1" fmla="*/ 2326 h 43314"/>
                  <a:gd name="connsiteX2" fmla="*/ 9322 w 46468"/>
                  <a:gd name="connsiteY2" fmla="*/ 8404 h 43314"/>
                  <a:gd name="connsiteX3" fmla="*/ 2062 w 46468"/>
                  <a:gd name="connsiteY3" fmla="*/ 32717 h 43314"/>
                  <a:gd name="connsiteX4" fmla="*/ 37558 w 46468"/>
                  <a:gd name="connsiteY4" fmla="*/ 36516 h 4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314">
                    <a:moveTo>
                      <a:pt x="37558" y="36516"/>
                    </a:moveTo>
                    <a:cubicBezTo>
                      <a:pt x="47238" y="26639"/>
                      <a:pt x="52078" y="9164"/>
                      <a:pt x="35944" y="2326"/>
                    </a:cubicBezTo>
                    <a:cubicBezTo>
                      <a:pt x="24650" y="-2993"/>
                      <a:pt x="14969" y="1566"/>
                      <a:pt x="9322" y="8404"/>
                    </a:cubicBezTo>
                    <a:cubicBezTo>
                      <a:pt x="-359" y="13722"/>
                      <a:pt x="-1972" y="25119"/>
                      <a:pt x="2062" y="32717"/>
                    </a:cubicBezTo>
                    <a:cubicBezTo>
                      <a:pt x="8516" y="4487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386" name="Free-form: Shape 3385">
                <a:extLst>
                  <a:ext uri="{FF2B5EF4-FFF2-40B4-BE49-F238E27FC236}">
                    <a16:creationId xmlns:a16="http://schemas.microsoft.com/office/drawing/2014/main" id="{2956030F-7953-F1D5-3C9E-2F5571CA28A7}"/>
                  </a:ext>
                </a:extLst>
              </p:cNvPr>
              <p:cNvSpPr/>
              <p:nvPr/>
            </p:nvSpPr>
            <p:spPr>
              <a:xfrm>
                <a:off x="10889814" y="1988901"/>
                <a:ext cx="46468" cy="43075"/>
              </a:xfrm>
              <a:custGeom>
                <a:avLst/>
                <a:gdLst>
                  <a:gd name="connsiteX0" fmla="*/ 37558 w 46468"/>
                  <a:gd name="connsiteY0" fmla="*/ 36516 h 43075"/>
                  <a:gd name="connsiteX1" fmla="*/ 35944 w 46468"/>
                  <a:gd name="connsiteY1" fmla="*/ 2326 h 43075"/>
                  <a:gd name="connsiteX2" fmla="*/ 9322 w 46468"/>
                  <a:gd name="connsiteY2" fmla="*/ 8404 h 43075"/>
                  <a:gd name="connsiteX3" fmla="*/ 2062 w 46468"/>
                  <a:gd name="connsiteY3" fmla="*/ 32717 h 43075"/>
                  <a:gd name="connsiteX4" fmla="*/ 37558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8" y="36516"/>
                    </a:moveTo>
                    <a:cubicBezTo>
                      <a:pt x="47238" y="26638"/>
                      <a:pt x="52078" y="9164"/>
                      <a:pt x="35944" y="2326"/>
                    </a:cubicBezTo>
                    <a:cubicBezTo>
                      <a:pt x="24649" y="-2993"/>
                      <a:pt x="14969" y="1566"/>
                      <a:pt x="9322" y="8404"/>
                    </a:cubicBezTo>
                    <a:cubicBezTo>
                      <a:pt x="-359" y="13722"/>
                      <a:pt x="-1972" y="25119"/>
                      <a:pt x="2062" y="32717"/>
                    </a:cubicBezTo>
                    <a:cubicBezTo>
                      <a:pt x="8515" y="44113"/>
                      <a:pt x="27070"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387" name="Free-form: Shape 3386">
                <a:extLst>
                  <a:ext uri="{FF2B5EF4-FFF2-40B4-BE49-F238E27FC236}">
                    <a16:creationId xmlns:a16="http://schemas.microsoft.com/office/drawing/2014/main" id="{1AD0ADB3-02EE-52BB-9778-F162A636192B}"/>
                  </a:ext>
                </a:extLst>
              </p:cNvPr>
              <p:cNvSpPr/>
              <p:nvPr/>
            </p:nvSpPr>
            <p:spPr>
              <a:xfrm>
                <a:off x="10951573" y="1992568"/>
                <a:ext cx="33608" cy="31634"/>
              </a:xfrm>
              <a:custGeom>
                <a:avLst/>
                <a:gdLst>
                  <a:gd name="connsiteX0" fmla="*/ 27428 w 33608"/>
                  <a:gd name="connsiteY0" fmla="*/ 26770 h 31634"/>
                  <a:gd name="connsiteX1" fmla="*/ 25815 w 33608"/>
                  <a:gd name="connsiteY1" fmla="*/ 1697 h 31634"/>
                  <a:gd name="connsiteX2" fmla="*/ 6454 w 33608"/>
                  <a:gd name="connsiteY2" fmla="*/ 6256 h 31634"/>
                  <a:gd name="connsiteX3" fmla="*/ 1613 w 33608"/>
                  <a:gd name="connsiteY3" fmla="*/ 23731 h 31634"/>
                  <a:gd name="connsiteX4" fmla="*/ 27428 w 33608"/>
                  <a:gd name="connsiteY4" fmla="*/ 26770 h 3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8" h="31634">
                    <a:moveTo>
                      <a:pt x="27428" y="26770"/>
                    </a:moveTo>
                    <a:cubicBezTo>
                      <a:pt x="33882" y="19932"/>
                      <a:pt x="37916" y="7016"/>
                      <a:pt x="25815" y="1697"/>
                    </a:cubicBezTo>
                    <a:cubicBezTo>
                      <a:pt x="17748" y="-2102"/>
                      <a:pt x="11294" y="938"/>
                      <a:pt x="6454" y="6256"/>
                    </a:cubicBezTo>
                    <a:cubicBezTo>
                      <a:pt x="0" y="10055"/>
                      <a:pt x="-1614" y="18413"/>
                      <a:pt x="1613" y="23731"/>
                    </a:cubicBezTo>
                    <a:cubicBezTo>
                      <a:pt x="6454" y="32848"/>
                      <a:pt x="19361" y="34368"/>
                      <a:pt x="27428" y="26770"/>
                    </a:cubicBezTo>
                    <a:close/>
                  </a:path>
                </a:pathLst>
              </a:custGeom>
              <a:solidFill>
                <a:srgbClr val="FFFFFF"/>
              </a:solidFill>
              <a:ln w="4185" cap="flat">
                <a:noFill/>
                <a:prstDash val="solid"/>
                <a:miter/>
              </a:ln>
            </p:spPr>
            <p:txBody>
              <a:bodyPr rtlCol="0" anchor="ctr"/>
              <a:lstStyle/>
              <a:p>
                <a:endParaRPr lang="en-GB" dirty="0"/>
              </a:p>
            </p:txBody>
          </p:sp>
          <p:sp>
            <p:nvSpPr>
              <p:cNvPr id="3388" name="Free-form: Shape 3387">
                <a:extLst>
                  <a:ext uri="{FF2B5EF4-FFF2-40B4-BE49-F238E27FC236}">
                    <a16:creationId xmlns:a16="http://schemas.microsoft.com/office/drawing/2014/main" id="{79E32B98-2E3B-EEFE-CD08-CC6922C433DB}"/>
                  </a:ext>
                </a:extLst>
              </p:cNvPr>
              <p:cNvSpPr/>
              <p:nvPr/>
            </p:nvSpPr>
            <p:spPr>
              <a:xfrm>
                <a:off x="10886228"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19361"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3389" name="Free-form: Shape 3388">
                <a:extLst>
                  <a:ext uri="{FF2B5EF4-FFF2-40B4-BE49-F238E27FC236}">
                    <a16:creationId xmlns:a16="http://schemas.microsoft.com/office/drawing/2014/main" id="{43F9F905-7EBC-A899-CEFB-6E9A7DBC3E2F}"/>
                  </a:ext>
                </a:extLst>
              </p:cNvPr>
              <p:cNvSpPr/>
              <p:nvPr/>
            </p:nvSpPr>
            <p:spPr>
              <a:xfrm>
                <a:off x="10936604" y="1938755"/>
                <a:ext cx="46469" cy="43075"/>
              </a:xfrm>
              <a:custGeom>
                <a:avLst/>
                <a:gdLst>
                  <a:gd name="connsiteX0" fmla="*/ 37558 w 46469"/>
                  <a:gd name="connsiteY0" fmla="*/ 36516 h 43075"/>
                  <a:gd name="connsiteX1" fmla="*/ 35944 w 46469"/>
                  <a:gd name="connsiteY1" fmla="*/ 2326 h 43075"/>
                  <a:gd name="connsiteX2" fmla="*/ 9322 w 46469"/>
                  <a:gd name="connsiteY2" fmla="*/ 8404 h 43075"/>
                  <a:gd name="connsiteX3" fmla="*/ 2061 w 46469"/>
                  <a:gd name="connsiteY3" fmla="*/ 32717 h 43075"/>
                  <a:gd name="connsiteX4" fmla="*/ 37558 w 46469"/>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9" h="43075">
                    <a:moveTo>
                      <a:pt x="37558" y="36516"/>
                    </a:moveTo>
                    <a:cubicBezTo>
                      <a:pt x="47239" y="26638"/>
                      <a:pt x="52079" y="9164"/>
                      <a:pt x="35944" y="2326"/>
                    </a:cubicBezTo>
                    <a:cubicBezTo>
                      <a:pt x="24650" y="-2993"/>
                      <a:pt x="14970" y="1566"/>
                      <a:pt x="9322" y="8404"/>
                    </a:cubicBezTo>
                    <a:cubicBezTo>
                      <a:pt x="-358" y="13722"/>
                      <a:pt x="-1972" y="25119"/>
                      <a:pt x="2061" y="32717"/>
                    </a:cubicBezTo>
                    <a:cubicBezTo>
                      <a:pt x="8516" y="44113"/>
                      <a:pt x="27071" y="47153"/>
                      <a:pt x="37558" y="36516"/>
                    </a:cubicBezTo>
                    <a:close/>
                  </a:path>
                </a:pathLst>
              </a:custGeom>
              <a:solidFill>
                <a:srgbClr val="FFFFFF"/>
              </a:solidFill>
              <a:ln w="4185" cap="flat">
                <a:noFill/>
                <a:prstDash val="solid"/>
                <a:miter/>
              </a:ln>
            </p:spPr>
            <p:txBody>
              <a:bodyPr rtlCol="0" anchor="ctr"/>
              <a:lstStyle/>
              <a:p>
                <a:endParaRPr lang="en-GB" dirty="0"/>
              </a:p>
            </p:txBody>
          </p:sp>
          <p:sp>
            <p:nvSpPr>
              <p:cNvPr id="3390" name="Free-form: Shape 3389">
                <a:extLst>
                  <a:ext uri="{FF2B5EF4-FFF2-40B4-BE49-F238E27FC236}">
                    <a16:creationId xmlns:a16="http://schemas.microsoft.com/office/drawing/2014/main" id="{30D9932D-AA1B-5C53-F2B6-E1E22C3533E1}"/>
                  </a:ext>
                </a:extLst>
              </p:cNvPr>
              <p:cNvSpPr/>
              <p:nvPr/>
            </p:nvSpPr>
            <p:spPr>
              <a:xfrm>
                <a:off x="11003203" y="1943942"/>
                <a:ext cx="33609" cy="31953"/>
              </a:xfrm>
              <a:custGeom>
                <a:avLst/>
                <a:gdLst>
                  <a:gd name="connsiteX0" fmla="*/ 27428 w 33609"/>
                  <a:gd name="connsiteY0" fmla="*/ 26770 h 31953"/>
                  <a:gd name="connsiteX1" fmla="*/ 25815 w 33609"/>
                  <a:gd name="connsiteY1" fmla="*/ 1697 h 31953"/>
                  <a:gd name="connsiteX2" fmla="*/ 6454 w 33609"/>
                  <a:gd name="connsiteY2" fmla="*/ 6256 h 31953"/>
                  <a:gd name="connsiteX3" fmla="*/ 1614 w 33609"/>
                  <a:gd name="connsiteY3" fmla="*/ 23731 h 31953"/>
                  <a:gd name="connsiteX4" fmla="*/ 27428 w 33609"/>
                  <a:gd name="connsiteY4" fmla="*/ 26770 h 31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9" h="31953">
                    <a:moveTo>
                      <a:pt x="27428" y="26770"/>
                    </a:moveTo>
                    <a:cubicBezTo>
                      <a:pt x="33883" y="19932"/>
                      <a:pt x="37916" y="7016"/>
                      <a:pt x="25815" y="1697"/>
                    </a:cubicBezTo>
                    <a:cubicBezTo>
                      <a:pt x="17748" y="-2102"/>
                      <a:pt x="11294" y="938"/>
                      <a:pt x="6454" y="6256"/>
                    </a:cubicBezTo>
                    <a:cubicBezTo>
                      <a:pt x="0" y="10055"/>
                      <a:pt x="-1613" y="18413"/>
                      <a:pt x="1614" y="23731"/>
                    </a:cubicBezTo>
                    <a:cubicBezTo>
                      <a:pt x="6454" y="32848"/>
                      <a:pt x="20168" y="35128"/>
                      <a:pt x="27428" y="26770"/>
                    </a:cubicBezTo>
                    <a:close/>
                  </a:path>
                </a:pathLst>
              </a:custGeom>
              <a:solidFill>
                <a:srgbClr val="FFFFFF"/>
              </a:solidFill>
              <a:ln w="4185" cap="flat">
                <a:noFill/>
                <a:prstDash val="solid"/>
                <a:miter/>
              </a:ln>
            </p:spPr>
            <p:txBody>
              <a:bodyPr rtlCol="0" anchor="ctr"/>
              <a:lstStyle/>
              <a:p>
                <a:endParaRPr lang="en-GB" dirty="0"/>
              </a:p>
            </p:txBody>
          </p:sp>
          <p:sp>
            <p:nvSpPr>
              <p:cNvPr id="3391" name="Free-form: Shape 3390">
                <a:extLst>
                  <a:ext uri="{FF2B5EF4-FFF2-40B4-BE49-F238E27FC236}">
                    <a16:creationId xmlns:a16="http://schemas.microsoft.com/office/drawing/2014/main" id="{51859EFD-9C95-CD9A-1AD6-6102C5F4BDEA}"/>
                  </a:ext>
                </a:extLst>
              </p:cNvPr>
              <p:cNvSpPr/>
              <p:nvPr/>
            </p:nvSpPr>
            <p:spPr>
              <a:xfrm>
                <a:off x="11014050" y="1988141"/>
                <a:ext cx="46468" cy="43075"/>
              </a:xfrm>
              <a:custGeom>
                <a:avLst/>
                <a:gdLst>
                  <a:gd name="connsiteX0" fmla="*/ 37557 w 46468"/>
                  <a:gd name="connsiteY0" fmla="*/ 36516 h 43075"/>
                  <a:gd name="connsiteX1" fmla="*/ 35944 w 46468"/>
                  <a:gd name="connsiteY1" fmla="*/ 2326 h 43075"/>
                  <a:gd name="connsiteX2" fmla="*/ 9321 w 46468"/>
                  <a:gd name="connsiteY2" fmla="*/ 8404 h 43075"/>
                  <a:gd name="connsiteX3" fmla="*/ 2062 w 46468"/>
                  <a:gd name="connsiteY3" fmla="*/ 32717 h 43075"/>
                  <a:gd name="connsiteX4" fmla="*/ 37557 w 46468"/>
                  <a:gd name="connsiteY4" fmla="*/ 36516 h 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8" h="43075">
                    <a:moveTo>
                      <a:pt x="37557" y="36516"/>
                    </a:moveTo>
                    <a:cubicBezTo>
                      <a:pt x="47238" y="26638"/>
                      <a:pt x="52078" y="9164"/>
                      <a:pt x="35944" y="2326"/>
                    </a:cubicBezTo>
                    <a:cubicBezTo>
                      <a:pt x="24649" y="-2993"/>
                      <a:pt x="14969" y="1566"/>
                      <a:pt x="9321" y="8404"/>
                    </a:cubicBezTo>
                    <a:cubicBezTo>
                      <a:pt x="-359" y="13722"/>
                      <a:pt x="-1972" y="25119"/>
                      <a:pt x="2062" y="32717"/>
                    </a:cubicBezTo>
                    <a:cubicBezTo>
                      <a:pt x="8515" y="44113"/>
                      <a:pt x="27070" y="47153"/>
                      <a:pt x="37557" y="36516"/>
                    </a:cubicBezTo>
                    <a:close/>
                  </a:path>
                </a:pathLst>
              </a:custGeom>
              <a:solidFill>
                <a:srgbClr val="FFFFFF"/>
              </a:solidFill>
              <a:ln w="4185" cap="flat">
                <a:noFill/>
                <a:prstDash val="solid"/>
                <a:miter/>
              </a:ln>
            </p:spPr>
            <p:txBody>
              <a:bodyPr rtlCol="0" anchor="ctr"/>
              <a:lstStyle/>
              <a:p>
                <a:endParaRPr lang="en-GB" dirty="0"/>
              </a:p>
            </p:txBody>
          </p:sp>
          <p:grpSp>
            <p:nvGrpSpPr>
              <p:cNvPr id="3392" name="Graphic 294">
                <a:extLst>
                  <a:ext uri="{FF2B5EF4-FFF2-40B4-BE49-F238E27FC236}">
                    <a16:creationId xmlns:a16="http://schemas.microsoft.com/office/drawing/2014/main" id="{F2CB8536-E5BF-BB13-D976-791AD581A6AB}"/>
                  </a:ext>
                </a:extLst>
              </p:cNvPr>
              <p:cNvGrpSpPr/>
              <p:nvPr/>
            </p:nvGrpSpPr>
            <p:grpSpPr>
              <a:xfrm>
                <a:off x="10835100" y="2236352"/>
                <a:ext cx="296520" cy="178295"/>
                <a:chOff x="10835100" y="2236352"/>
                <a:chExt cx="296520" cy="178295"/>
              </a:xfrm>
            </p:grpSpPr>
            <p:sp>
              <p:nvSpPr>
                <p:cNvPr id="3393" name="Free-form: Shape 3392">
                  <a:extLst>
                    <a:ext uri="{FF2B5EF4-FFF2-40B4-BE49-F238E27FC236}">
                      <a16:creationId xmlns:a16="http://schemas.microsoft.com/office/drawing/2014/main" id="{D999DF36-5E94-73D3-E2D3-B51124E3E13C}"/>
                    </a:ext>
                  </a:extLst>
                </p:cNvPr>
                <p:cNvSpPr/>
                <p:nvPr/>
              </p:nvSpPr>
              <p:spPr>
                <a:xfrm>
                  <a:off x="10835100" y="2236352"/>
                  <a:ext cx="153810" cy="132670"/>
                </a:xfrm>
                <a:custGeom>
                  <a:avLst/>
                  <a:gdLst>
                    <a:gd name="connsiteX0" fmla="*/ 151969 w 153810"/>
                    <a:gd name="connsiteY0" fmla="*/ 69424 h 132670"/>
                    <a:gd name="connsiteX1" fmla="*/ 76944 w 153810"/>
                    <a:gd name="connsiteY1" fmla="*/ 132486 h 132670"/>
                    <a:gd name="connsiteX2" fmla="*/ 1918 w 153810"/>
                    <a:gd name="connsiteY2" fmla="*/ 71703 h 132670"/>
                    <a:gd name="connsiteX3" fmla="*/ 76137 w 153810"/>
                    <a:gd name="connsiteY3" fmla="*/ 284 h 132670"/>
                    <a:gd name="connsiteX4" fmla="*/ 151969 w 153810"/>
                    <a:gd name="connsiteY4" fmla="*/ 69424 h 132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0" h="132670">
                      <a:moveTo>
                        <a:pt x="151969" y="69424"/>
                      </a:moveTo>
                      <a:cubicBezTo>
                        <a:pt x="143095" y="100575"/>
                        <a:pt x="113246" y="135525"/>
                        <a:pt x="76944" y="132486"/>
                      </a:cubicBezTo>
                      <a:cubicBezTo>
                        <a:pt x="47094" y="129447"/>
                        <a:pt x="12406" y="105134"/>
                        <a:pt x="1918" y="71703"/>
                      </a:cubicBezTo>
                      <a:cubicBezTo>
                        <a:pt x="-10183" y="32195"/>
                        <a:pt x="37414" y="2563"/>
                        <a:pt x="76137" y="284"/>
                      </a:cubicBezTo>
                      <a:cubicBezTo>
                        <a:pt x="126960" y="-3515"/>
                        <a:pt x="162456" y="31435"/>
                        <a:pt x="151969" y="69424"/>
                      </a:cubicBezTo>
                      <a:close/>
                    </a:path>
                  </a:pathLst>
                </a:custGeom>
                <a:solidFill>
                  <a:srgbClr val="E26AA8"/>
                </a:solidFill>
                <a:ln w="4185" cap="flat">
                  <a:noFill/>
                  <a:prstDash val="solid"/>
                  <a:miter/>
                </a:ln>
              </p:spPr>
              <p:txBody>
                <a:bodyPr rtlCol="0" anchor="ctr"/>
                <a:lstStyle/>
                <a:p>
                  <a:endParaRPr lang="en-GB" dirty="0"/>
                </a:p>
              </p:txBody>
            </p:sp>
            <p:sp>
              <p:nvSpPr>
                <p:cNvPr id="3394" name="Free-form: Shape 3393">
                  <a:extLst>
                    <a:ext uri="{FF2B5EF4-FFF2-40B4-BE49-F238E27FC236}">
                      <a16:creationId xmlns:a16="http://schemas.microsoft.com/office/drawing/2014/main" id="{B1C2CBB5-0490-71AD-F26D-B1B151AEC217}"/>
                    </a:ext>
                  </a:extLst>
                </p:cNvPr>
                <p:cNvSpPr/>
                <p:nvPr/>
              </p:nvSpPr>
              <p:spPr>
                <a:xfrm>
                  <a:off x="10855573" y="2264876"/>
                  <a:ext cx="54884" cy="35974"/>
                </a:xfrm>
                <a:custGeom>
                  <a:avLst/>
                  <a:gdLst>
                    <a:gd name="connsiteX0" fmla="*/ 54857 w 54884"/>
                    <a:gd name="connsiteY0" fmla="*/ 10508 h 35974"/>
                    <a:gd name="connsiteX1" fmla="*/ 35496 w 54884"/>
                    <a:gd name="connsiteY1" fmla="*/ 30262 h 35974"/>
                    <a:gd name="connsiteX2" fmla="*/ 4840 w 54884"/>
                    <a:gd name="connsiteY2" fmla="*/ 30262 h 35974"/>
                    <a:gd name="connsiteX3" fmla="*/ 19362 w 54884"/>
                    <a:gd name="connsiteY3" fmla="*/ 1391 h 35974"/>
                    <a:gd name="connsiteX4" fmla="*/ 54857 w 54884"/>
                    <a:gd name="connsiteY4" fmla="*/ 10508 h 3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84" h="35974">
                      <a:moveTo>
                        <a:pt x="54857" y="10508"/>
                      </a:moveTo>
                      <a:cubicBezTo>
                        <a:pt x="54050" y="16586"/>
                        <a:pt x="44370" y="23424"/>
                        <a:pt x="35496" y="30262"/>
                      </a:cubicBezTo>
                      <a:cubicBezTo>
                        <a:pt x="26621" y="37100"/>
                        <a:pt x="14520" y="38620"/>
                        <a:pt x="4840" y="30262"/>
                      </a:cubicBezTo>
                      <a:cubicBezTo>
                        <a:pt x="-4840" y="21905"/>
                        <a:pt x="0" y="5949"/>
                        <a:pt x="19362" y="1391"/>
                      </a:cubicBezTo>
                      <a:cubicBezTo>
                        <a:pt x="38722" y="-3168"/>
                        <a:pt x="55664" y="4430"/>
                        <a:pt x="54857" y="10508"/>
                      </a:cubicBezTo>
                      <a:close/>
                    </a:path>
                  </a:pathLst>
                </a:custGeom>
                <a:solidFill>
                  <a:srgbClr val="FFFFFF"/>
                </a:solidFill>
                <a:ln w="4185" cap="flat">
                  <a:noFill/>
                  <a:prstDash val="solid"/>
                  <a:miter/>
                </a:ln>
              </p:spPr>
              <p:txBody>
                <a:bodyPr rtlCol="0" anchor="ctr"/>
                <a:lstStyle/>
                <a:p>
                  <a:endParaRPr lang="en-GB" dirty="0"/>
                </a:p>
              </p:txBody>
            </p:sp>
            <p:sp>
              <p:nvSpPr>
                <p:cNvPr id="3395" name="Free-form: Shape 3394">
                  <a:extLst>
                    <a:ext uri="{FF2B5EF4-FFF2-40B4-BE49-F238E27FC236}">
                      <a16:creationId xmlns:a16="http://schemas.microsoft.com/office/drawing/2014/main" id="{ACF9F1EA-FC7B-57AB-06DB-F642A00B633E}"/>
                    </a:ext>
                  </a:extLst>
                </p:cNvPr>
                <p:cNvSpPr/>
                <p:nvPr/>
              </p:nvSpPr>
              <p:spPr>
                <a:xfrm>
                  <a:off x="10849119" y="2246513"/>
                  <a:ext cx="139822" cy="121750"/>
                </a:xfrm>
                <a:custGeom>
                  <a:avLst/>
                  <a:gdLst>
                    <a:gd name="connsiteX0" fmla="*/ 110522 w 139822"/>
                    <a:gd name="connsiteY0" fmla="*/ 0 h 121750"/>
                    <a:gd name="connsiteX1" fmla="*/ 112941 w 139822"/>
                    <a:gd name="connsiteY1" fmla="*/ 30391 h 121750"/>
                    <a:gd name="connsiteX2" fmla="*/ 37917 w 139822"/>
                    <a:gd name="connsiteY2" fmla="*/ 95732 h 121750"/>
                    <a:gd name="connsiteX3" fmla="*/ 0 w 139822"/>
                    <a:gd name="connsiteY3" fmla="*/ 83576 h 121750"/>
                    <a:gd name="connsiteX4" fmla="*/ 62925 w 139822"/>
                    <a:gd name="connsiteY4" fmla="*/ 121565 h 121750"/>
                    <a:gd name="connsiteX5" fmla="*/ 137950 w 139822"/>
                    <a:gd name="connsiteY5" fmla="*/ 58503 h 121750"/>
                    <a:gd name="connsiteX6" fmla="*/ 110522 w 139822"/>
                    <a:gd name="connsiteY6" fmla="*/ 0 h 12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822" h="121750">
                      <a:moveTo>
                        <a:pt x="110522" y="0"/>
                      </a:moveTo>
                      <a:cubicBezTo>
                        <a:pt x="114555" y="9117"/>
                        <a:pt x="115362" y="19754"/>
                        <a:pt x="112941" y="30391"/>
                      </a:cubicBezTo>
                      <a:cubicBezTo>
                        <a:pt x="105681" y="62302"/>
                        <a:pt x="76639" y="98772"/>
                        <a:pt x="37917" y="95732"/>
                      </a:cubicBezTo>
                      <a:cubicBezTo>
                        <a:pt x="25816" y="94973"/>
                        <a:pt x="12101" y="90414"/>
                        <a:pt x="0" y="83576"/>
                      </a:cubicBezTo>
                      <a:cubicBezTo>
                        <a:pt x="16134" y="105610"/>
                        <a:pt x="41143" y="120045"/>
                        <a:pt x="62925" y="121565"/>
                      </a:cubicBezTo>
                      <a:cubicBezTo>
                        <a:pt x="99227" y="124604"/>
                        <a:pt x="128269" y="89654"/>
                        <a:pt x="137950" y="58503"/>
                      </a:cubicBezTo>
                      <a:cubicBezTo>
                        <a:pt x="144404" y="34950"/>
                        <a:pt x="133916" y="12916"/>
                        <a:pt x="110522"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19" name="Graphic 294">
              <a:extLst>
                <a:ext uri="{FF2B5EF4-FFF2-40B4-BE49-F238E27FC236}">
                  <a16:creationId xmlns:a16="http://schemas.microsoft.com/office/drawing/2014/main" id="{671EC239-4FFF-44A1-F392-94B6DDB09BC6}"/>
                </a:ext>
              </a:extLst>
            </p:cNvPr>
            <p:cNvGrpSpPr/>
            <p:nvPr/>
          </p:nvGrpSpPr>
          <p:grpSpPr>
            <a:xfrm>
              <a:off x="3524544" y="1983123"/>
              <a:ext cx="577102" cy="674234"/>
              <a:chOff x="5541790" y="1974129"/>
              <a:chExt cx="611501" cy="687949"/>
            </a:xfrm>
          </p:grpSpPr>
          <p:sp>
            <p:nvSpPr>
              <p:cNvPr id="3356" name="Free-form: Shape 3355">
                <a:extLst>
                  <a:ext uri="{FF2B5EF4-FFF2-40B4-BE49-F238E27FC236}">
                    <a16:creationId xmlns:a16="http://schemas.microsoft.com/office/drawing/2014/main" id="{35EE4DE0-3B79-E163-5EA6-71B0D46747BA}"/>
                  </a:ext>
                </a:extLst>
              </p:cNvPr>
              <p:cNvSpPr/>
              <p:nvPr/>
            </p:nvSpPr>
            <p:spPr>
              <a:xfrm>
                <a:off x="554179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7069"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6246"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357" name="Free-form: Shape 3356">
                <a:extLst>
                  <a:ext uri="{FF2B5EF4-FFF2-40B4-BE49-F238E27FC236}">
                    <a16:creationId xmlns:a16="http://schemas.microsoft.com/office/drawing/2014/main" id="{1BC0AD7E-15D7-DDEF-C861-E4169AE41A8F}"/>
                  </a:ext>
                </a:extLst>
              </p:cNvPr>
              <p:cNvSpPr/>
              <p:nvPr/>
            </p:nvSpPr>
            <p:spPr>
              <a:xfrm>
                <a:off x="5545716" y="2076322"/>
                <a:ext cx="313081" cy="409711"/>
              </a:xfrm>
              <a:custGeom>
                <a:avLst/>
                <a:gdLst>
                  <a:gd name="connsiteX0" fmla="*/ 249278 w 313081"/>
                  <a:gd name="connsiteY0" fmla="*/ 309231 h 409711"/>
                  <a:gd name="connsiteX1" fmla="*/ 237984 w 313081"/>
                  <a:gd name="connsiteY1" fmla="*/ 325186 h 409711"/>
                  <a:gd name="connsiteX2" fmla="*/ 151664 w 313081"/>
                  <a:gd name="connsiteY2" fmla="*/ 349499 h 409711"/>
                  <a:gd name="connsiteX3" fmla="*/ 104067 w 313081"/>
                  <a:gd name="connsiteY3" fmla="*/ 349499 h 409711"/>
                  <a:gd name="connsiteX4" fmla="*/ 52437 w 313081"/>
                  <a:gd name="connsiteY4" fmla="*/ 322907 h 409711"/>
                  <a:gd name="connsiteX5" fmla="*/ 23395 w 313081"/>
                  <a:gd name="connsiteY5" fmla="*/ 244650 h 409711"/>
                  <a:gd name="connsiteX6" fmla="*/ 23395 w 313081"/>
                  <a:gd name="connsiteY6" fmla="*/ 154236 h 409711"/>
                  <a:gd name="connsiteX7" fmla="*/ 0 w 313081"/>
                  <a:gd name="connsiteY7" fmla="*/ 123844 h 409711"/>
                  <a:gd name="connsiteX8" fmla="*/ 6454 w 313081"/>
                  <a:gd name="connsiteY8" fmla="*/ 189945 h 409711"/>
                  <a:gd name="connsiteX9" fmla="*/ 32269 w 313081"/>
                  <a:gd name="connsiteY9" fmla="*/ 403444 h 409711"/>
                  <a:gd name="connsiteX10" fmla="*/ 142790 w 313081"/>
                  <a:gd name="connsiteY10" fmla="*/ 404204 h 409711"/>
                  <a:gd name="connsiteX11" fmla="*/ 289614 w 313081"/>
                  <a:gd name="connsiteY11" fmla="*/ 395086 h 409711"/>
                  <a:gd name="connsiteX12" fmla="*/ 295261 w 313081"/>
                  <a:gd name="connsiteY12" fmla="*/ 389768 h 409711"/>
                  <a:gd name="connsiteX13" fmla="*/ 304135 w 313081"/>
                  <a:gd name="connsiteY13" fmla="*/ 287957 h 409711"/>
                  <a:gd name="connsiteX14" fmla="*/ 279933 w 313081"/>
                  <a:gd name="connsiteY14" fmla="*/ 0 h 409711"/>
                  <a:gd name="connsiteX15" fmla="*/ 274286 w 313081"/>
                  <a:gd name="connsiteY15" fmla="*/ 115487 h 409711"/>
                  <a:gd name="connsiteX16" fmla="*/ 266219 w 313081"/>
                  <a:gd name="connsiteY16" fmla="*/ 215778 h 409711"/>
                  <a:gd name="connsiteX17" fmla="*/ 249278 w 313081"/>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81" h="409711">
                    <a:moveTo>
                      <a:pt x="249278"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7211" y="39509"/>
                      <a:pt x="279933" y="0"/>
                    </a:cubicBezTo>
                    <a:cubicBezTo>
                      <a:pt x="279933" y="0"/>
                      <a:pt x="270253" y="61542"/>
                      <a:pt x="274286" y="115487"/>
                    </a:cubicBezTo>
                    <a:cubicBezTo>
                      <a:pt x="276706" y="148917"/>
                      <a:pt x="272673" y="183107"/>
                      <a:pt x="266219" y="215778"/>
                    </a:cubicBezTo>
                    <a:cubicBezTo>
                      <a:pt x="259765" y="246929"/>
                      <a:pt x="266219" y="280359"/>
                      <a:pt x="249278" y="309231"/>
                    </a:cubicBezTo>
                    <a:close/>
                  </a:path>
                </a:pathLst>
              </a:custGeom>
              <a:solidFill>
                <a:srgbClr val="F19C67"/>
              </a:solidFill>
              <a:ln w="4185" cap="flat">
                <a:noFill/>
                <a:prstDash val="solid"/>
                <a:miter/>
              </a:ln>
            </p:spPr>
            <p:txBody>
              <a:bodyPr rtlCol="0" anchor="ctr"/>
              <a:lstStyle/>
              <a:p>
                <a:endParaRPr lang="en-GB" dirty="0"/>
              </a:p>
            </p:txBody>
          </p:sp>
          <p:grpSp>
            <p:nvGrpSpPr>
              <p:cNvPr id="3358" name="Graphic 294">
                <a:extLst>
                  <a:ext uri="{FF2B5EF4-FFF2-40B4-BE49-F238E27FC236}">
                    <a16:creationId xmlns:a16="http://schemas.microsoft.com/office/drawing/2014/main" id="{3CF224E3-7C26-DDD8-60A9-1D66613DF8D1}"/>
                  </a:ext>
                </a:extLst>
              </p:cNvPr>
              <p:cNvGrpSpPr/>
              <p:nvPr/>
            </p:nvGrpSpPr>
            <p:grpSpPr>
              <a:xfrm>
                <a:off x="5598153" y="1977550"/>
                <a:ext cx="378852" cy="148519"/>
                <a:chOff x="5598153" y="1977550"/>
                <a:chExt cx="378852" cy="148519"/>
              </a:xfrm>
              <a:solidFill>
                <a:srgbClr val="F19C67"/>
              </a:solidFill>
            </p:grpSpPr>
            <p:sp>
              <p:nvSpPr>
                <p:cNvPr id="3369" name="Free-form: Shape 3368">
                  <a:extLst>
                    <a:ext uri="{FF2B5EF4-FFF2-40B4-BE49-F238E27FC236}">
                      <a16:creationId xmlns:a16="http://schemas.microsoft.com/office/drawing/2014/main" id="{7DE6F5FF-59CF-854C-A766-939A78D5DC68}"/>
                    </a:ext>
                  </a:extLst>
                </p:cNvPr>
                <p:cNvSpPr/>
                <p:nvPr/>
              </p:nvSpPr>
              <p:spPr>
                <a:xfrm>
                  <a:off x="5598153"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370" name="Free-form: Shape 3369">
                  <a:extLst>
                    <a:ext uri="{FF2B5EF4-FFF2-40B4-BE49-F238E27FC236}">
                      <a16:creationId xmlns:a16="http://schemas.microsoft.com/office/drawing/2014/main" id="{02741A3D-3CCA-F287-9980-E607D47188DE}"/>
                    </a:ext>
                  </a:extLst>
                </p:cNvPr>
                <p:cNvSpPr/>
                <p:nvPr/>
              </p:nvSpPr>
              <p:spPr>
                <a:xfrm>
                  <a:off x="5638490" y="1985148"/>
                  <a:ext cx="30737" cy="101550"/>
                </a:xfrm>
                <a:custGeom>
                  <a:avLst/>
                  <a:gdLst>
                    <a:gd name="connsiteX0" fmla="*/ 4840 w 30737"/>
                    <a:gd name="connsiteY0" fmla="*/ 41788 h 101550"/>
                    <a:gd name="connsiteX1" fmla="*/ 21781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1"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371" name="Free-form: Shape 3370">
                  <a:extLst>
                    <a:ext uri="{FF2B5EF4-FFF2-40B4-BE49-F238E27FC236}">
                      <a16:creationId xmlns:a16="http://schemas.microsoft.com/office/drawing/2014/main" id="{6C6BE605-1F11-15B3-4F04-67F9B56F137D}"/>
                    </a:ext>
                  </a:extLst>
                </p:cNvPr>
                <p:cNvSpPr/>
                <p:nvPr/>
              </p:nvSpPr>
              <p:spPr>
                <a:xfrm>
                  <a:off x="5684562"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372" name="Free-form: Shape 3371">
                  <a:extLst>
                    <a:ext uri="{FF2B5EF4-FFF2-40B4-BE49-F238E27FC236}">
                      <a16:creationId xmlns:a16="http://schemas.microsoft.com/office/drawing/2014/main" id="{6D8D00D8-76FF-0022-5264-5F89ACAC3B72}"/>
                    </a:ext>
                  </a:extLst>
                </p:cNvPr>
                <p:cNvSpPr/>
                <p:nvPr/>
              </p:nvSpPr>
              <p:spPr>
                <a:xfrm>
                  <a:off x="571832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7461" y="72179"/>
                        <a:pt x="25041" y="74459"/>
                      </a:cubicBezTo>
                      <a:cubicBezTo>
                        <a:pt x="16974" y="82816"/>
                        <a:pt x="9713"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373" name="Free-form: Shape 3372">
                  <a:extLst>
                    <a:ext uri="{FF2B5EF4-FFF2-40B4-BE49-F238E27FC236}">
                      <a16:creationId xmlns:a16="http://schemas.microsoft.com/office/drawing/2014/main" id="{C12DF33D-14C2-11FE-C65A-AA68967495D9}"/>
                    </a:ext>
                  </a:extLst>
                </p:cNvPr>
                <p:cNvSpPr/>
                <p:nvPr/>
              </p:nvSpPr>
              <p:spPr>
                <a:xfrm>
                  <a:off x="5763951"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293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359" name="Graphic 294">
                <a:extLst>
                  <a:ext uri="{FF2B5EF4-FFF2-40B4-BE49-F238E27FC236}">
                    <a16:creationId xmlns:a16="http://schemas.microsoft.com/office/drawing/2014/main" id="{2010EC5B-9149-7F12-39BE-A6CB787F589A}"/>
                  </a:ext>
                </a:extLst>
              </p:cNvPr>
              <p:cNvGrpSpPr/>
              <p:nvPr/>
            </p:nvGrpSpPr>
            <p:grpSpPr>
              <a:xfrm>
                <a:off x="5610402" y="2174767"/>
                <a:ext cx="366793" cy="366255"/>
                <a:chOff x="5610402" y="2174767"/>
                <a:chExt cx="366793" cy="366255"/>
              </a:xfrm>
              <a:solidFill>
                <a:srgbClr val="54BCE8"/>
              </a:solidFill>
            </p:grpSpPr>
            <p:sp>
              <p:nvSpPr>
                <p:cNvPr id="3365" name="Free-form: Shape 3364">
                  <a:extLst>
                    <a:ext uri="{FF2B5EF4-FFF2-40B4-BE49-F238E27FC236}">
                      <a16:creationId xmlns:a16="http://schemas.microsoft.com/office/drawing/2014/main" id="{8653E84F-6013-F093-A324-5B39BA0D658E}"/>
                    </a:ext>
                  </a:extLst>
                </p:cNvPr>
                <p:cNvSpPr/>
                <p:nvPr/>
              </p:nvSpPr>
              <p:spPr>
                <a:xfrm>
                  <a:off x="5748153"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366" name="Free-form: Shape 3365">
                  <a:extLst>
                    <a:ext uri="{FF2B5EF4-FFF2-40B4-BE49-F238E27FC236}">
                      <a16:creationId xmlns:a16="http://schemas.microsoft.com/office/drawing/2014/main" id="{664244A0-97F3-FA36-0794-401985A2628E}"/>
                    </a:ext>
                  </a:extLst>
                </p:cNvPr>
                <p:cNvSpPr/>
                <p:nvPr/>
              </p:nvSpPr>
              <p:spPr>
                <a:xfrm>
                  <a:off x="5610402" y="2403829"/>
                  <a:ext cx="51738" cy="43469"/>
                </a:xfrm>
                <a:custGeom>
                  <a:avLst/>
                  <a:gdLst>
                    <a:gd name="connsiteX0" fmla="*/ 38575 w 51738"/>
                    <a:gd name="connsiteY0" fmla="*/ 35668 h 43469"/>
                    <a:gd name="connsiteX1" fmla="*/ 3886 w 51738"/>
                    <a:gd name="connsiteY1" fmla="*/ 38707 h 43469"/>
                    <a:gd name="connsiteX2" fmla="*/ 15180 w 51738"/>
                    <a:gd name="connsiteY2" fmla="*/ 8316 h 43469"/>
                    <a:gd name="connsiteX3" fmla="*/ 49869 w 51738"/>
                    <a:gd name="connsiteY3" fmla="*/ 5277 h 43469"/>
                    <a:gd name="connsiteX4" fmla="*/ 38575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869"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367" name="Free-form: Shape 3366">
                  <a:extLst>
                    <a:ext uri="{FF2B5EF4-FFF2-40B4-BE49-F238E27FC236}">
                      <a16:creationId xmlns:a16="http://schemas.microsoft.com/office/drawing/2014/main" id="{C955E678-4DD5-1FEC-EB21-061969B3397C}"/>
                    </a:ext>
                  </a:extLst>
                </p:cNvPr>
                <p:cNvSpPr/>
                <p:nvPr/>
              </p:nvSpPr>
              <p:spPr>
                <a:xfrm>
                  <a:off x="5620624"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368" name="Free-form: Shape 3367">
                  <a:extLst>
                    <a:ext uri="{FF2B5EF4-FFF2-40B4-BE49-F238E27FC236}">
                      <a16:creationId xmlns:a16="http://schemas.microsoft.com/office/drawing/2014/main" id="{84720E65-FE93-CB62-FA45-61835A5581D6}"/>
                    </a:ext>
                  </a:extLst>
                </p:cNvPr>
                <p:cNvSpPr/>
                <p:nvPr/>
              </p:nvSpPr>
              <p:spPr>
                <a:xfrm>
                  <a:off x="5770585" y="2378670"/>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3" y="-715"/>
                        <a:pt x="29250" y="8402"/>
                        <a:pt x="30056"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360" name="Free-form: Shape 3359">
                <a:extLst>
                  <a:ext uri="{FF2B5EF4-FFF2-40B4-BE49-F238E27FC236}">
                    <a16:creationId xmlns:a16="http://schemas.microsoft.com/office/drawing/2014/main" id="{A718C8C5-8918-D26F-AFC7-4E86489E7187}"/>
                  </a:ext>
                </a:extLst>
              </p:cNvPr>
              <p:cNvSpPr/>
              <p:nvPr/>
            </p:nvSpPr>
            <p:spPr>
              <a:xfrm>
                <a:off x="5586238" y="2108116"/>
                <a:ext cx="130025" cy="35858"/>
              </a:xfrm>
              <a:custGeom>
                <a:avLst/>
                <a:gdLst>
                  <a:gd name="connsiteX0" fmla="*/ 128890 w 130025"/>
                  <a:gd name="connsiteY0" fmla="*/ 19871 h 35858"/>
                  <a:gd name="connsiteX1" fmla="*/ 67579 w 130025"/>
                  <a:gd name="connsiteY1" fmla="*/ 34306 h 35858"/>
                  <a:gd name="connsiteX2" fmla="*/ 2234 w 130025"/>
                  <a:gd name="connsiteY2" fmla="*/ 23669 h 35858"/>
                  <a:gd name="connsiteX3" fmla="*/ 63546 w 130025"/>
                  <a:gd name="connsiteY3" fmla="*/ 116 h 35858"/>
                  <a:gd name="connsiteX4" fmla="*/ 128890 w 130025"/>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35858">
                    <a:moveTo>
                      <a:pt x="128890" y="19871"/>
                    </a:moveTo>
                    <a:cubicBezTo>
                      <a:pt x="122436" y="25949"/>
                      <a:pt x="93394" y="30508"/>
                      <a:pt x="67579" y="34306"/>
                    </a:cubicBezTo>
                    <a:cubicBezTo>
                      <a:pt x="41764" y="38105"/>
                      <a:pt x="12722" y="35066"/>
                      <a:pt x="2234" y="23669"/>
                    </a:cubicBezTo>
                    <a:cubicBezTo>
                      <a:pt x="-8253" y="12273"/>
                      <a:pt x="19176" y="-1403"/>
                      <a:pt x="63546" y="116"/>
                    </a:cubicBezTo>
                    <a:cubicBezTo>
                      <a:pt x="107915" y="2396"/>
                      <a:pt x="136151"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3361" name="Free-form: Shape 3360">
                <a:extLst>
                  <a:ext uri="{FF2B5EF4-FFF2-40B4-BE49-F238E27FC236}">
                    <a16:creationId xmlns:a16="http://schemas.microsoft.com/office/drawing/2014/main" id="{9108214C-39A9-C325-5F2E-7521FBB809BD}"/>
                  </a:ext>
                </a:extLst>
              </p:cNvPr>
              <p:cNvSpPr/>
              <p:nvPr/>
            </p:nvSpPr>
            <p:spPr>
              <a:xfrm>
                <a:off x="5739140" y="2111199"/>
                <a:ext cx="35382" cy="29267"/>
              </a:xfrm>
              <a:custGeom>
                <a:avLst/>
                <a:gdLst>
                  <a:gd name="connsiteX0" fmla="*/ 34879 w 35382"/>
                  <a:gd name="connsiteY0" fmla="*/ 20587 h 29267"/>
                  <a:gd name="connsiteX1" fmla="*/ 17131 w 35382"/>
                  <a:gd name="connsiteY1" fmla="*/ 28944 h 29267"/>
                  <a:gd name="connsiteX2" fmla="*/ 190 w 35382"/>
                  <a:gd name="connsiteY2" fmla="*/ 16788 h 29267"/>
                  <a:gd name="connsiteX3" fmla="*/ 18745 w 35382"/>
                  <a:gd name="connsiteY3" fmla="*/ 833 h 29267"/>
                  <a:gd name="connsiteX4" fmla="*/ 34879 w 35382"/>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2" h="29267">
                    <a:moveTo>
                      <a:pt x="34879" y="20587"/>
                    </a:moveTo>
                    <a:cubicBezTo>
                      <a:pt x="32459" y="25146"/>
                      <a:pt x="24392" y="27425"/>
                      <a:pt x="17131" y="28944"/>
                    </a:cubicBezTo>
                    <a:cubicBezTo>
                      <a:pt x="9871" y="30464"/>
                      <a:pt x="1803" y="26665"/>
                      <a:pt x="190" y="16788"/>
                    </a:cubicBezTo>
                    <a:cubicBezTo>
                      <a:pt x="-1424" y="6911"/>
                      <a:pt x="7450" y="-2966"/>
                      <a:pt x="18745" y="833"/>
                    </a:cubicBezTo>
                    <a:cubicBezTo>
                      <a:pt x="30845" y="4631"/>
                      <a:pt x="37299" y="16028"/>
                      <a:pt x="34879" y="20587"/>
                    </a:cubicBezTo>
                    <a:close/>
                  </a:path>
                </a:pathLst>
              </a:custGeom>
              <a:solidFill>
                <a:srgbClr val="FFFFFF"/>
              </a:solidFill>
              <a:ln w="4185" cap="flat">
                <a:noFill/>
                <a:prstDash val="solid"/>
                <a:miter/>
              </a:ln>
            </p:spPr>
            <p:txBody>
              <a:bodyPr rtlCol="0" anchor="ctr"/>
              <a:lstStyle/>
              <a:p>
                <a:endParaRPr lang="en-GB" dirty="0"/>
              </a:p>
            </p:txBody>
          </p:sp>
          <p:sp>
            <p:nvSpPr>
              <p:cNvPr id="3362" name="Free-form: Shape 3361">
                <a:extLst>
                  <a:ext uri="{FF2B5EF4-FFF2-40B4-BE49-F238E27FC236}">
                    <a16:creationId xmlns:a16="http://schemas.microsoft.com/office/drawing/2014/main" id="{9082E89B-5D43-D871-DA56-80A920F37E8A}"/>
                  </a:ext>
                </a:extLst>
              </p:cNvPr>
              <p:cNvSpPr/>
              <p:nvPr/>
            </p:nvSpPr>
            <p:spPr>
              <a:xfrm>
                <a:off x="5627196" y="2255515"/>
                <a:ext cx="140475" cy="121881"/>
              </a:xfrm>
              <a:custGeom>
                <a:avLst/>
                <a:gdLst>
                  <a:gd name="connsiteX0" fmla="*/ 138756 w 140475"/>
                  <a:gd name="connsiteY0" fmla="*/ 63937 h 121881"/>
                  <a:gd name="connsiteX1" fmla="*/ 70184 w 140475"/>
                  <a:gd name="connsiteY1" fmla="*/ 121680 h 121881"/>
                  <a:gd name="connsiteX2" fmla="*/ 1613 w 140475"/>
                  <a:gd name="connsiteY2" fmla="*/ 65456 h 121881"/>
                  <a:gd name="connsiteX3" fmla="*/ 69377 w 140475"/>
                  <a:gd name="connsiteY3" fmla="*/ 115 h 121881"/>
                  <a:gd name="connsiteX4" fmla="*/ 138756 w 140475"/>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5" h="121881">
                    <a:moveTo>
                      <a:pt x="138756" y="63937"/>
                    </a:moveTo>
                    <a:cubicBezTo>
                      <a:pt x="130688" y="92808"/>
                      <a:pt x="103260" y="124719"/>
                      <a:pt x="70184" y="121680"/>
                    </a:cubicBezTo>
                    <a:cubicBezTo>
                      <a:pt x="43562" y="119401"/>
                      <a:pt x="11293" y="96607"/>
                      <a:pt x="1613" y="65456"/>
                    </a:cubicBezTo>
                    <a:cubicBezTo>
                      <a:pt x="-8875" y="29747"/>
                      <a:pt x="33881" y="2395"/>
                      <a:pt x="69377" y="115"/>
                    </a:cubicBezTo>
                    <a:cubicBezTo>
                      <a:pt x="116167" y="-2164"/>
                      <a:pt x="148436"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363" name="Free-form: Shape 3362">
                <a:extLst>
                  <a:ext uri="{FF2B5EF4-FFF2-40B4-BE49-F238E27FC236}">
                    <a16:creationId xmlns:a16="http://schemas.microsoft.com/office/drawing/2014/main" id="{58167998-78D1-D588-310F-7223F196E5B0}"/>
                  </a:ext>
                </a:extLst>
              </p:cNvPr>
              <p:cNvSpPr/>
              <p:nvPr/>
            </p:nvSpPr>
            <p:spPr>
              <a:xfrm>
                <a:off x="5646047"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364" name="Free-form: Shape 3363">
                <a:extLst>
                  <a:ext uri="{FF2B5EF4-FFF2-40B4-BE49-F238E27FC236}">
                    <a16:creationId xmlns:a16="http://schemas.microsoft.com/office/drawing/2014/main" id="{FBFEBBBB-6B9E-4C5C-916C-D54DEE626442}"/>
                  </a:ext>
                </a:extLst>
              </p:cNvPr>
              <p:cNvSpPr/>
              <p:nvPr/>
            </p:nvSpPr>
            <p:spPr>
              <a:xfrm>
                <a:off x="5640103" y="2265507"/>
                <a:ext cx="127818" cy="111889"/>
              </a:xfrm>
              <a:custGeom>
                <a:avLst/>
                <a:gdLst>
                  <a:gd name="connsiteX0" fmla="*/ 100840 w 127818"/>
                  <a:gd name="connsiteY0" fmla="*/ 0 h 111889"/>
                  <a:gd name="connsiteX1" fmla="*/ 103261 w 127818"/>
                  <a:gd name="connsiteY1" fmla="*/ 28112 h 111889"/>
                  <a:gd name="connsiteX2" fmla="*/ 34689 w 127818"/>
                  <a:gd name="connsiteY2" fmla="*/ 88135 h 111889"/>
                  <a:gd name="connsiteX3" fmla="*/ 0 w 127818"/>
                  <a:gd name="connsiteY3" fmla="*/ 76738 h 111889"/>
                  <a:gd name="connsiteX4" fmla="*/ 57277 w 127818"/>
                  <a:gd name="connsiteY4" fmla="*/ 111688 h 111889"/>
                  <a:gd name="connsiteX5" fmla="*/ 125849 w 127818"/>
                  <a:gd name="connsiteY5" fmla="*/ 53944 h 111889"/>
                  <a:gd name="connsiteX6" fmla="*/ 100840 w 127818"/>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18" h="111889">
                    <a:moveTo>
                      <a:pt x="100840" y="0"/>
                    </a:moveTo>
                    <a:cubicBezTo>
                      <a:pt x="104874" y="8358"/>
                      <a:pt x="104874" y="18235"/>
                      <a:pt x="103261" y="28112"/>
                    </a:cubicBezTo>
                    <a:cubicBezTo>
                      <a:pt x="96000" y="57743"/>
                      <a:pt x="70185" y="91174"/>
                      <a:pt x="34689" y="88135"/>
                    </a:cubicBezTo>
                    <a:cubicBezTo>
                      <a:pt x="23395" y="87375"/>
                      <a:pt x="11294" y="83576"/>
                      <a:pt x="0" y="76738"/>
                    </a:cubicBezTo>
                    <a:cubicBezTo>
                      <a:pt x="14521" y="96492"/>
                      <a:pt x="37109" y="110168"/>
                      <a:pt x="57277" y="111688"/>
                    </a:cubicBezTo>
                    <a:cubicBezTo>
                      <a:pt x="90353" y="114727"/>
                      <a:pt x="117782" y="82816"/>
                      <a:pt x="125849" y="53944"/>
                    </a:cubicBezTo>
                    <a:cubicBezTo>
                      <a:pt x="132303" y="31911"/>
                      <a:pt x="122622" y="12157"/>
                      <a:pt x="100840" y="0"/>
                    </a:cubicBezTo>
                    <a:close/>
                  </a:path>
                </a:pathLst>
              </a:custGeom>
              <a:solidFill>
                <a:srgbClr val="BA50A3"/>
              </a:solidFill>
              <a:ln w="4185" cap="flat">
                <a:noFill/>
                <a:prstDash val="solid"/>
                <a:miter/>
              </a:ln>
            </p:spPr>
            <p:txBody>
              <a:bodyPr rtlCol="0" anchor="ctr"/>
              <a:lstStyle/>
              <a:p>
                <a:endParaRPr lang="en-GB" dirty="0"/>
              </a:p>
            </p:txBody>
          </p:sp>
        </p:grpSp>
        <p:grpSp>
          <p:nvGrpSpPr>
            <p:cNvPr id="20" name="Graphic 294">
              <a:extLst>
                <a:ext uri="{FF2B5EF4-FFF2-40B4-BE49-F238E27FC236}">
                  <a16:creationId xmlns:a16="http://schemas.microsoft.com/office/drawing/2014/main" id="{74CE6472-2935-741C-C0C6-58519FC87584}"/>
                </a:ext>
              </a:extLst>
            </p:cNvPr>
            <p:cNvGrpSpPr/>
            <p:nvPr/>
          </p:nvGrpSpPr>
          <p:grpSpPr>
            <a:xfrm>
              <a:off x="3810049" y="1983123"/>
              <a:ext cx="577596" cy="674234"/>
              <a:chOff x="5844312" y="1974129"/>
              <a:chExt cx="612025" cy="687949"/>
            </a:xfrm>
          </p:grpSpPr>
          <p:sp>
            <p:nvSpPr>
              <p:cNvPr id="3337" name="Free-form: Shape 3336">
                <a:extLst>
                  <a:ext uri="{FF2B5EF4-FFF2-40B4-BE49-F238E27FC236}">
                    <a16:creationId xmlns:a16="http://schemas.microsoft.com/office/drawing/2014/main" id="{BFE99FFB-FEFF-8B38-E7AE-AF00EC3F6CAC}"/>
                  </a:ext>
                </a:extLst>
              </p:cNvPr>
              <p:cNvSpPr/>
              <p:nvPr/>
            </p:nvSpPr>
            <p:spPr>
              <a:xfrm>
                <a:off x="5844312"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6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09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09" y="62683"/>
                      <a:pt x="146716"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5388" y="2661"/>
                      <a:pt x="41035" y="43689"/>
                      <a:pt x="42649" y="64203"/>
                    </a:cubicBezTo>
                    <a:cubicBezTo>
                      <a:pt x="44262" y="83957"/>
                      <a:pt x="27321" y="108270"/>
                      <a:pt x="27321" y="108270"/>
                    </a:cubicBezTo>
                    <a:cubicBezTo>
                      <a:pt x="-21082" y="138662"/>
                      <a:pt x="9573" y="234394"/>
                      <a:pt x="9573" y="290618"/>
                    </a:cubicBezTo>
                    <a:cubicBezTo>
                      <a:pt x="9573" y="334685"/>
                      <a:pt x="-15435"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338" name="Free-form: Shape 3337">
                <a:extLst>
                  <a:ext uri="{FF2B5EF4-FFF2-40B4-BE49-F238E27FC236}">
                    <a16:creationId xmlns:a16="http://schemas.microsoft.com/office/drawing/2014/main" id="{B2EE1A16-7A2C-9178-4453-94775A6B42BB}"/>
                  </a:ext>
                </a:extLst>
              </p:cNvPr>
              <p:cNvSpPr/>
              <p:nvPr/>
            </p:nvSpPr>
            <p:spPr>
              <a:xfrm>
                <a:off x="5848238" y="2076322"/>
                <a:ext cx="313408" cy="409711"/>
              </a:xfrm>
              <a:custGeom>
                <a:avLst/>
                <a:gdLst>
                  <a:gd name="connsiteX0" fmla="*/ 249277 w 313408"/>
                  <a:gd name="connsiteY0" fmla="*/ 309231 h 409711"/>
                  <a:gd name="connsiteX1" fmla="*/ 237984 w 313408"/>
                  <a:gd name="connsiteY1" fmla="*/ 325186 h 409711"/>
                  <a:gd name="connsiteX2" fmla="*/ 151664 w 313408"/>
                  <a:gd name="connsiteY2" fmla="*/ 349499 h 409711"/>
                  <a:gd name="connsiteX3" fmla="*/ 104067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9277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9277" y="309231"/>
                    </a:moveTo>
                    <a:cubicBezTo>
                      <a:pt x="246051" y="314549"/>
                      <a:pt x="242017" y="319868"/>
                      <a:pt x="237984" y="325186"/>
                    </a:cubicBezTo>
                    <a:cubicBezTo>
                      <a:pt x="216202" y="349499"/>
                      <a:pt x="183126" y="349499"/>
                      <a:pt x="151664" y="349499"/>
                    </a:cubicBezTo>
                    <a:cubicBezTo>
                      <a:pt x="136336" y="349499"/>
                      <a:pt x="119395" y="347980"/>
                      <a:pt x="104067" y="349499"/>
                    </a:cubicBezTo>
                    <a:cubicBezTo>
                      <a:pt x="83092" y="351779"/>
                      <a:pt x="65344"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8555"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1" y="230214"/>
                      <a:pt x="338017" y="39509"/>
                      <a:pt x="279933" y="0"/>
                    </a:cubicBezTo>
                    <a:cubicBezTo>
                      <a:pt x="279933" y="0"/>
                      <a:pt x="270253" y="61542"/>
                      <a:pt x="274286" y="115487"/>
                    </a:cubicBezTo>
                    <a:cubicBezTo>
                      <a:pt x="276706" y="148917"/>
                      <a:pt x="272673" y="183107"/>
                      <a:pt x="266219" y="215778"/>
                    </a:cubicBezTo>
                    <a:cubicBezTo>
                      <a:pt x="259765" y="246929"/>
                      <a:pt x="267025" y="280359"/>
                      <a:pt x="249277" y="309231"/>
                    </a:cubicBezTo>
                    <a:close/>
                  </a:path>
                </a:pathLst>
              </a:custGeom>
              <a:solidFill>
                <a:srgbClr val="F19C67"/>
              </a:solidFill>
              <a:ln w="4185" cap="flat">
                <a:noFill/>
                <a:prstDash val="solid"/>
                <a:miter/>
              </a:ln>
            </p:spPr>
            <p:txBody>
              <a:bodyPr rtlCol="0" anchor="ctr"/>
              <a:lstStyle/>
              <a:p>
                <a:endParaRPr lang="en-GB" dirty="0"/>
              </a:p>
            </p:txBody>
          </p:sp>
          <p:grpSp>
            <p:nvGrpSpPr>
              <p:cNvPr id="3339" name="Graphic 294">
                <a:extLst>
                  <a:ext uri="{FF2B5EF4-FFF2-40B4-BE49-F238E27FC236}">
                    <a16:creationId xmlns:a16="http://schemas.microsoft.com/office/drawing/2014/main" id="{4EC478FD-7E60-DAF5-A8CE-5E871119A9BE}"/>
                  </a:ext>
                </a:extLst>
              </p:cNvPr>
              <p:cNvGrpSpPr/>
              <p:nvPr/>
            </p:nvGrpSpPr>
            <p:grpSpPr>
              <a:xfrm>
                <a:off x="5901481" y="1977550"/>
                <a:ext cx="378853" cy="148519"/>
                <a:chOff x="5901481" y="1977550"/>
                <a:chExt cx="378853" cy="148519"/>
              </a:xfrm>
              <a:solidFill>
                <a:srgbClr val="F19C67"/>
              </a:solidFill>
            </p:grpSpPr>
            <p:sp>
              <p:nvSpPr>
                <p:cNvPr id="3351" name="Free-form: Shape 3350">
                  <a:extLst>
                    <a:ext uri="{FF2B5EF4-FFF2-40B4-BE49-F238E27FC236}">
                      <a16:creationId xmlns:a16="http://schemas.microsoft.com/office/drawing/2014/main" id="{0832E361-E8E9-2EEF-7F7E-62C74FEE7989}"/>
                    </a:ext>
                  </a:extLst>
                </p:cNvPr>
                <p:cNvSpPr/>
                <p:nvPr/>
              </p:nvSpPr>
              <p:spPr>
                <a:xfrm>
                  <a:off x="5901481" y="1977550"/>
                  <a:ext cx="32979" cy="105625"/>
                </a:xfrm>
                <a:custGeom>
                  <a:avLst/>
                  <a:gdLst>
                    <a:gd name="connsiteX0" fmla="*/ 8874 w 32979"/>
                    <a:gd name="connsiteY0" fmla="*/ 39509 h 105625"/>
                    <a:gd name="connsiteX1" fmla="*/ 25008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8" y="105610"/>
                        <a:pt x="25008" y="105610"/>
                      </a:cubicBezTo>
                      <a:cubicBezTo>
                        <a:pt x="37109" y="106369"/>
                        <a:pt x="32269" y="79777"/>
                        <a:pt x="30656" y="69140"/>
                      </a:cubicBezTo>
                      <a:cubicBezTo>
                        <a:pt x="30656"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352" name="Free-form: Shape 3351">
                  <a:extLst>
                    <a:ext uri="{FF2B5EF4-FFF2-40B4-BE49-F238E27FC236}">
                      <a16:creationId xmlns:a16="http://schemas.microsoft.com/office/drawing/2014/main" id="{139983AB-2CC2-8E01-49F8-A20E4F8CE6A8}"/>
                    </a:ext>
                  </a:extLst>
                </p:cNvPr>
                <p:cNvSpPr/>
                <p:nvPr/>
              </p:nvSpPr>
              <p:spPr>
                <a:xfrm>
                  <a:off x="5941818" y="198514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353" name="Free-form: Shape 3352">
                  <a:extLst>
                    <a:ext uri="{FF2B5EF4-FFF2-40B4-BE49-F238E27FC236}">
                      <a16:creationId xmlns:a16="http://schemas.microsoft.com/office/drawing/2014/main" id="{B39DF243-F9E7-4ADE-B0EB-D32493E6BD2E}"/>
                    </a:ext>
                  </a:extLst>
                </p:cNvPr>
                <p:cNvSpPr/>
                <p:nvPr/>
              </p:nvSpPr>
              <p:spPr>
                <a:xfrm>
                  <a:off x="5987532"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354" name="Free-form: Shape 3353">
                  <a:extLst>
                    <a:ext uri="{FF2B5EF4-FFF2-40B4-BE49-F238E27FC236}">
                      <a16:creationId xmlns:a16="http://schemas.microsoft.com/office/drawing/2014/main" id="{A6825AE5-B1BA-4ACE-A96C-6E5D92A3243E}"/>
                    </a:ext>
                  </a:extLst>
                </p:cNvPr>
                <p:cNvSpPr/>
                <p:nvPr/>
              </p:nvSpPr>
              <p:spPr>
                <a:xfrm>
                  <a:off x="60216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355" name="Free-form: Shape 3354">
                  <a:extLst>
                    <a:ext uri="{FF2B5EF4-FFF2-40B4-BE49-F238E27FC236}">
                      <a16:creationId xmlns:a16="http://schemas.microsoft.com/office/drawing/2014/main" id="{505C66C4-62DF-E306-0082-DBD50F58945C}"/>
                    </a:ext>
                  </a:extLst>
                </p:cNvPr>
                <p:cNvSpPr/>
                <p:nvPr/>
              </p:nvSpPr>
              <p:spPr>
                <a:xfrm>
                  <a:off x="6067279"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340" name="Graphic 294">
                <a:extLst>
                  <a:ext uri="{FF2B5EF4-FFF2-40B4-BE49-F238E27FC236}">
                    <a16:creationId xmlns:a16="http://schemas.microsoft.com/office/drawing/2014/main" id="{49CC0352-AD19-9B97-D75D-252B75D71AE4}"/>
                  </a:ext>
                </a:extLst>
              </p:cNvPr>
              <p:cNvGrpSpPr/>
              <p:nvPr/>
            </p:nvGrpSpPr>
            <p:grpSpPr>
              <a:xfrm>
                <a:off x="5913730" y="2174767"/>
                <a:ext cx="365251" cy="366255"/>
                <a:chOff x="5913730" y="2174767"/>
                <a:chExt cx="365251" cy="366255"/>
              </a:xfrm>
              <a:solidFill>
                <a:srgbClr val="54BCE8"/>
              </a:solidFill>
            </p:grpSpPr>
            <p:sp>
              <p:nvSpPr>
                <p:cNvPr id="3347" name="Free-form: Shape 3346">
                  <a:extLst>
                    <a:ext uri="{FF2B5EF4-FFF2-40B4-BE49-F238E27FC236}">
                      <a16:creationId xmlns:a16="http://schemas.microsoft.com/office/drawing/2014/main" id="{3E920D28-5C75-CFB2-B5C5-E3EE721B144C}"/>
                    </a:ext>
                  </a:extLst>
                </p:cNvPr>
                <p:cNvSpPr/>
                <p:nvPr/>
              </p:nvSpPr>
              <p:spPr>
                <a:xfrm>
                  <a:off x="6051481"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348" name="Free-form: Shape 3347">
                  <a:extLst>
                    <a:ext uri="{FF2B5EF4-FFF2-40B4-BE49-F238E27FC236}">
                      <a16:creationId xmlns:a16="http://schemas.microsoft.com/office/drawing/2014/main" id="{FCF3D538-2430-BED3-C94D-0B5D3904F6B6}"/>
                    </a:ext>
                  </a:extLst>
                </p:cNvPr>
                <p:cNvSpPr/>
                <p:nvPr/>
              </p:nvSpPr>
              <p:spPr>
                <a:xfrm>
                  <a:off x="5913730" y="2403829"/>
                  <a:ext cx="51285" cy="43469"/>
                </a:xfrm>
                <a:custGeom>
                  <a:avLst/>
                  <a:gdLst>
                    <a:gd name="connsiteX0" fmla="*/ 38576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6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6" y="35668"/>
                      </a:moveTo>
                      <a:cubicBezTo>
                        <a:pt x="26475" y="46305"/>
                        <a:pt x="10340" y="44786"/>
                        <a:pt x="3886" y="38707"/>
                      </a:cubicBezTo>
                      <a:cubicBezTo>
                        <a:pt x="-4181" y="31110"/>
                        <a:pt x="659" y="17434"/>
                        <a:pt x="15181" y="8316"/>
                      </a:cubicBezTo>
                      <a:cubicBezTo>
                        <a:pt x="27281" y="-41"/>
                        <a:pt x="45029" y="-3840"/>
                        <a:pt x="49870" y="5277"/>
                      </a:cubicBezTo>
                      <a:cubicBezTo>
                        <a:pt x="53903"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349" name="Free-form: Shape 3348">
                  <a:extLst>
                    <a:ext uri="{FF2B5EF4-FFF2-40B4-BE49-F238E27FC236}">
                      <a16:creationId xmlns:a16="http://schemas.microsoft.com/office/drawing/2014/main" id="{7D42F5E5-89A4-4090-6337-F965DD85683F}"/>
                    </a:ext>
                  </a:extLst>
                </p:cNvPr>
                <p:cNvSpPr/>
                <p:nvPr/>
              </p:nvSpPr>
              <p:spPr>
                <a:xfrm>
                  <a:off x="5923145"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1"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350" name="Free-form: Shape 3349">
                  <a:extLst>
                    <a:ext uri="{FF2B5EF4-FFF2-40B4-BE49-F238E27FC236}">
                      <a16:creationId xmlns:a16="http://schemas.microsoft.com/office/drawing/2014/main" id="{266B0ACE-4E19-FA01-E22E-19EBDBCBD9A1}"/>
                    </a:ext>
                  </a:extLst>
                </p:cNvPr>
                <p:cNvSpPr/>
                <p:nvPr/>
              </p:nvSpPr>
              <p:spPr>
                <a:xfrm>
                  <a:off x="6073106"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341" name="Free-form: Shape 3340">
                <a:extLst>
                  <a:ext uri="{FF2B5EF4-FFF2-40B4-BE49-F238E27FC236}">
                    <a16:creationId xmlns:a16="http://schemas.microsoft.com/office/drawing/2014/main" id="{89EA86EF-F20B-0CF0-1373-7EB9738BD668}"/>
                  </a:ext>
                </a:extLst>
              </p:cNvPr>
              <p:cNvSpPr/>
              <p:nvPr/>
            </p:nvSpPr>
            <p:spPr>
              <a:xfrm>
                <a:off x="5889566" y="2108116"/>
                <a:ext cx="129827" cy="35858"/>
              </a:xfrm>
              <a:custGeom>
                <a:avLst/>
                <a:gdLst>
                  <a:gd name="connsiteX0" fmla="*/ 128890 w 129827"/>
                  <a:gd name="connsiteY0" fmla="*/ 19871 h 35858"/>
                  <a:gd name="connsiteX1" fmla="*/ 67579 w 129827"/>
                  <a:gd name="connsiteY1" fmla="*/ 34306 h 35858"/>
                  <a:gd name="connsiteX2" fmla="*/ 2235 w 129827"/>
                  <a:gd name="connsiteY2" fmla="*/ 23669 h 35858"/>
                  <a:gd name="connsiteX3" fmla="*/ 63546 w 129827"/>
                  <a:gd name="connsiteY3" fmla="*/ 116 h 35858"/>
                  <a:gd name="connsiteX4" fmla="*/ 128890 w 12982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27" h="35858">
                    <a:moveTo>
                      <a:pt x="128890" y="19871"/>
                    </a:moveTo>
                    <a:cubicBezTo>
                      <a:pt x="122436" y="25949"/>
                      <a:pt x="93394" y="30508"/>
                      <a:pt x="67579" y="34306"/>
                    </a:cubicBezTo>
                    <a:cubicBezTo>
                      <a:pt x="40957" y="38105"/>
                      <a:pt x="12722" y="35066"/>
                      <a:pt x="2235" y="23669"/>
                    </a:cubicBezTo>
                    <a:cubicBezTo>
                      <a:pt x="-8253" y="12273"/>
                      <a:pt x="19176" y="-1403"/>
                      <a:pt x="63546" y="116"/>
                    </a:cubicBezTo>
                    <a:cubicBezTo>
                      <a:pt x="107915" y="2396"/>
                      <a:pt x="135344" y="13792"/>
                      <a:pt x="128890" y="19871"/>
                    </a:cubicBezTo>
                    <a:close/>
                  </a:path>
                </a:pathLst>
              </a:custGeom>
              <a:solidFill>
                <a:srgbClr val="FFFFFF"/>
              </a:solidFill>
              <a:ln w="4185" cap="flat">
                <a:noFill/>
                <a:prstDash val="solid"/>
                <a:miter/>
              </a:ln>
            </p:spPr>
            <p:txBody>
              <a:bodyPr rtlCol="0" anchor="ctr"/>
              <a:lstStyle/>
              <a:p>
                <a:endParaRPr lang="en-GB" dirty="0"/>
              </a:p>
            </p:txBody>
          </p:sp>
          <p:sp>
            <p:nvSpPr>
              <p:cNvPr id="3342" name="Free-form: Shape 3341">
                <a:extLst>
                  <a:ext uri="{FF2B5EF4-FFF2-40B4-BE49-F238E27FC236}">
                    <a16:creationId xmlns:a16="http://schemas.microsoft.com/office/drawing/2014/main" id="{BFCDFD8F-6EA7-6928-B53A-F7B09AD1BE02}"/>
                  </a:ext>
                </a:extLst>
              </p:cNvPr>
              <p:cNvSpPr/>
              <p:nvPr/>
            </p:nvSpPr>
            <p:spPr>
              <a:xfrm>
                <a:off x="6041646"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343" name="Graphic 294">
                <a:extLst>
                  <a:ext uri="{FF2B5EF4-FFF2-40B4-BE49-F238E27FC236}">
                    <a16:creationId xmlns:a16="http://schemas.microsoft.com/office/drawing/2014/main" id="{50E98A8D-6409-20B9-459B-4D14C70DB408}"/>
                  </a:ext>
                </a:extLst>
              </p:cNvPr>
              <p:cNvGrpSpPr/>
              <p:nvPr/>
            </p:nvGrpSpPr>
            <p:grpSpPr>
              <a:xfrm>
                <a:off x="5923264" y="2255515"/>
                <a:ext cx="272055" cy="163796"/>
                <a:chOff x="5923264" y="2255515"/>
                <a:chExt cx="272055" cy="163796"/>
              </a:xfrm>
            </p:grpSpPr>
            <p:sp>
              <p:nvSpPr>
                <p:cNvPr id="3344" name="Free-form: Shape 3343">
                  <a:extLst>
                    <a:ext uri="{FF2B5EF4-FFF2-40B4-BE49-F238E27FC236}">
                      <a16:creationId xmlns:a16="http://schemas.microsoft.com/office/drawing/2014/main" id="{4EE3057D-3441-CCB2-D480-6FE0BE7731DF}"/>
                    </a:ext>
                  </a:extLst>
                </p:cNvPr>
                <p:cNvSpPr/>
                <p:nvPr/>
              </p:nvSpPr>
              <p:spPr>
                <a:xfrm>
                  <a:off x="5923264"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2"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345" name="Free-form: Shape 3344">
                  <a:extLst>
                    <a:ext uri="{FF2B5EF4-FFF2-40B4-BE49-F238E27FC236}">
                      <a16:creationId xmlns:a16="http://schemas.microsoft.com/office/drawing/2014/main" id="{DC19FF1D-A90D-93CB-9185-F758D3F2454B}"/>
                    </a:ext>
                  </a:extLst>
                </p:cNvPr>
                <p:cNvSpPr/>
                <p:nvPr/>
              </p:nvSpPr>
              <p:spPr>
                <a:xfrm>
                  <a:off x="5942114" y="2282248"/>
                  <a:ext cx="50526" cy="32470"/>
                </a:xfrm>
                <a:custGeom>
                  <a:avLst/>
                  <a:gdLst>
                    <a:gd name="connsiteX0" fmla="*/ 50527 w 50526"/>
                    <a:gd name="connsiteY0" fmla="*/ 9092 h 32470"/>
                    <a:gd name="connsiteX1" fmla="*/ 32779 w 50526"/>
                    <a:gd name="connsiteY1" fmla="*/ 27327 h 32470"/>
                    <a:gd name="connsiteX2" fmla="*/ 4543 w 50526"/>
                    <a:gd name="connsiteY2" fmla="*/ 27327 h 32470"/>
                    <a:gd name="connsiteX3" fmla="*/ 17451 w 50526"/>
                    <a:gd name="connsiteY3" fmla="*/ 1494 h 32470"/>
                    <a:gd name="connsiteX4" fmla="*/ 50527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7" y="9092"/>
                      </a:moveTo>
                      <a:cubicBezTo>
                        <a:pt x="50527" y="14410"/>
                        <a:pt x="40846" y="21248"/>
                        <a:pt x="32779" y="27327"/>
                      </a:cubicBezTo>
                      <a:cubicBezTo>
                        <a:pt x="24712" y="33405"/>
                        <a:pt x="13417" y="34924"/>
                        <a:pt x="4543" y="27327"/>
                      </a:cubicBezTo>
                      <a:cubicBezTo>
                        <a:pt x="-4331" y="19729"/>
                        <a:pt x="-297" y="5293"/>
                        <a:pt x="17451" y="1494"/>
                      </a:cubicBezTo>
                      <a:cubicBezTo>
                        <a:pt x="35199" y="-3065"/>
                        <a:pt x="50527"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346" name="Free-form: Shape 3345">
                  <a:extLst>
                    <a:ext uri="{FF2B5EF4-FFF2-40B4-BE49-F238E27FC236}">
                      <a16:creationId xmlns:a16="http://schemas.microsoft.com/office/drawing/2014/main" id="{2E094F79-57E9-6523-B11D-EC0C6FFC3C83}"/>
                    </a:ext>
                  </a:extLst>
                </p:cNvPr>
                <p:cNvSpPr/>
                <p:nvPr/>
              </p:nvSpPr>
              <p:spPr>
                <a:xfrm>
                  <a:off x="5936977" y="2265507"/>
                  <a:ext cx="127435" cy="111889"/>
                </a:xfrm>
                <a:custGeom>
                  <a:avLst/>
                  <a:gdLst>
                    <a:gd name="connsiteX0" fmla="*/ 100840 w 127435"/>
                    <a:gd name="connsiteY0" fmla="*/ 0 h 111889"/>
                    <a:gd name="connsiteX1" fmla="*/ 103261 w 127435"/>
                    <a:gd name="connsiteY1" fmla="*/ 28112 h 111889"/>
                    <a:gd name="connsiteX2" fmla="*/ 34689 w 127435"/>
                    <a:gd name="connsiteY2" fmla="*/ 88135 h 111889"/>
                    <a:gd name="connsiteX3" fmla="*/ 0 w 127435"/>
                    <a:gd name="connsiteY3" fmla="*/ 76738 h 111889"/>
                    <a:gd name="connsiteX4" fmla="*/ 57277 w 127435"/>
                    <a:gd name="connsiteY4" fmla="*/ 111688 h 111889"/>
                    <a:gd name="connsiteX5" fmla="*/ 125849 w 127435"/>
                    <a:gd name="connsiteY5" fmla="*/ 53944 h 111889"/>
                    <a:gd name="connsiteX6" fmla="*/ 100840 w 127435"/>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35"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7277" y="111688"/>
                      </a:cubicBezTo>
                      <a:cubicBezTo>
                        <a:pt x="90353" y="114727"/>
                        <a:pt x="117781" y="82816"/>
                        <a:pt x="125849"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1" name="Graphic 294">
              <a:extLst>
                <a:ext uri="{FF2B5EF4-FFF2-40B4-BE49-F238E27FC236}">
                  <a16:creationId xmlns:a16="http://schemas.microsoft.com/office/drawing/2014/main" id="{0ABD17C1-986C-3014-167E-097FADDFA1B0}"/>
                </a:ext>
              </a:extLst>
            </p:cNvPr>
            <p:cNvGrpSpPr/>
            <p:nvPr/>
          </p:nvGrpSpPr>
          <p:grpSpPr>
            <a:xfrm>
              <a:off x="4093250" y="1978795"/>
              <a:ext cx="594148" cy="699864"/>
              <a:chOff x="6144395" y="1969713"/>
              <a:chExt cx="629563" cy="714100"/>
            </a:xfrm>
          </p:grpSpPr>
          <p:sp>
            <p:nvSpPr>
              <p:cNvPr id="310" name="Free-form: Shape 309">
                <a:extLst>
                  <a:ext uri="{FF2B5EF4-FFF2-40B4-BE49-F238E27FC236}">
                    <a16:creationId xmlns:a16="http://schemas.microsoft.com/office/drawing/2014/main" id="{2ED75352-BB32-7121-F03C-C657556F8497}"/>
                  </a:ext>
                </a:extLst>
              </p:cNvPr>
              <p:cNvSpPr/>
              <p:nvPr/>
            </p:nvSpPr>
            <p:spPr>
              <a:xfrm>
                <a:off x="6144395"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11" name="Free-form: Shape 310">
                <a:extLst>
                  <a:ext uri="{FF2B5EF4-FFF2-40B4-BE49-F238E27FC236}">
                    <a16:creationId xmlns:a16="http://schemas.microsoft.com/office/drawing/2014/main" id="{C60AF56A-62AC-DF5C-767E-1606036AC394}"/>
                  </a:ext>
                </a:extLst>
              </p:cNvPr>
              <p:cNvSpPr/>
              <p:nvPr/>
            </p:nvSpPr>
            <p:spPr>
              <a:xfrm>
                <a:off x="6147166"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312" name="Graphic 294">
                <a:extLst>
                  <a:ext uri="{FF2B5EF4-FFF2-40B4-BE49-F238E27FC236}">
                    <a16:creationId xmlns:a16="http://schemas.microsoft.com/office/drawing/2014/main" id="{F7D10CBE-4C09-25FE-B2BD-282924D83B6C}"/>
                  </a:ext>
                </a:extLst>
              </p:cNvPr>
              <p:cNvGrpSpPr/>
              <p:nvPr/>
            </p:nvGrpSpPr>
            <p:grpSpPr>
              <a:xfrm>
                <a:off x="6188641" y="1985148"/>
                <a:ext cx="401711" cy="139103"/>
                <a:chOff x="6188641" y="1985148"/>
                <a:chExt cx="401711" cy="139103"/>
              </a:xfrm>
              <a:solidFill>
                <a:srgbClr val="F19C67"/>
              </a:solidFill>
            </p:grpSpPr>
            <p:sp>
              <p:nvSpPr>
                <p:cNvPr id="3332" name="Free-form: Shape 3331">
                  <a:extLst>
                    <a:ext uri="{FF2B5EF4-FFF2-40B4-BE49-F238E27FC236}">
                      <a16:creationId xmlns:a16="http://schemas.microsoft.com/office/drawing/2014/main" id="{9ED4015E-B615-283D-F3A2-2AEF3E8193CF}"/>
                    </a:ext>
                  </a:extLst>
                </p:cNvPr>
                <p:cNvSpPr/>
                <p:nvPr/>
              </p:nvSpPr>
              <p:spPr>
                <a:xfrm>
                  <a:off x="6188641"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3333" name="Free-form: Shape 3332">
                  <a:extLst>
                    <a:ext uri="{FF2B5EF4-FFF2-40B4-BE49-F238E27FC236}">
                      <a16:creationId xmlns:a16="http://schemas.microsoft.com/office/drawing/2014/main" id="{5D5FF088-6510-BE2F-FC97-9525BD6B02CF}"/>
                    </a:ext>
                  </a:extLst>
                </p:cNvPr>
                <p:cNvSpPr/>
                <p:nvPr/>
              </p:nvSpPr>
              <p:spPr>
                <a:xfrm>
                  <a:off x="6229818"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3334" name="Free-form: Shape 3333">
                  <a:extLst>
                    <a:ext uri="{FF2B5EF4-FFF2-40B4-BE49-F238E27FC236}">
                      <a16:creationId xmlns:a16="http://schemas.microsoft.com/office/drawing/2014/main" id="{5D6E4AAA-3DE0-D029-894D-B52F1317AC93}"/>
                    </a:ext>
                  </a:extLst>
                </p:cNvPr>
                <p:cNvSpPr/>
                <p:nvPr/>
              </p:nvSpPr>
              <p:spPr>
                <a:xfrm>
                  <a:off x="6283114"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3335" name="Free-form: Shape 3334">
                  <a:extLst>
                    <a:ext uri="{FF2B5EF4-FFF2-40B4-BE49-F238E27FC236}">
                      <a16:creationId xmlns:a16="http://schemas.microsoft.com/office/drawing/2014/main" id="{9575DD49-C1EB-A753-DC8B-9838BCA93ABB}"/>
                    </a:ext>
                  </a:extLst>
                </p:cNvPr>
                <p:cNvSpPr/>
                <p:nvPr/>
              </p:nvSpPr>
              <p:spPr>
                <a:xfrm>
                  <a:off x="6318165"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3336" name="Free-form: Shape 3335">
                  <a:extLst>
                    <a:ext uri="{FF2B5EF4-FFF2-40B4-BE49-F238E27FC236}">
                      <a16:creationId xmlns:a16="http://schemas.microsoft.com/office/drawing/2014/main" id="{54A06852-1CDF-C135-2151-6EB6A1FF500E}"/>
                    </a:ext>
                  </a:extLst>
                </p:cNvPr>
                <p:cNvSpPr/>
                <p:nvPr/>
              </p:nvSpPr>
              <p:spPr>
                <a:xfrm>
                  <a:off x="6365389"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13" name="Graphic 294">
                <a:extLst>
                  <a:ext uri="{FF2B5EF4-FFF2-40B4-BE49-F238E27FC236}">
                    <a16:creationId xmlns:a16="http://schemas.microsoft.com/office/drawing/2014/main" id="{B980EC4E-C793-13A9-6FB1-FB90D2EE94B4}"/>
                  </a:ext>
                </a:extLst>
              </p:cNvPr>
              <p:cNvGrpSpPr/>
              <p:nvPr/>
            </p:nvGrpSpPr>
            <p:grpSpPr>
              <a:xfrm>
                <a:off x="6210348" y="2178343"/>
                <a:ext cx="359396" cy="367391"/>
                <a:chOff x="6210348" y="2178343"/>
                <a:chExt cx="359396" cy="367391"/>
              </a:xfrm>
              <a:solidFill>
                <a:srgbClr val="54BCE8"/>
              </a:solidFill>
            </p:grpSpPr>
            <p:sp>
              <p:nvSpPr>
                <p:cNvPr id="3328" name="Free-form: Shape 3327">
                  <a:extLst>
                    <a:ext uri="{FF2B5EF4-FFF2-40B4-BE49-F238E27FC236}">
                      <a16:creationId xmlns:a16="http://schemas.microsoft.com/office/drawing/2014/main" id="{E2D26800-CE4A-9D5D-4B0B-78B4CF2E35B7}"/>
                    </a:ext>
                  </a:extLst>
                </p:cNvPr>
                <p:cNvSpPr/>
                <p:nvPr/>
              </p:nvSpPr>
              <p:spPr>
                <a:xfrm>
                  <a:off x="6353196"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3329" name="Free-form: Shape 3328">
                  <a:extLst>
                    <a:ext uri="{FF2B5EF4-FFF2-40B4-BE49-F238E27FC236}">
                      <a16:creationId xmlns:a16="http://schemas.microsoft.com/office/drawing/2014/main" id="{1C9E6216-C0FF-8D44-8692-BFFC6C93CA13}"/>
                    </a:ext>
                  </a:extLst>
                </p:cNvPr>
                <p:cNvSpPr/>
                <p:nvPr/>
              </p:nvSpPr>
              <p:spPr>
                <a:xfrm>
                  <a:off x="6210348"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3330" name="Free-form: Shape 3329">
                  <a:extLst>
                    <a:ext uri="{FF2B5EF4-FFF2-40B4-BE49-F238E27FC236}">
                      <a16:creationId xmlns:a16="http://schemas.microsoft.com/office/drawing/2014/main" id="{CE171111-792C-FE4A-0CF4-458CEE509A11}"/>
                    </a:ext>
                  </a:extLst>
                </p:cNvPr>
                <p:cNvSpPr/>
                <p:nvPr/>
              </p:nvSpPr>
              <p:spPr>
                <a:xfrm>
                  <a:off x="6223927"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3331" name="Free-form: Shape 3330">
                  <a:extLst>
                    <a:ext uri="{FF2B5EF4-FFF2-40B4-BE49-F238E27FC236}">
                      <a16:creationId xmlns:a16="http://schemas.microsoft.com/office/drawing/2014/main" id="{490962E3-9EF6-24DD-4646-1A339D645545}"/>
                    </a:ext>
                  </a:extLst>
                </p:cNvPr>
                <p:cNvSpPr/>
                <p:nvPr/>
              </p:nvSpPr>
              <p:spPr>
                <a:xfrm>
                  <a:off x="6367330"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314" name="Free-form: Shape 313">
                <a:extLst>
                  <a:ext uri="{FF2B5EF4-FFF2-40B4-BE49-F238E27FC236}">
                    <a16:creationId xmlns:a16="http://schemas.microsoft.com/office/drawing/2014/main" id="{9301998B-766E-033E-7306-B2D4AD48E977}"/>
                  </a:ext>
                </a:extLst>
              </p:cNvPr>
              <p:cNvSpPr/>
              <p:nvPr/>
            </p:nvSpPr>
            <p:spPr>
              <a:xfrm>
                <a:off x="6186582"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315" name="Free-form: Shape 314">
                <a:extLst>
                  <a:ext uri="{FF2B5EF4-FFF2-40B4-BE49-F238E27FC236}">
                    <a16:creationId xmlns:a16="http://schemas.microsoft.com/office/drawing/2014/main" id="{FE71DAC7-022E-211D-34E8-F3EC1313F225}"/>
                  </a:ext>
                </a:extLst>
              </p:cNvPr>
              <p:cNvSpPr/>
              <p:nvPr/>
            </p:nvSpPr>
            <p:spPr>
              <a:xfrm>
                <a:off x="6298797"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316" name="Graphic 294">
                <a:extLst>
                  <a:ext uri="{FF2B5EF4-FFF2-40B4-BE49-F238E27FC236}">
                    <a16:creationId xmlns:a16="http://schemas.microsoft.com/office/drawing/2014/main" id="{CAF30F86-FF09-940B-F986-25D6DFDFA625}"/>
                  </a:ext>
                </a:extLst>
              </p:cNvPr>
              <p:cNvGrpSpPr/>
              <p:nvPr/>
            </p:nvGrpSpPr>
            <p:grpSpPr>
              <a:xfrm>
                <a:off x="6239776" y="2269196"/>
                <a:ext cx="229183" cy="157447"/>
                <a:chOff x="6239776" y="2269196"/>
                <a:chExt cx="229183" cy="157447"/>
              </a:xfrm>
            </p:grpSpPr>
            <p:sp>
              <p:nvSpPr>
                <p:cNvPr id="317" name="Free-form: Shape 316">
                  <a:extLst>
                    <a:ext uri="{FF2B5EF4-FFF2-40B4-BE49-F238E27FC236}">
                      <a16:creationId xmlns:a16="http://schemas.microsoft.com/office/drawing/2014/main" id="{6F2CBC63-FFEB-6ACE-9EFF-459DAA5FDE15}"/>
                    </a:ext>
                  </a:extLst>
                </p:cNvPr>
                <p:cNvSpPr/>
                <p:nvPr/>
              </p:nvSpPr>
              <p:spPr>
                <a:xfrm>
                  <a:off x="6239776"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318" name="Free-form: Shape 317">
                  <a:extLst>
                    <a:ext uri="{FF2B5EF4-FFF2-40B4-BE49-F238E27FC236}">
                      <a16:creationId xmlns:a16="http://schemas.microsoft.com/office/drawing/2014/main" id="{7001E36F-0ED2-E7DE-3323-B406A824C9AC}"/>
                    </a:ext>
                  </a:extLst>
                </p:cNvPr>
                <p:cNvSpPr/>
                <p:nvPr/>
              </p:nvSpPr>
              <p:spPr>
                <a:xfrm>
                  <a:off x="6255961"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19" name="Free-form: Shape 318">
                  <a:extLst>
                    <a:ext uri="{FF2B5EF4-FFF2-40B4-BE49-F238E27FC236}">
                      <a16:creationId xmlns:a16="http://schemas.microsoft.com/office/drawing/2014/main" id="{591550CE-174E-82E8-6462-DD90DDA27ACE}"/>
                    </a:ext>
                  </a:extLst>
                </p:cNvPr>
                <p:cNvSpPr/>
                <p:nvPr/>
              </p:nvSpPr>
              <p:spPr>
                <a:xfrm>
                  <a:off x="6249986"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4" name="Graphic 294">
              <a:extLst>
                <a:ext uri="{FF2B5EF4-FFF2-40B4-BE49-F238E27FC236}">
                  <a16:creationId xmlns:a16="http://schemas.microsoft.com/office/drawing/2014/main" id="{0208CE61-FCFF-A082-E4AD-F6FEDE77B135}"/>
                </a:ext>
              </a:extLst>
            </p:cNvPr>
            <p:cNvGrpSpPr/>
            <p:nvPr/>
          </p:nvGrpSpPr>
          <p:grpSpPr>
            <a:xfrm>
              <a:off x="4368873" y="1983123"/>
              <a:ext cx="578706" cy="674234"/>
              <a:chOff x="6436447" y="1974129"/>
              <a:chExt cx="613201" cy="687949"/>
            </a:xfrm>
          </p:grpSpPr>
          <p:sp>
            <p:nvSpPr>
              <p:cNvPr id="291" name="Free-form: Shape 290">
                <a:extLst>
                  <a:ext uri="{FF2B5EF4-FFF2-40B4-BE49-F238E27FC236}">
                    <a16:creationId xmlns:a16="http://schemas.microsoft.com/office/drawing/2014/main" id="{DC628F9A-D388-8979-54AA-F9AB07628B37}"/>
                  </a:ext>
                </a:extLst>
              </p:cNvPr>
              <p:cNvSpPr/>
              <p:nvPr/>
            </p:nvSpPr>
            <p:spPr>
              <a:xfrm>
                <a:off x="6436447"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292" name="Free-form: Shape 291">
                <a:extLst>
                  <a:ext uri="{FF2B5EF4-FFF2-40B4-BE49-F238E27FC236}">
                    <a16:creationId xmlns:a16="http://schemas.microsoft.com/office/drawing/2014/main" id="{3B82D470-5912-214A-3F9A-F927A1E605B3}"/>
                  </a:ext>
                </a:extLst>
              </p:cNvPr>
              <p:cNvSpPr/>
              <p:nvPr/>
            </p:nvSpPr>
            <p:spPr>
              <a:xfrm>
                <a:off x="6441180"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293" name="Graphic 294">
                <a:extLst>
                  <a:ext uri="{FF2B5EF4-FFF2-40B4-BE49-F238E27FC236}">
                    <a16:creationId xmlns:a16="http://schemas.microsoft.com/office/drawing/2014/main" id="{4C6F0C63-DC2D-95E3-6C86-F85096A13A6F}"/>
                  </a:ext>
                </a:extLst>
              </p:cNvPr>
              <p:cNvGrpSpPr/>
              <p:nvPr/>
            </p:nvGrpSpPr>
            <p:grpSpPr>
              <a:xfrm>
                <a:off x="6492810" y="1977550"/>
                <a:ext cx="378853" cy="148519"/>
                <a:chOff x="6492810" y="1977550"/>
                <a:chExt cx="378853" cy="148519"/>
              </a:xfrm>
              <a:solidFill>
                <a:srgbClr val="F19C67"/>
              </a:solidFill>
            </p:grpSpPr>
            <p:sp>
              <p:nvSpPr>
                <p:cNvPr id="305" name="Free-form: Shape 304">
                  <a:extLst>
                    <a:ext uri="{FF2B5EF4-FFF2-40B4-BE49-F238E27FC236}">
                      <a16:creationId xmlns:a16="http://schemas.microsoft.com/office/drawing/2014/main" id="{F777F9C8-0E91-5608-8B7B-160500AE22C3}"/>
                    </a:ext>
                  </a:extLst>
                </p:cNvPr>
                <p:cNvSpPr/>
                <p:nvPr/>
              </p:nvSpPr>
              <p:spPr>
                <a:xfrm>
                  <a:off x="6492810"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06" name="Free-form: Shape 305">
                  <a:extLst>
                    <a:ext uri="{FF2B5EF4-FFF2-40B4-BE49-F238E27FC236}">
                      <a16:creationId xmlns:a16="http://schemas.microsoft.com/office/drawing/2014/main" id="{8776CAE0-B08B-FF5A-A0D1-FA754D75C39E}"/>
                    </a:ext>
                  </a:extLst>
                </p:cNvPr>
                <p:cNvSpPr/>
                <p:nvPr/>
              </p:nvSpPr>
              <p:spPr>
                <a:xfrm>
                  <a:off x="6533146"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07" name="Free-form: Shape 306">
                  <a:extLst>
                    <a:ext uri="{FF2B5EF4-FFF2-40B4-BE49-F238E27FC236}">
                      <a16:creationId xmlns:a16="http://schemas.microsoft.com/office/drawing/2014/main" id="{BAFBC581-86C0-FED7-12BD-2D9FE5EB9ED8}"/>
                    </a:ext>
                  </a:extLst>
                </p:cNvPr>
                <p:cNvSpPr/>
                <p:nvPr/>
              </p:nvSpPr>
              <p:spPr>
                <a:xfrm>
                  <a:off x="6579219"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08" name="Free-form: Shape 307">
                  <a:extLst>
                    <a:ext uri="{FF2B5EF4-FFF2-40B4-BE49-F238E27FC236}">
                      <a16:creationId xmlns:a16="http://schemas.microsoft.com/office/drawing/2014/main" id="{CF7892AB-3324-D64F-FE6C-EDA8F1776DF2}"/>
                    </a:ext>
                  </a:extLst>
                </p:cNvPr>
                <p:cNvSpPr/>
                <p:nvPr/>
              </p:nvSpPr>
              <p:spPr>
                <a:xfrm>
                  <a:off x="6612980"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09" name="Free-form: Shape 308">
                  <a:extLst>
                    <a:ext uri="{FF2B5EF4-FFF2-40B4-BE49-F238E27FC236}">
                      <a16:creationId xmlns:a16="http://schemas.microsoft.com/office/drawing/2014/main" id="{0AB27ED1-236C-4EF7-E46B-7437302D46FC}"/>
                    </a:ext>
                  </a:extLst>
                </p:cNvPr>
                <p:cNvSpPr/>
                <p:nvPr/>
              </p:nvSpPr>
              <p:spPr>
                <a:xfrm>
                  <a:off x="6658800"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294" name="Graphic 294">
                <a:extLst>
                  <a:ext uri="{FF2B5EF4-FFF2-40B4-BE49-F238E27FC236}">
                    <a16:creationId xmlns:a16="http://schemas.microsoft.com/office/drawing/2014/main" id="{875DFE0D-241C-4419-E60C-74321C093108}"/>
                  </a:ext>
                </a:extLst>
              </p:cNvPr>
              <p:cNvGrpSpPr/>
              <p:nvPr/>
            </p:nvGrpSpPr>
            <p:grpSpPr>
              <a:xfrm>
                <a:off x="6505058" y="2174767"/>
                <a:ext cx="366795" cy="366255"/>
                <a:chOff x="6505058" y="2174767"/>
                <a:chExt cx="366795" cy="366255"/>
              </a:xfrm>
              <a:solidFill>
                <a:srgbClr val="54BCE8"/>
              </a:solidFill>
            </p:grpSpPr>
            <p:sp>
              <p:nvSpPr>
                <p:cNvPr id="301" name="Free-form: Shape 300">
                  <a:extLst>
                    <a:ext uri="{FF2B5EF4-FFF2-40B4-BE49-F238E27FC236}">
                      <a16:creationId xmlns:a16="http://schemas.microsoft.com/office/drawing/2014/main" id="{2CEEB62A-3B7E-B816-FE9D-8C913A1153B5}"/>
                    </a:ext>
                  </a:extLst>
                </p:cNvPr>
                <p:cNvSpPr/>
                <p:nvPr/>
              </p:nvSpPr>
              <p:spPr>
                <a:xfrm>
                  <a:off x="6642810"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02" name="Free-form: Shape 301">
                  <a:extLst>
                    <a:ext uri="{FF2B5EF4-FFF2-40B4-BE49-F238E27FC236}">
                      <a16:creationId xmlns:a16="http://schemas.microsoft.com/office/drawing/2014/main" id="{62D8B23D-C940-662C-1C14-FE935B1724BA}"/>
                    </a:ext>
                  </a:extLst>
                </p:cNvPr>
                <p:cNvSpPr/>
                <p:nvPr/>
              </p:nvSpPr>
              <p:spPr>
                <a:xfrm>
                  <a:off x="6505058"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03" name="Free-form: Shape 302">
                  <a:extLst>
                    <a:ext uri="{FF2B5EF4-FFF2-40B4-BE49-F238E27FC236}">
                      <a16:creationId xmlns:a16="http://schemas.microsoft.com/office/drawing/2014/main" id="{DD62D535-7D40-5DBD-0D79-2A102A89B001}"/>
                    </a:ext>
                  </a:extLst>
                </p:cNvPr>
                <p:cNvSpPr/>
                <p:nvPr/>
              </p:nvSpPr>
              <p:spPr>
                <a:xfrm>
                  <a:off x="6515281"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04" name="Free-form: Shape 303">
                  <a:extLst>
                    <a:ext uri="{FF2B5EF4-FFF2-40B4-BE49-F238E27FC236}">
                      <a16:creationId xmlns:a16="http://schemas.microsoft.com/office/drawing/2014/main" id="{B9E0A443-E47C-62C4-8FA1-24E5FA1EC05C}"/>
                    </a:ext>
                  </a:extLst>
                </p:cNvPr>
                <p:cNvSpPr/>
                <p:nvPr/>
              </p:nvSpPr>
              <p:spPr>
                <a:xfrm>
                  <a:off x="6665241"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295" name="Free-form: Shape 294">
                <a:extLst>
                  <a:ext uri="{FF2B5EF4-FFF2-40B4-BE49-F238E27FC236}">
                    <a16:creationId xmlns:a16="http://schemas.microsoft.com/office/drawing/2014/main" id="{7AA5264D-3A70-DA4F-00F3-B18A1341738A}"/>
                  </a:ext>
                </a:extLst>
              </p:cNvPr>
              <p:cNvSpPr/>
              <p:nvPr/>
            </p:nvSpPr>
            <p:spPr>
              <a:xfrm>
                <a:off x="6480019"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296" name="Free-form: Shape 295">
                <a:extLst>
                  <a:ext uri="{FF2B5EF4-FFF2-40B4-BE49-F238E27FC236}">
                    <a16:creationId xmlns:a16="http://schemas.microsoft.com/office/drawing/2014/main" id="{C66B78D5-A402-AC94-9F34-6E95C1B89913}"/>
                  </a:ext>
                </a:extLst>
              </p:cNvPr>
              <p:cNvSpPr/>
              <p:nvPr/>
            </p:nvSpPr>
            <p:spPr>
              <a:xfrm>
                <a:off x="6633782"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297" name="Graphic 294">
                <a:extLst>
                  <a:ext uri="{FF2B5EF4-FFF2-40B4-BE49-F238E27FC236}">
                    <a16:creationId xmlns:a16="http://schemas.microsoft.com/office/drawing/2014/main" id="{18856322-3173-8DCF-A786-B36E01869B00}"/>
                  </a:ext>
                </a:extLst>
              </p:cNvPr>
              <p:cNvGrpSpPr/>
              <p:nvPr/>
            </p:nvGrpSpPr>
            <p:grpSpPr>
              <a:xfrm>
                <a:off x="6533717" y="2268089"/>
                <a:ext cx="233479" cy="150967"/>
                <a:chOff x="6533717" y="2268089"/>
                <a:chExt cx="233479" cy="150967"/>
              </a:xfrm>
            </p:grpSpPr>
            <p:sp>
              <p:nvSpPr>
                <p:cNvPr id="298" name="Free-form: Shape 297">
                  <a:extLst>
                    <a:ext uri="{FF2B5EF4-FFF2-40B4-BE49-F238E27FC236}">
                      <a16:creationId xmlns:a16="http://schemas.microsoft.com/office/drawing/2014/main" id="{D93B10B4-0A3A-8920-FA26-D197D8E45389}"/>
                    </a:ext>
                  </a:extLst>
                </p:cNvPr>
                <p:cNvSpPr/>
                <p:nvPr/>
              </p:nvSpPr>
              <p:spPr>
                <a:xfrm>
                  <a:off x="6533717"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299" name="Free-form: Shape 298">
                  <a:extLst>
                    <a:ext uri="{FF2B5EF4-FFF2-40B4-BE49-F238E27FC236}">
                      <a16:creationId xmlns:a16="http://schemas.microsoft.com/office/drawing/2014/main" id="{F406B33A-442F-E9B1-458F-F63F66E7B3C3}"/>
                    </a:ext>
                  </a:extLst>
                </p:cNvPr>
                <p:cNvSpPr/>
                <p:nvPr/>
              </p:nvSpPr>
              <p:spPr>
                <a:xfrm>
                  <a:off x="6550424"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00" name="Free-form: Shape 299">
                  <a:extLst>
                    <a:ext uri="{FF2B5EF4-FFF2-40B4-BE49-F238E27FC236}">
                      <a16:creationId xmlns:a16="http://schemas.microsoft.com/office/drawing/2014/main" id="{5683CAEF-C867-2264-A50E-1367F4568C2A}"/>
                    </a:ext>
                  </a:extLst>
                </p:cNvPr>
                <p:cNvSpPr/>
                <p:nvPr/>
              </p:nvSpPr>
              <p:spPr>
                <a:xfrm>
                  <a:off x="6541213"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5" name="Graphic 294">
              <a:extLst>
                <a:ext uri="{FF2B5EF4-FFF2-40B4-BE49-F238E27FC236}">
                  <a16:creationId xmlns:a16="http://schemas.microsoft.com/office/drawing/2014/main" id="{8F0A52E9-2FBD-A51C-5321-F93771A2B3B8}"/>
                </a:ext>
              </a:extLst>
            </p:cNvPr>
            <p:cNvGrpSpPr/>
            <p:nvPr/>
          </p:nvGrpSpPr>
          <p:grpSpPr>
            <a:xfrm>
              <a:off x="4655138" y="1983123"/>
              <a:ext cx="578706" cy="674234"/>
              <a:chOff x="6739775" y="1974129"/>
              <a:chExt cx="613201" cy="687949"/>
            </a:xfrm>
          </p:grpSpPr>
          <p:sp>
            <p:nvSpPr>
              <p:cNvPr id="272" name="Free-form: Shape 271">
                <a:extLst>
                  <a:ext uri="{FF2B5EF4-FFF2-40B4-BE49-F238E27FC236}">
                    <a16:creationId xmlns:a16="http://schemas.microsoft.com/office/drawing/2014/main" id="{C5E082C7-72E3-BB06-F9D4-4BC047DB7887}"/>
                  </a:ext>
                </a:extLst>
              </p:cNvPr>
              <p:cNvSpPr/>
              <p:nvPr/>
            </p:nvSpPr>
            <p:spPr>
              <a:xfrm>
                <a:off x="6739775" y="1974129"/>
                <a:ext cx="317531" cy="510383"/>
              </a:xfrm>
              <a:custGeom>
                <a:avLst/>
                <a:gdLst>
                  <a:gd name="connsiteX0" fmla="*/ 283860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4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0 w 317531"/>
                  <a:gd name="connsiteY13" fmla="*/ 82438 h 510383"/>
                  <a:gd name="connsiteX14" fmla="*/ 149137 w 317531"/>
                  <a:gd name="connsiteY14" fmla="*/ 90036 h 510383"/>
                  <a:gd name="connsiteX15" fmla="*/ 146717 w 317531"/>
                  <a:gd name="connsiteY15" fmla="*/ 55086 h 510383"/>
                  <a:gd name="connsiteX16" fmla="*/ 137036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1 w 317531"/>
                  <a:gd name="connsiteY32" fmla="*/ 490440 h 510383"/>
                  <a:gd name="connsiteX33" fmla="*/ 307254 w 317531"/>
                  <a:gd name="connsiteY33" fmla="*/ 388630 h 510383"/>
                  <a:gd name="connsiteX34" fmla="*/ 283860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60" y="101432"/>
                    </a:moveTo>
                    <a:cubicBezTo>
                      <a:pt x="270145" y="89276"/>
                      <a:pt x="271759" y="78639"/>
                      <a:pt x="273372" y="60404"/>
                    </a:cubicBezTo>
                    <a:cubicBezTo>
                      <a:pt x="274985"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2851" y="68002"/>
                      <a:pt x="162851" y="75600"/>
                      <a:pt x="160430" y="82438"/>
                    </a:cubicBezTo>
                    <a:cubicBezTo>
                      <a:pt x="158010" y="89276"/>
                      <a:pt x="154784" y="95354"/>
                      <a:pt x="149137" y="90036"/>
                    </a:cubicBezTo>
                    <a:cubicBezTo>
                      <a:pt x="141876" y="83957"/>
                      <a:pt x="145910" y="62683"/>
                      <a:pt x="146717" y="55086"/>
                    </a:cubicBezTo>
                    <a:cubicBezTo>
                      <a:pt x="147523" y="36851"/>
                      <a:pt x="152363" y="1901"/>
                      <a:pt x="137036" y="1901"/>
                    </a:cubicBezTo>
                    <a:cubicBezTo>
                      <a:pt x="121708"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4" y="86996"/>
                      <a:pt x="71691" y="80918"/>
                    </a:cubicBezTo>
                    <a:cubicBezTo>
                      <a:pt x="69271" y="72561"/>
                      <a:pt x="70884" y="63443"/>
                      <a:pt x="71691" y="55845"/>
                    </a:cubicBezTo>
                    <a:cubicBezTo>
                      <a:pt x="73304" y="37611"/>
                      <a:pt x="79758" y="2661"/>
                      <a:pt x="57170" y="2661"/>
                    </a:cubicBezTo>
                    <a:cubicBezTo>
                      <a:pt x="34582"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8" y="504116"/>
                      <a:pt x="145910" y="504876"/>
                    </a:cubicBezTo>
                    <a:cubicBezTo>
                      <a:pt x="182212" y="506396"/>
                      <a:pt x="262078" y="520832"/>
                      <a:pt x="292733" y="495759"/>
                    </a:cubicBezTo>
                    <a:cubicBezTo>
                      <a:pt x="294347" y="494239"/>
                      <a:pt x="296767" y="491960"/>
                      <a:pt x="298381" y="490440"/>
                    </a:cubicBezTo>
                    <a:cubicBezTo>
                      <a:pt x="319355" y="465368"/>
                      <a:pt x="308061" y="417501"/>
                      <a:pt x="307254" y="388630"/>
                    </a:cubicBezTo>
                    <a:cubicBezTo>
                      <a:pt x="307254" y="33164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273" name="Free-form: Shape 272">
                <a:extLst>
                  <a:ext uri="{FF2B5EF4-FFF2-40B4-BE49-F238E27FC236}">
                    <a16:creationId xmlns:a16="http://schemas.microsoft.com/office/drawing/2014/main" id="{4AED679C-C142-E824-0483-1C86FD975746}"/>
                  </a:ext>
                </a:extLst>
              </p:cNvPr>
              <p:cNvSpPr/>
              <p:nvPr/>
            </p:nvSpPr>
            <p:spPr>
              <a:xfrm>
                <a:off x="6744508" y="207632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6" y="148917"/>
                      <a:pt x="272673" y="183107"/>
                      <a:pt x="266219" y="215778"/>
                    </a:cubicBezTo>
                    <a:cubicBezTo>
                      <a:pt x="258959"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274" name="Graphic 294">
                <a:extLst>
                  <a:ext uri="{FF2B5EF4-FFF2-40B4-BE49-F238E27FC236}">
                    <a16:creationId xmlns:a16="http://schemas.microsoft.com/office/drawing/2014/main" id="{7583D0B8-B2FB-0C11-6EAD-083176F17DA5}"/>
                  </a:ext>
                </a:extLst>
              </p:cNvPr>
              <p:cNvGrpSpPr/>
              <p:nvPr/>
            </p:nvGrpSpPr>
            <p:grpSpPr>
              <a:xfrm>
                <a:off x="6796945" y="1977550"/>
                <a:ext cx="378853" cy="148519"/>
                <a:chOff x="6796945" y="1977550"/>
                <a:chExt cx="378853" cy="148519"/>
              </a:xfrm>
              <a:solidFill>
                <a:srgbClr val="F19C67"/>
              </a:solidFill>
            </p:grpSpPr>
            <p:sp>
              <p:nvSpPr>
                <p:cNvPr id="286" name="Free-form: Shape 285">
                  <a:extLst>
                    <a:ext uri="{FF2B5EF4-FFF2-40B4-BE49-F238E27FC236}">
                      <a16:creationId xmlns:a16="http://schemas.microsoft.com/office/drawing/2014/main" id="{A3AF6D5A-CBE6-DE2B-7BE4-9A9DE47CA3F8}"/>
                    </a:ext>
                  </a:extLst>
                </p:cNvPr>
                <p:cNvSpPr/>
                <p:nvPr/>
              </p:nvSpPr>
              <p:spPr>
                <a:xfrm>
                  <a:off x="6796945" y="1977550"/>
                  <a:ext cx="32979" cy="105625"/>
                </a:xfrm>
                <a:custGeom>
                  <a:avLst/>
                  <a:gdLst>
                    <a:gd name="connsiteX0" fmla="*/ 8874 w 32979"/>
                    <a:gd name="connsiteY0" fmla="*/ 39509 h 105625"/>
                    <a:gd name="connsiteX1" fmla="*/ 25009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5" y="69140"/>
                      </a:cubicBezTo>
                      <a:cubicBezTo>
                        <a:pt x="30655" y="73699"/>
                        <a:pt x="33076"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287" name="Free-form: Shape 286">
                  <a:extLst>
                    <a:ext uri="{FF2B5EF4-FFF2-40B4-BE49-F238E27FC236}">
                      <a16:creationId xmlns:a16="http://schemas.microsoft.com/office/drawing/2014/main" id="{9E2CF185-14D0-2183-1551-B4B0A31F8D50}"/>
                    </a:ext>
                  </a:extLst>
                </p:cNvPr>
                <p:cNvSpPr/>
                <p:nvPr/>
              </p:nvSpPr>
              <p:spPr>
                <a:xfrm>
                  <a:off x="6837281" y="1985148"/>
                  <a:ext cx="30737" cy="101550"/>
                </a:xfrm>
                <a:custGeom>
                  <a:avLst/>
                  <a:gdLst>
                    <a:gd name="connsiteX0" fmla="*/ 4841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1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1"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288" name="Free-form: Shape 287">
                  <a:extLst>
                    <a:ext uri="{FF2B5EF4-FFF2-40B4-BE49-F238E27FC236}">
                      <a16:creationId xmlns:a16="http://schemas.microsoft.com/office/drawing/2014/main" id="{7F1ACC50-DE17-011A-4858-6358C381EEDB}"/>
                    </a:ext>
                  </a:extLst>
                </p:cNvPr>
                <p:cNvSpPr/>
                <p:nvPr/>
              </p:nvSpPr>
              <p:spPr>
                <a:xfrm>
                  <a:off x="6882995"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289" name="Free-form: Shape 288">
                  <a:extLst>
                    <a:ext uri="{FF2B5EF4-FFF2-40B4-BE49-F238E27FC236}">
                      <a16:creationId xmlns:a16="http://schemas.microsoft.com/office/drawing/2014/main" id="{AB80B8E2-CF14-81DF-B995-FD95EA6CD16C}"/>
                    </a:ext>
                  </a:extLst>
                </p:cNvPr>
                <p:cNvSpPr/>
                <p:nvPr/>
              </p:nvSpPr>
              <p:spPr>
                <a:xfrm>
                  <a:off x="6917115"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2 w 28626"/>
                    <a:gd name="connsiteY7" fmla="*/ 0 h 98011"/>
                    <a:gd name="connsiteX8" fmla="*/ 7292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2" y="0"/>
                      </a:lnTo>
                      <a:lnTo>
                        <a:pt x="7292" y="0"/>
                      </a:lnTo>
                      <a:cubicBezTo>
                        <a:pt x="7292" y="1520"/>
                        <a:pt x="7292"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290" name="Free-form: Shape 289">
                  <a:extLst>
                    <a:ext uri="{FF2B5EF4-FFF2-40B4-BE49-F238E27FC236}">
                      <a16:creationId xmlns:a16="http://schemas.microsoft.com/office/drawing/2014/main" id="{D9DEE187-4CB2-99F5-957E-A4E5C9C6B16C}"/>
                    </a:ext>
                  </a:extLst>
                </p:cNvPr>
                <p:cNvSpPr/>
                <p:nvPr/>
              </p:nvSpPr>
              <p:spPr>
                <a:xfrm>
                  <a:off x="6962743" y="2012500"/>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275" name="Graphic 294">
                <a:extLst>
                  <a:ext uri="{FF2B5EF4-FFF2-40B4-BE49-F238E27FC236}">
                    <a16:creationId xmlns:a16="http://schemas.microsoft.com/office/drawing/2014/main" id="{794FAB54-0453-632E-A487-5FC6A970FC9B}"/>
                  </a:ext>
                </a:extLst>
              </p:cNvPr>
              <p:cNvGrpSpPr/>
              <p:nvPr/>
            </p:nvGrpSpPr>
            <p:grpSpPr>
              <a:xfrm>
                <a:off x="6809193" y="2174767"/>
                <a:ext cx="365251" cy="366255"/>
                <a:chOff x="6809193" y="2174767"/>
                <a:chExt cx="365251" cy="366255"/>
              </a:xfrm>
              <a:solidFill>
                <a:srgbClr val="54BCE8"/>
              </a:solidFill>
            </p:grpSpPr>
            <p:sp>
              <p:nvSpPr>
                <p:cNvPr id="282" name="Free-form: Shape 281">
                  <a:extLst>
                    <a:ext uri="{FF2B5EF4-FFF2-40B4-BE49-F238E27FC236}">
                      <a16:creationId xmlns:a16="http://schemas.microsoft.com/office/drawing/2014/main" id="{CE67EFB8-E884-4818-B016-18F9A1F08D86}"/>
                    </a:ext>
                  </a:extLst>
                </p:cNvPr>
                <p:cNvSpPr/>
                <p:nvPr/>
              </p:nvSpPr>
              <p:spPr>
                <a:xfrm>
                  <a:off x="6946945"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8286" y="801"/>
                        <a:pt x="37160"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283" name="Free-form: Shape 282">
                  <a:extLst>
                    <a:ext uri="{FF2B5EF4-FFF2-40B4-BE49-F238E27FC236}">
                      <a16:creationId xmlns:a16="http://schemas.microsoft.com/office/drawing/2014/main" id="{A513FC7E-47EF-B86A-E6B7-D106BF9CAB65}"/>
                    </a:ext>
                  </a:extLst>
                </p:cNvPr>
                <p:cNvSpPr/>
                <p:nvPr/>
              </p:nvSpPr>
              <p:spPr>
                <a:xfrm>
                  <a:off x="6809193" y="2403829"/>
                  <a:ext cx="51285" cy="43469"/>
                </a:xfrm>
                <a:custGeom>
                  <a:avLst/>
                  <a:gdLst>
                    <a:gd name="connsiteX0" fmla="*/ 38575 w 51285"/>
                    <a:gd name="connsiteY0" fmla="*/ 35668 h 43469"/>
                    <a:gd name="connsiteX1" fmla="*/ 3886 w 51285"/>
                    <a:gd name="connsiteY1" fmla="*/ 38707 h 43469"/>
                    <a:gd name="connsiteX2" fmla="*/ 15181 w 51285"/>
                    <a:gd name="connsiteY2" fmla="*/ 8316 h 43469"/>
                    <a:gd name="connsiteX3" fmla="*/ 49870 w 51285"/>
                    <a:gd name="connsiteY3" fmla="*/ 5277 h 43469"/>
                    <a:gd name="connsiteX4" fmla="*/ 38575 w 51285"/>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5" h="43469">
                      <a:moveTo>
                        <a:pt x="38575" y="35668"/>
                      </a:moveTo>
                      <a:cubicBezTo>
                        <a:pt x="26474" y="46305"/>
                        <a:pt x="10340" y="44786"/>
                        <a:pt x="3886" y="38707"/>
                      </a:cubicBezTo>
                      <a:cubicBezTo>
                        <a:pt x="-4181" y="31110"/>
                        <a:pt x="660" y="17434"/>
                        <a:pt x="15181" y="8316"/>
                      </a:cubicBezTo>
                      <a:cubicBezTo>
                        <a:pt x="27281" y="-41"/>
                        <a:pt x="45029" y="-3840"/>
                        <a:pt x="49870" y="5277"/>
                      </a:cubicBezTo>
                      <a:cubicBezTo>
                        <a:pt x="53903"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284" name="Free-form: Shape 283">
                  <a:extLst>
                    <a:ext uri="{FF2B5EF4-FFF2-40B4-BE49-F238E27FC236}">
                      <a16:creationId xmlns:a16="http://schemas.microsoft.com/office/drawing/2014/main" id="{85CFF515-0997-3A1E-7018-335ED9E0728B}"/>
                    </a:ext>
                  </a:extLst>
                </p:cNvPr>
                <p:cNvSpPr/>
                <p:nvPr/>
              </p:nvSpPr>
              <p:spPr>
                <a:xfrm>
                  <a:off x="6818609" y="2174767"/>
                  <a:ext cx="51892" cy="46924"/>
                </a:xfrm>
                <a:custGeom>
                  <a:avLst/>
                  <a:gdLst>
                    <a:gd name="connsiteX0" fmla="*/ 51748 w 51892"/>
                    <a:gd name="connsiteY0" fmla="*/ 23120 h 46924"/>
                    <a:gd name="connsiteX1" fmla="*/ 25933 w 51892"/>
                    <a:gd name="connsiteY1" fmla="*/ 46673 h 46924"/>
                    <a:gd name="connsiteX2" fmla="*/ 118 w 51892"/>
                    <a:gd name="connsiteY2" fmla="*/ 23880 h 46924"/>
                    <a:gd name="connsiteX3" fmla="*/ 25933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285" name="Free-form: Shape 284">
                  <a:extLst>
                    <a:ext uri="{FF2B5EF4-FFF2-40B4-BE49-F238E27FC236}">
                      <a16:creationId xmlns:a16="http://schemas.microsoft.com/office/drawing/2014/main" id="{99195035-6FD6-06CF-78B9-A069EBE87416}"/>
                    </a:ext>
                  </a:extLst>
                </p:cNvPr>
                <p:cNvSpPr/>
                <p:nvPr/>
              </p:nvSpPr>
              <p:spPr>
                <a:xfrm>
                  <a:off x="6968569" y="2378670"/>
                  <a:ext cx="30124" cy="29888"/>
                </a:xfrm>
                <a:custGeom>
                  <a:avLst/>
                  <a:gdLst>
                    <a:gd name="connsiteX0" fmla="*/ 14729 w 30124"/>
                    <a:gd name="connsiteY0" fmla="*/ 29676 h 29888"/>
                    <a:gd name="connsiteX1" fmla="*/ 208 w 30124"/>
                    <a:gd name="connsiteY1" fmla="*/ 14480 h 29888"/>
                    <a:gd name="connsiteX2" fmla="*/ 15536 w 30124"/>
                    <a:gd name="connsiteY2" fmla="*/ 45 h 29888"/>
                    <a:gd name="connsiteX3" fmla="*/ 30056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2" y="28916"/>
                        <a:pt x="-1405" y="22838"/>
                        <a:pt x="208" y="14480"/>
                      </a:cubicBezTo>
                      <a:cubicBezTo>
                        <a:pt x="1821" y="7642"/>
                        <a:pt x="8275" y="804"/>
                        <a:pt x="15536" y="45"/>
                      </a:cubicBezTo>
                      <a:cubicBezTo>
                        <a:pt x="23603" y="-715"/>
                        <a:pt x="29250" y="8402"/>
                        <a:pt x="30056"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276" name="Free-form: Shape 275">
                <a:extLst>
                  <a:ext uri="{FF2B5EF4-FFF2-40B4-BE49-F238E27FC236}">
                    <a16:creationId xmlns:a16="http://schemas.microsoft.com/office/drawing/2014/main" id="{8002B524-E773-FB3A-3E78-A6CC38D563AE}"/>
                  </a:ext>
                </a:extLst>
              </p:cNvPr>
              <p:cNvSpPr/>
              <p:nvPr/>
            </p:nvSpPr>
            <p:spPr>
              <a:xfrm>
                <a:off x="6784268" y="2108116"/>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277" name="Free-form: Shape 276">
                <a:extLst>
                  <a:ext uri="{FF2B5EF4-FFF2-40B4-BE49-F238E27FC236}">
                    <a16:creationId xmlns:a16="http://schemas.microsoft.com/office/drawing/2014/main" id="{7B6557A6-C8A6-C7FE-7A73-931380812FCF}"/>
                  </a:ext>
                </a:extLst>
              </p:cNvPr>
              <p:cNvSpPr/>
              <p:nvPr/>
            </p:nvSpPr>
            <p:spPr>
              <a:xfrm>
                <a:off x="6937110" y="2111199"/>
                <a:ext cx="35397" cy="29267"/>
              </a:xfrm>
              <a:custGeom>
                <a:avLst/>
                <a:gdLst>
                  <a:gd name="connsiteX0" fmla="*/ 34894 w 35397"/>
                  <a:gd name="connsiteY0" fmla="*/ 20587 h 29267"/>
                  <a:gd name="connsiteX1" fmla="*/ 17146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861" y="4631"/>
                      <a:pt x="37314"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278" name="Graphic 294">
                <a:extLst>
                  <a:ext uri="{FF2B5EF4-FFF2-40B4-BE49-F238E27FC236}">
                    <a16:creationId xmlns:a16="http://schemas.microsoft.com/office/drawing/2014/main" id="{92FB4C85-4838-F2F8-FCD1-A12970525CD3}"/>
                  </a:ext>
                </a:extLst>
              </p:cNvPr>
              <p:cNvGrpSpPr/>
              <p:nvPr/>
            </p:nvGrpSpPr>
            <p:grpSpPr>
              <a:xfrm>
                <a:off x="6818728" y="2255515"/>
                <a:ext cx="272915" cy="163796"/>
                <a:chOff x="6818728" y="2255515"/>
                <a:chExt cx="272915" cy="163796"/>
              </a:xfrm>
            </p:grpSpPr>
            <p:sp>
              <p:nvSpPr>
                <p:cNvPr id="279" name="Free-form: Shape 278">
                  <a:extLst>
                    <a:ext uri="{FF2B5EF4-FFF2-40B4-BE49-F238E27FC236}">
                      <a16:creationId xmlns:a16="http://schemas.microsoft.com/office/drawing/2014/main" id="{033C9C04-2EEB-F775-03F3-9DC4F83050AC}"/>
                    </a:ext>
                  </a:extLst>
                </p:cNvPr>
                <p:cNvSpPr/>
                <p:nvPr/>
              </p:nvSpPr>
              <p:spPr>
                <a:xfrm>
                  <a:off x="6818728"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7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7"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280" name="Free-form: Shape 279">
                  <a:extLst>
                    <a:ext uri="{FF2B5EF4-FFF2-40B4-BE49-F238E27FC236}">
                      <a16:creationId xmlns:a16="http://schemas.microsoft.com/office/drawing/2014/main" id="{52409F28-AB16-E324-E6A2-6010A4F0A514}"/>
                    </a:ext>
                  </a:extLst>
                </p:cNvPr>
                <p:cNvSpPr/>
                <p:nvPr/>
              </p:nvSpPr>
              <p:spPr>
                <a:xfrm>
                  <a:off x="6837578" y="2282248"/>
                  <a:ext cx="50526" cy="32470"/>
                </a:xfrm>
                <a:custGeom>
                  <a:avLst/>
                  <a:gdLst>
                    <a:gd name="connsiteX0" fmla="*/ 50526 w 50526"/>
                    <a:gd name="connsiteY0" fmla="*/ 9092 h 32470"/>
                    <a:gd name="connsiteX1" fmla="*/ 32779 w 50526"/>
                    <a:gd name="connsiteY1" fmla="*/ 27327 h 32470"/>
                    <a:gd name="connsiteX2" fmla="*/ 4544 w 50526"/>
                    <a:gd name="connsiteY2" fmla="*/ 27327 h 32470"/>
                    <a:gd name="connsiteX3" fmla="*/ 17451 w 50526"/>
                    <a:gd name="connsiteY3" fmla="*/ 1494 h 32470"/>
                    <a:gd name="connsiteX4" fmla="*/ 50526 w 50526"/>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6" h="32470">
                      <a:moveTo>
                        <a:pt x="50526" y="9092"/>
                      </a:moveTo>
                      <a:cubicBezTo>
                        <a:pt x="50526" y="14410"/>
                        <a:pt x="40846" y="21248"/>
                        <a:pt x="32779" y="27327"/>
                      </a:cubicBezTo>
                      <a:cubicBezTo>
                        <a:pt x="24712" y="33405"/>
                        <a:pt x="13417" y="34924"/>
                        <a:pt x="4544" y="27327"/>
                      </a:cubicBezTo>
                      <a:cubicBezTo>
                        <a:pt x="-4331" y="19729"/>
                        <a:pt x="-297" y="5293"/>
                        <a:pt x="17451" y="1494"/>
                      </a:cubicBezTo>
                      <a:cubicBezTo>
                        <a:pt x="35199" y="-3065"/>
                        <a:pt x="50526" y="3773"/>
                        <a:pt x="50526" y="9092"/>
                      </a:cubicBezTo>
                      <a:close/>
                    </a:path>
                  </a:pathLst>
                </a:custGeom>
                <a:solidFill>
                  <a:srgbClr val="FFFFFF"/>
                </a:solidFill>
                <a:ln w="4185" cap="flat">
                  <a:noFill/>
                  <a:prstDash val="solid"/>
                  <a:miter/>
                </a:ln>
              </p:spPr>
              <p:txBody>
                <a:bodyPr rtlCol="0" anchor="ctr"/>
                <a:lstStyle/>
                <a:p>
                  <a:endParaRPr lang="en-GB" dirty="0"/>
                </a:p>
              </p:txBody>
            </p:sp>
            <p:sp>
              <p:nvSpPr>
                <p:cNvPr id="281" name="Free-form: Shape 280">
                  <a:extLst>
                    <a:ext uri="{FF2B5EF4-FFF2-40B4-BE49-F238E27FC236}">
                      <a16:creationId xmlns:a16="http://schemas.microsoft.com/office/drawing/2014/main" id="{0E986054-2E69-94B0-6EA4-4C90F7FBF740}"/>
                    </a:ext>
                  </a:extLst>
                </p:cNvPr>
                <p:cNvSpPr/>
                <p:nvPr/>
              </p:nvSpPr>
              <p:spPr>
                <a:xfrm>
                  <a:off x="6832441"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7" name="Graphic 294">
              <a:extLst>
                <a:ext uri="{FF2B5EF4-FFF2-40B4-BE49-F238E27FC236}">
                  <a16:creationId xmlns:a16="http://schemas.microsoft.com/office/drawing/2014/main" id="{786EA6E5-D056-F91A-892C-6395708C58A1}"/>
                </a:ext>
              </a:extLst>
            </p:cNvPr>
            <p:cNvGrpSpPr/>
            <p:nvPr/>
          </p:nvGrpSpPr>
          <p:grpSpPr>
            <a:xfrm>
              <a:off x="4938340" y="1978795"/>
              <a:ext cx="594148" cy="699864"/>
              <a:chOff x="7039859" y="1969713"/>
              <a:chExt cx="629563" cy="714100"/>
            </a:xfrm>
          </p:grpSpPr>
          <p:sp>
            <p:nvSpPr>
              <p:cNvPr id="3324" name="Free-form: Shape 3323">
                <a:extLst>
                  <a:ext uri="{FF2B5EF4-FFF2-40B4-BE49-F238E27FC236}">
                    <a16:creationId xmlns:a16="http://schemas.microsoft.com/office/drawing/2014/main" id="{C70281C8-FDB0-E26C-31EC-B6AB3985004A}"/>
                  </a:ext>
                </a:extLst>
              </p:cNvPr>
              <p:cNvSpPr/>
              <p:nvPr/>
            </p:nvSpPr>
            <p:spPr>
              <a:xfrm>
                <a:off x="7039859" y="1969713"/>
                <a:ext cx="326630" cy="528322"/>
              </a:xfrm>
              <a:custGeom>
                <a:avLst/>
                <a:gdLst>
                  <a:gd name="connsiteX0" fmla="*/ 285490 w 326630"/>
                  <a:gd name="connsiteY0" fmla="*/ 88373 h 528322"/>
                  <a:gd name="connsiteX1" fmla="*/ 273389 w 326630"/>
                  <a:gd name="connsiteY1" fmla="*/ 51144 h 528322"/>
                  <a:gd name="connsiteX2" fmla="*/ 255641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4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1"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7" y="35189"/>
                      <a:pt x="202398" y="56463"/>
                    </a:cubicBezTo>
                    <a:cubicBezTo>
                      <a:pt x="203204"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4"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2"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6"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325" name="Free-form: Shape 3324">
                <a:extLst>
                  <a:ext uri="{FF2B5EF4-FFF2-40B4-BE49-F238E27FC236}">
                    <a16:creationId xmlns:a16="http://schemas.microsoft.com/office/drawing/2014/main" id="{284CFF15-1219-0BAB-B11B-C9D0E1ACAAF6}"/>
                  </a:ext>
                </a:extLst>
              </p:cNvPr>
              <p:cNvSpPr/>
              <p:nvPr/>
            </p:nvSpPr>
            <p:spPr>
              <a:xfrm>
                <a:off x="7042629" y="2058087"/>
                <a:ext cx="323598" cy="442988"/>
              </a:xfrm>
              <a:custGeom>
                <a:avLst/>
                <a:gdLst>
                  <a:gd name="connsiteX0" fmla="*/ 282720 w 323598"/>
                  <a:gd name="connsiteY0" fmla="*/ 0 h 442988"/>
                  <a:gd name="connsiteX1" fmla="*/ 273846 w 323598"/>
                  <a:gd name="connsiteY1" fmla="*/ 134481 h 442988"/>
                  <a:gd name="connsiteX2" fmla="*/ 249644 w 323598"/>
                  <a:gd name="connsiteY2" fmla="*/ 240851 h 442988"/>
                  <a:gd name="connsiteX3" fmla="*/ 244803 w 323598"/>
                  <a:gd name="connsiteY3" fmla="*/ 347980 h 442988"/>
                  <a:gd name="connsiteX4" fmla="*/ 232703 w 323598"/>
                  <a:gd name="connsiteY4" fmla="*/ 363935 h 442988"/>
                  <a:gd name="connsiteX5" fmla="*/ 147997 w 323598"/>
                  <a:gd name="connsiteY5" fmla="*/ 379891 h 442988"/>
                  <a:gd name="connsiteX6" fmla="*/ 102014 w 323598"/>
                  <a:gd name="connsiteY6" fmla="*/ 373812 h 442988"/>
                  <a:gd name="connsiteX7" fmla="*/ 53610 w 323598"/>
                  <a:gd name="connsiteY7" fmla="*/ 341142 h 442988"/>
                  <a:gd name="connsiteX8" fmla="*/ 26181 w 323598"/>
                  <a:gd name="connsiteY8" fmla="*/ 262884 h 442988"/>
                  <a:gd name="connsiteX9" fmla="*/ 24568 w 323598"/>
                  <a:gd name="connsiteY9" fmla="*/ 176269 h 442988"/>
                  <a:gd name="connsiteX10" fmla="*/ 366 w 323598"/>
                  <a:gd name="connsiteY10" fmla="*/ 147398 h 442988"/>
                  <a:gd name="connsiteX11" fmla="*/ 8433 w 323598"/>
                  <a:gd name="connsiteY11" fmla="*/ 209700 h 442988"/>
                  <a:gd name="connsiteX12" fmla="*/ 29409 w 323598"/>
                  <a:gd name="connsiteY12" fmla="*/ 416360 h 442988"/>
                  <a:gd name="connsiteX13" fmla="*/ 134283 w 323598"/>
                  <a:gd name="connsiteY13" fmla="*/ 435355 h 442988"/>
                  <a:gd name="connsiteX14" fmla="*/ 274652 w 323598"/>
                  <a:gd name="connsiteY14" fmla="*/ 424718 h 442988"/>
                  <a:gd name="connsiteX15" fmla="*/ 280299 w 323598"/>
                  <a:gd name="connsiteY15" fmla="*/ 419399 h 442988"/>
                  <a:gd name="connsiteX16" fmla="*/ 298854 w 323598"/>
                  <a:gd name="connsiteY16" fmla="*/ 328226 h 442988"/>
                  <a:gd name="connsiteX17" fmla="*/ 282720 w 323598"/>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8" h="442988">
                    <a:moveTo>
                      <a:pt x="282720" y="0"/>
                    </a:moveTo>
                    <a:cubicBezTo>
                      <a:pt x="273039" y="47106"/>
                      <a:pt x="249644" y="62302"/>
                      <a:pt x="273846" y="134481"/>
                    </a:cubicBezTo>
                    <a:cubicBezTo>
                      <a:pt x="285947" y="170951"/>
                      <a:pt x="257711" y="203621"/>
                      <a:pt x="249644" y="240851"/>
                    </a:cubicBezTo>
                    <a:cubicBezTo>
                      <a:pt x="242383" y="277320"/>
                      <a:pt x="264165" y="316069"/>
                      <a:pt x="244803" y="347980"/>
                    </a:cubicBezTo>
                    <a:cubicBezTo>
                      <a:pt x="241577" y="354058"/>
                      <a:pt x="236736" y="359377"/>
                      <a:pt x="232703" y="363935"/>
                    </a:cubicBezTo>
                    <a:cubicBezTo>
                      <a:pt x="209308" y="388248"/>
                      <a:pt x="177845" y="383690"/>
                      <a:pt x="147997" y="379891"/>
                    </a:cubicBezTo>
                    <a:cubicBezTo>
                      <a:pt x="132669" y="377611"/>
                      <a:pt x="117341" y="374572"/>
                      <a:pt x="102014" y="373812"/>
                    </a:cubicBezTo>
                    <a:cubicBezTo>
                      <a:pt x="81846"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9" y="416360"/>
                    </a:cubicBezTo>
                    <a:cubicBezTo>
                      <a:pt x="52803" y="430796"/>
                      <a:pt x="104434" y="428517"/>
                      <a:pt x="134283" y="435355"/>
                    </a:cubicBezTo>
                    <a:cubicBezTo>
                      <a:pt x="176232" y="445232"/>
                      <a:pt x="237543" y="449031"/>
                      <a:pt x="274652" y="424718"/>
                    </a:cubicBezTo>
                    <a:cubicBezTo>
                      <a:pt x="277072" y="423198"/>
                      <a:pt x="278686" y="421679"/>
                      <a:pt x="280299" y="419399"/>
                    </a:cubicBezTo>
                    <a:cubicBezTo>
                      <a:pt x="304501" y="389008"/>
                      <a:pt x="287560" y="363176"/>
                      <a:pt x="298854" y="328226"/>
                    </a:cubicBezTo>
                    <a:cubicBezTo>
                      <a:pt x="303695" y="246169"/>
                      <a:pt x="360972" y="6762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3326" name="Graphic 294">
                <a:extLst>
                  <a:ext uri="{FF2B5EF4-FFF2-40B4-BE49-F238E27FC236}">
                    <a16:creationId xmlns:a16="http://schemas.microsoft.com/office/drawing/2014/main" id="{3451AFC5-FF2A-102B-44DF-BC28B4DC5503}"/>
                  </a:ext>
                </a:extLst>
              </p:cNvPr>
              <p:cNvGrpSpPr/>
              <p:nvPr/>
            </p:nvGrpSpPr>
            <p:grpSpPr>
              <a:xfrm>
                <a:off x="7084105" y="1985148"/>
                <a:ext cx="401711" cy="139103"/>
                <a:chOff x="7084105" y="1985148"/>
                <a:chExt cx="401711" cy="139103"/>
              </a:xfrm>
              <a:solidFill>
                <a:srgbClr val="F19C67"/>
              </a:solidFill>
            </p:grpSpPr>
            <p:sp>
              <p:nvSpPr>
                <p:cNvPr id="267" name="Free-form: Shape 266">
                  <a:extLst>
                    <a:ext uri="{FF2B5EF4-FFF2-40B4-BE49-F238E27FC236}">
                      <a16:creationId xmlns:a16="http://schemas.microsoft.com/office/drawing/2014/main" id="{29CFBADE-B744-8DA6-DB02-97690AB8AE1A}"/>
                    </a:ext>
                  </a:extLst>
                </p:cNvPr>
                <p:cNvSpPr/>
                <p:nvPr/>
              </p:nvSpPr>
              <p:spPr>
                <a:xfrm>
                  <a:off x="7084105"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268" name="Free-form: Shape 267">
                  <a:extLst>
                    <a:ext uri="{FF2B5EF4-FFF2-40B4-BE49-F238E27FC236}">
                      <a16:creationId xmlns:a16="http://schemas.microsoft.com/office/drawing/2014/main" id="{C38CCADC-6396-CDA1-E405-A3FB0E9D4582}"/>
                    </a:ext>
                  </a:extLst>
                </p:cNvPr>
                <p:cNvSpPr/>
                <p:nvPr/>
              </p:nvSpPr>
              <p:spPr>
                <a:xfrm>
                  <a:off x="7125282" y="1987427"/>
                  <a:ext cx="37530" cy="101228"/>
                </a:xfrm>
                <a:custGeom>
                  <a:avLst/>
                  <a:gdLst>
                    <a:gd name="connsiteX0" fmla="*/ 8067 w 37530"/>
                    <a:gd name="connsiteY0" fmla="*/ 41788 h 101228"/>
                    <a:gd name="connsiteX1" fmla="*/ 29849 w 37530"/>
                    <a:gd name="connsiteY1" fmla="*/ 99531 h 101228"/>
                    <a:gd name="connsiteX2" fmla="*/ 35496 w 37530"/>
                    <a:gd name="connsiteY2" fmla="*/ 50905 h 101228"/>
                    <a:gd name="connsiteX3" fmla="*/ 33075 w 37530"/>
                    <a:gd name="connsiteY3" fmla="*/ 78257 h 101228"/>
                    <a:gd name="connsiteX4" fmla="*/ 14521 w 37530"/>
                    <a:gd name="connsiteY4" fmla="*/ 51665 h 101228"/>
                    <a:gd name="connsiteX5" fmla="*/ 0 w 37530"/>
                    <a:gd name="connsiteY5" fmla="*/ 0 h 101228"/>
                    <a:gd name="connsiteX6" fmla="*/ 8067 w 37530"/>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0" h="101228">
                      <a:moveTo>
                        <a:pt x="8067" y="41788"/>
                      </a:moveTo>
                      <a:cubicBezTo>
                        <a:pt x="2420" y="68380"/>
                        <a:pt x="16941" y="110168"/>
                        <a:pt x="29849" y="99531"/>
                      </a:cubicBezTo>
                      <a:cubicBezTo>
                        <a:pt x="42756" y="88894"/>
                        <a:pt x="35496" y="50905"/>
                        <a:pt x="35496" y="50905"/>
                      </a:cubicBezTo>
                      <a:cubicBezTo>
                        <a:pt x="36303" y="57743"/>
                        <a:pt x="37109" y="71419"/>
                        <a:pt x="33075" y="78257"/>
                      </a:cubicBezTo>
                      <a:cubicBezTo>
                        <a:pt x="20168" y="100291"/>
                        <a:pt x="14521" y="58503"/>
                        <a:pt x="14521" y="51665"/>
                      </a:cubicBezTo>
                      <a:cubicBezTo>
                        <a:pt x="15328" y="34190"/>
                        <a:pt x="19362" y="760"/>
                        <a:pt x="0" y="0"/>
                      </a:cubicBezTo>
                      <a:cubicBezTo>
                        <a:pt x="0" y="760"/>
                        <a:pt x="14521" y="15196"/>
                        <a:pt x="8067" y="41788"/>
                      </a:cubicBezTo>
                      <a:close/>
                    </a:path>
                  </a:pathLst>
                </a:custGeom>
                <a:solidFill>
                  <a:srgbClr val="F19C67"/>
                </a:solidFill>
                <a:ln w="4185" cap="flat">
                  <a:noFill/>
                  <a:prstDash val="solid"/>
                  <a:miter/>
                </a:ln>
              </p:spPr>
              <p:txBody>
                <a:bodyPr rtlCol="0" anchor="ctr"/>
                <a:lstStyle/>
                <a:p>
                  <a:endParaRPr lang="en-GB" dirty="0"/>
                </a:p>
              </p:txBody>
            </p:sp>
            <p:sp>
              <p:nvSpPr>
                <p:cNvPr id="269" name="Free-form: Shape 268">
                  <a:extLst>
                    <a:ext uri="{FF2B5EF4-FFF2-40B4-BE49-F238E27FC236}">
                      <a16:creationId xmlns:a16="http://schemas.microsoft.com/office/drawing/2014/main" id="{4A4D43EA-7F29-EE7C-857D-FDF8C3F7C88A}"/>
                    </a:ext>
                  </a:extLst>
                </p:cNvPr>
                <p:cNvSpPr/>
                <p:nvPr/>
              </p:nvSpPr>
              <p:spPr>
                <a:xfrm>
                  <a:off x="7178577" y="2022377"/>
                  <a:ext cx="22281" cy="59712"/>
                </a:xfrm>
                <a:custGeom>
                  <a:avLst/>
                  <a:gdLst>
                    <a:gd name="connsiteX0" fmla="*/ 5595 w 22281"/>
                    <a:gd name="connsiteY0" fmla="*/ 59263 h 59712"/>
                    <a:gd name="connsiteX1" fmla="*/ 19310 w 22281"/>
                    <a:gd name="connsiteY1" fmla="*/ 7598 h 59712"/>
                    <a:gd name="connsiteX2" fmla="*/ 18503 w 22281"/>
                    <a:gd name="connsiteY2" fmla="*/ 30391 h 59712"/>
                    <a:gd name="connsiteX3" fmla="*/ 7209 w 22281"/>
                    <a:gd name="connsiteY3" fmla="*/ 39509 h 59712"/>
                    <a:gd name="connsiteX4" fmla="*/ 2369 w 22281"/>
                    <a:gd name="connsiteY4" fmla="*/ 3799 h 59712"/>
                    <a:gd name="connsiteX5" fmla="*/ 2369 w 22281"/>
                    <a:gd name="connsiteY5" fmla="*/ 0 h 59712"/>
                    <a:gd name="connsiteX6" fmla="*/ 5595 w 22281"/>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81" h="59712">
                      <a:moveTo>
                        <a:pt x="5595" y="59263"/>
                      </a:moveTo>
                      <a:cubicBezTo>
                        <a:pt x="15276" y="63062"/>
                        <a:pt x="28183" y="42548"/>
                        <a:pt x="19310" y="7598"/>
                      </a:cubicBezTo>
                      <a:cubicBezTo>
                        <a:pt x="20116" y="14436"/>
                        <a:pt x="20116" y="22793"/>
                        <a:pt x="18503" y="30391"/>
                      </a:cubicBezTo>
                      <a:cubicBezTo>
                        <a:pt x="16890" y="37989"/>
                        <a:pt x="13662" y="44827"/>
                        <a:pt x="7209" y="39509"/>
                      </a:cubicBezTo>
                      <a:cubicBezTo>
                        <a:pt x="-52" y="34190"/>
                        <a:pt x="2369" y="11397"/>
                        <a:pt x="2369" y="3799"/>
                      </a:cubicBezTo>
                      <a:cubicBezTo>
                        <a:pt x="2369" y="2279"/>
                        <a:pt x="2369" y="1520"/>
                        <a:pt x="2369" y="0"/>
                      </a:cubicBezTo>
                      <a:cubicBezTo>
                        <a:pt x="1562" y="0"/>
                        <a:pt x="-4086" y="55464"/>
                        <a:pt x="5595" y="59263"/>
                      </a:cubicBezTo>
                      <a:close/>
                    </a:path>
                  </a:pathLst>
                </a:custGeom>
                <a:solidFill>
                  <a:srgbClr val="F19C67"/>
                </a:solidFill>
                <a:ln w="4185" cap="flat">
                  <a:noFill/>
                  <a:prstDash val="solid"/>
                  <a:miter/>
                </a:ln>
              </p:spPr>
              <p:txBody>
                <a:bodyPr rtlCol="0" anchor="ctr"/>
                <a:lstStyle/>
                <a:p>
                  <a:endParaRPr lang="en-GB" dirty="0"/>
                </a:p>
              </p:txBody>
            </p:sp>
            <p:sp>
              <p:nvSpPr>
                <p:cNvPr id="270" name="Free-form: Shape 269">
                  <a:extLst>
                    <a:ext uri="{FF2B5EF4-FFF2-40B4-BE49-F238E27FC236}">
                      <a16:creationId xmlns:a16="http://schemas.microsoft.com/office/drawing/2014/main" id="{72C613DE-C950-803B-3F57-9A7EE14B49D1}"/>
                    </a:ext>
                  </a:extLst>
                </p:cNvPr>
                <p:cNvSpPr/>
                <p:nvPr/>
              </p:nvSpPr>
              <p:spPr>
                <a:xfrm>
                  <a:off x="7213629" y="1985148"/>
                  <a:ext cx="30031" cy="91341"/>
                </a:xfrm>
                <a:custGeom>
                  <a:avLst/>
                  <a:gdLst>
                    <a:gd name="connsiteX0" fmla="*/ 20561 w 30031"/>
                    <a:gd name="connsiteY0" fmla="*/ 91174 h 91341"/>
                    <a:gd name="connsiteX1" fmla="*/ 29434 w 30031"/>
                    <a:gd name="connsiteY1" fmla="*/ 55464 h 91341"/>
                    <a:gd name="connsiteX2" fmla="*/ 29434 w 30031"/>
                    <a:gd name="connsiteY2" fmla="*/ 55464 h 91341"/>
                    <a:gd name="connsiteX3" fmla="*/ 27014 w 30031"/>
                    <a:gd name="connsiteY3" fmla="*/ 65341 h 91341"/>
                    <a:gd name="connsiteX4" fmla="*/ 9266 w 30031"/>
                    <a:gd name="connsiteY4" fmla="*/ 56984 h 91341"/>
                    <a:gd name="connsiteX5" fmla="*/ 8460 w 30031"/>
                    <a:gd name="connsiteY5" fmla="*/ 34190 h 91341"/>
                    <a:gd name="connsiteX6" fmla="*/ 7653 w 30031"/>
                    <a:gd name="connsiteY6" fmla="*/ 10637 h 91341"/>
                    <a:gd name="connsiteX7" fmla="*/ 2813 w 30031"/>
                    <a:gd name="connsiteY7" fmla="*/ 0 h 91341"/>
                    <a:gd name="connsiteX8" fmla="*/ 2813 w 30031"/>
                    <a:gd name="connsiteY8" fmla="*/ 0 h 91341"/>
                    <a:gd name="connsiteX9" fmla="*/ 1199 w 30031"/>
                    <a:gd name="connsiteY9" fmla="*/ 48626 h 91341"/>
                    <a:gd name="connsiteX10" fmla="*/ 20561 w 30031"/>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31" h="91341">
                      <a:moveTo>
                        <a:pt x="20561" y="91174"/>
                      </a:moveTo>
                      <a:cubicBezTo>
                        <a:pt x="33468" y="89654"/>
                        <a:pt x="29434" y="55464"/>
                        <a:pt x="29434" y="55464"/>
                      </a:cubicBezTo>
                      <a:lnTo>
                        <a:pt x="29434" y="55464"/>
                      </a:lnTo>
                      <a:cubicBezTo>
                        <a:pt x="29434" y="59263"/>
                        <a:pt x="28628" y="63062"/>
                        <a:pt x="27014" y="65341"/>
                      </a:cubicBezTo>
                      <a:cubicBezTo>
                        <a:pt x="18947" y="75218"/>
                        <a:pt x="11687" y="65341"/>
                        <a:pt x="9266" y="56984"/>
                      </a:cubicBezTo>
                      <a:cubicBezTo>
                        <a:pt x="7653" y="50146"/>
                        <a:pt x="8460" y="41788"/>
                        <a:pt x="8460" y="34190"/>
                      </a:cubicBezTo>
                      <a:cubicBezTo>
                        <a:pt x="8460" y="24313"/>
                        <a:pt x="10073" y="22034"/>
                        <a:pt x="7653" y="10637"/>
                      </a:cubicBezTo>
                      <a:cubicBezTo>
                        <a:pt x="6040" y="6078"/>
                        <a:pt x="5233" y="3799"/>
                        <a:pt x="2813" y="0"/>
                      </a:cubicBezTo>
                      <a:lnTo>
                        <a:pt x="2813" y="0"/>
                      </a:lnTo>
                      <a:cubicBezTo>
                        <a:pt x="2813" y="1520"/>
                        <a:pt x="5233" y="25073"/>
                        <a:pt x="1199" y="48626"/>
                      </a:cubicBezTo>
                      <a:cubicBezTo>
                        <a:pt x="-3641" y="72179"/>
                        <a:pt x="6846" y="93453"/>
                        <a:pt x="20561" y="91174"/>
                      </a:cubicBezTo>
                      <a:close/>
                    </a:path>
                  </a:pathLst>
                </a:custGeom>
                <a:solidFill>
                  <a:srgbClr val="F19C67"/>
                </a:solidFill>
                <a:ln w="4185" cap="flat">
                  <a:noFill/>
                  <a:prstDash val="solid"/>
                  <a:miter/>
                </a:ln>
              </p:spPr>
              <p:txBody>
                <a:bodyPr rtlCol="0" anchor="ctr"/>
                <a:lstStyle/>
                <a:p>
                  <a:endParaRPr lang="en-GB" dirty="0"/>
                </a:p>
              </p:txBody>
            </p:sp>
            <p:sp>
              <p:nvSpPr>
                <p:cNvPr id="271" name="Free-form: Shape 270">
                  <a:extLst>
                    <a:ext uri="{FF2B5EF4-FFF2-40B4-BE49-F238E27FC236}">
                      <a16:creationId xmlns:a16="http://schemas.microsoft.com/office/drawing/2014/main" id="{3205E849-3DEA-5C6E-9A7D-DF6262A7BB8D}"/>
                    </a:ext>
                  </a:extLst>
                </p:cNvPr>
                <p:cNvSpPr/>
                <p:nvPr/>
              </p:nvSpPr>
              <p:spPr>
                <a:xfrm>
                  <a:off x="7260852"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2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3" y="66101"/>
                        <a:pt x="24967" y="63062"/>
                      </a:cubicBezTo>
                      <a:cubicBezTo>
                        <a:pt x="31421" y="60023"/>
                        <a:pt x="37068" y="28112"/>
                        <a:pt x="22547" y="0"/>
                      </a:cubicBezTo>
                      <a:lnTo>
                        <a:pt x="22547" y="0"/>
                      </a:lnTo>
                      <a:cubicBezTo>
                        <a:pt x="24160" y="8358"/>
                        <a:pt x="25774" y="5318"/>
                        <a:pt x="26581" y="12157"/>
                      </a:cubicBezTo>
                      <a:cubicBezTo>
                        <a:pt x="28194" y="24313"/>
                        <a:pt x="19320" y="57743"/>
                        <a:pt x="6412"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327" name="Graphic 294">
                <a:extLst>
                  <a:ext uri="{FF2B5EF4-FFF2-40B4-BE49-F238E27FC236}">
                    <a16:creationId xmlns:a16="http://schemas.microsoft.com/office/drawing/2014/main" id="{8C5BEA43-F9CD-79B2-EAED-AAAFA6BF38B6}"/>
                  </a:ext>
                </a:extLst>
              </p:cNvPr>
              <p:cNvGrpSpPr/>
              <p:nvPr/>
            </p:nvGrpSpPr>
            <p:grpSpPr>
              <a:xfrm>
                <a:off x="7105811" y="2178343"/>
                <a:ext cx="359396" cy="367391"/>
                <a:chOff x="7105811" y="2178343"/>
                <a:chExt cx="359396" cy="367391"/>
              </a:xfrm>
              <a:solidFill>
                <a:srgbClr val="54BCE8"/>
              </a:solidFill>
            </p:grpSpPr>
            <p:sp>
              <p:nvSpPr>
                <p:cNvPr id="263" name="Free-form: Shape 262">
                  <a:extLst>
                    <a:ext uri="{FF2B5EF4-FFF2-40B4-BE49-F238E27FC236}">
                      <a16:creationId xmlns:a16="http://schemas.microsoft.com/office/drawing/2014/main" id="{B6157B98-E74F-9339-5B27-190B4EC5044B}"/>
                    </a:ext>
                  </a:extLst>
                </p:cNvPr>
                <p:cNvSpPr/>
                <p:nvPr/>
              </p:nvSpPr>
              <p:spPr>
                <a:xfrm>
                  <a:off x="7248659"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8286"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264" name="Free-form: Shape 263">
                  <a:extLst>
                    <a:ext uri="{FF2B5EF4-FFF2-40B4-BE49-F238E27FC236}">
                      <a16:creationId xmlns:a16="http://schemas.microsoft.com/office/drawing/2014/main" id="{30D408D6-F76B-6144-10B7-E042C741BC01}"/>
                    </a:ext>
                  </a:extLst>
                </p:cNvPr>
                <p:cNvSpPr/>
                <p:nvPr/>
              </p:nvSpPr>
              <p:spPr>
                <a:xfrm>
                  <a:off x="7105811" y="2410337"/>
                  <a:ext cx="51059" cy="41382"/>
                </a:xfrm>
                <a:custGeom>
                  <a:avLst/>
                  <a:gdLst>
                    <a:gd name="connsiteX0" fmla="*/ 37218 w 51059"/>
                    <a:gd name="connsiteY0" fmla="*/ 35998 h 41382"/>
                    <a:gd name="connsiteX1" fmla="*/ 3336 w 51059"/>
                    <a:gd name="connsiteY1" fmla="*/ 34478 h 41382"/>
                    <a:gd name="connsiteX2" fmla="*/ 15437 w 51059"/>
                    <a:gd name="connsiteY2" fmla="*/ 5607 h 41382"/>
                    <a:gd name="connsiteX3" fmla="*/ 49319 w 51059"/>
                    <a:gd name="connsiteY3" fmla="*/ 6367 h 41382"/>
                    <a:gd name="connsiteX4" fmla="*/ 37218 w 51059"/>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9" h="41382">
                      <a:moveTo>
                        <a:pt x="37218" y="35998"/>
                      </a:moveTo>
                      <a:cubicBezTo>
                        <a:pt x="24310" y="45115"/>
                        <a:pt x="9789" y="41317"/>
                        <a:pt x="3336" y="34478"/>
                      </a:cubicBezTo>
                      <a:cubicBezTo>
                        <a:pt x="-3925" y="26121"/>
                        <a:pt x="916" y="13205"/>
                        <a:pt x="15437" y="5607"/>
                      </a:cubicBezTo>
                      <a:cubicBezTo>
                        <a:pt x="27537" y="-1231"/>
                        <a:pt x="44478" y="-2751"/>
                        <a:pt x="49319" y="6367"/>
                      </a:cubicBezTo>
                      <a:cubicBezTo>
                        <a:pt x="54159" y="14724"/>
                        <a:pt x="48512"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265" name="Free-form: Shape 264">
                  <a:extLst>
                    <a:ext uri="{FF2B5EF4-FFF2-40B4-BE49-F238E27FC236}">
                      <a16:creationId xmlns:a16="http://schemas.microsoft.com/office/drawing/2014/main" id="{9FF9DDCF-9B3C-58E0-E78B-9F06FB724DC1}"/>
                    </a:ext>
                  </a:extLst>
                </p:cNvPr>
                <p:cNvSpPr/>
                <p:nvPr/>
              </p:nvSpPr>
              <p:spPr>
                <a:xfrm>
                  <a:off x="7119391"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266" name="Free-form: Shape 265">
                  <a:extLst>
                    <a:ext uri="{FF2B5EF4-FFF2-40B4-BE49-F238E27FC236}">
                      <a16:creationId xmlns:a16="http://schemas.microsoft.com/office/drawing/2014/main" id="{9D2C7587-6B15-FC20-2363-8D2C45A29C81}"/>
                    </a:ext>
                  </a:extLst>
                </p:cNvPr>
                <p:cNvSpPr/>
                <p:nvPr/>
              </p:nvSpPr>
              <p:spPr>
                <a:xfrm>
                  <a:off x="7262793" y="239846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2" y="7598"/>
                        <a:pt x="9312" y="760"/>
                        <a:pt x="16573" y="0"/>
                      </a:cubicBezTo>
                      <a:cubicBezTo>
                        <a:pt x="24640" y="0"/>
                        <a:pt x="29480" y="10637"/>
                        <a:pt x="29480" y="18235"/>
                      </a:cubicBezTo>
                      <a:cubicBezTo>
                        <a:pt x="29480" y="28112"/>
                        <a:pt x="22220"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256" name="Free-form: Shape 255">
                <a:extLst>
                  <a:ext uri="{FF2B5EF4-FFF2-40B4-BE49-F238E27FC236}">
                    <a16:creationId xmlns:a16="http://schemas.microsoft.com/office/drawing/2014/main" id="{95EE1656-F297-5204-2BDC-FD4854CAB0A1}"/>
                  </a:ext>
                </a:extLst>
              </p:cNvPr>
              <p:cNvSpPr/>
              <p:nvPr/>
            </p:nvSpPr>
            <p:spPr>
              <a:xfrm>
                <a:off x="7082046"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09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257" name="Free-form: Shape 256">
                <a:extLst>
                  <a:ext uri="{FF2B5EF4-FFF2-40B4-BE49-F238E27FC236}">
                    <a16:creationId xmlns:a16="http://schemas.microsoft.com/office/drawing/2014/main" id="{48492B00-C032-9218-26B6-5B4044F7758A}"/>
                  </a:ext>
                </a:extLst>
              </p:cNvPr>
              <p:cNvSpPr/>
              <p:nvPr/>
            </p:nvSpPr>
            <p:spPr>
              <a:xfrm>
                <a:off x="7194260" y="2105426"/>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5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4" y="-2512"/>
                      <a:pt x="18955" y="527"/>
                    </a:cubicBezTo>
                    <a:cubicBezTo>
                      <a:pt x="31862" y="2806"/>
                      <a:pt x="39123"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259" name="Graphic 294">
                <a:extLst>
                  <a:ext uri="{FF2B5EF4-FFF2-40B4-BE49-F238E27FC236}">
                    <a16:creationId xmlns:a16="http://schemas.microsoft.com/office/drawing/2014/main" id="{F5099343-ACAB-A68B-E6E7-027A1718EBF0}"/>
                  </a:ext>
                </a:extLst>
              </p:cNvPr>
              <p:cNvGrpSpPr/>
              <p:nvPr/>
            </p:nvGrpSpPr>
            <p:grpSpPr>
              <a:xfrm>
                <a:off x="7135239" y="2269196"/>
                <a:ext cx="229183" cy="157447"/>
                <a:chOff x="7135239" y="2269196"/>
                <a:chExt cx="229183" cy="157447"/>
              </a:xfrm>
            </p:grpSpPr>
            <p:sp>
              <p:nvSpPr>
                <p:cNvPr id="260" name="Free-form: Shape 259">
                  <a:extLst>
                    <a:ext uri="{FF2B5EF4-FFF2-40B4-BE49-F238E27FC236}">
                      <a16:creationId xmlns:a16="http://schemas.microsoft.com/office/drawing/2014/main" id="{55477DD3-F210-5F21-8547-49895988093B}"/>
                    </a:ext>
                  </a:extLst>
                </p:cNvPr>
                <p:cNvSpPr/>
                <p:nvPr/>
              </p:nvSpPr>
              <p:spPr>
                <a:xfrm>
                  <a:off x="7135239" y="2269196"/>
                  <a:ext cx="118651" cy="117157"/>
                </a:xfrm>
                <a:custGeom>
                  <a:avLst/>
                  <a:gdLst>
                    <a:gd name="connsiteX0" fmla="*/ 116698 w 118651"/>
                    <a:gd name="connsiteY0" fmla="*/ 64692 h 117157"/>
                    <a:gd name="connsiteX1" fmla="*/ 57000 w 118651"/>
                    <a:gd name="connsiteY1" fmla="*/ 116357 h 117157"/>
                    <a:gd name="connsiteX2" fmla="*/ 1337 w 118651"/>
                    <a:gd name="connsiteY2" fmla="*/ 59373 h 117157"/>
                    <a:gd name="connsiteX3" fmla="*/ 59421 w 118651"/>
                    <a:gd name="connsiteY3" fmla="*/ 110 h 117157"/>
                    <a:gd name="connsiteX4" fmla="*/ 116698 w 118651"/>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1"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6379"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261" name="Free-form: Shape 260">
                  <a:extLst>
                    <a:ext uri="{FF2B5EF4-FFF2-40B4-BE49-F238E27FC236}">
                      <a16:creationId xmlns:a16="http://schemas.microsoft.com/office/drawing/2014/main" id="{C3018EFC-6C27-4BF6-F041-3DB078335486}"/>
                    </a:ext>
                  </a:extLst>
                </p:cNvPr>
                <p:cNvSpPr/>
                <p:nvPr/>
              </p:nvSpPr>
              <p:spPr>
                <a:xfrm>
                  <a:off x="7151425" y="2293168"/>
                  <a:ext cx="42464" cy="30371"/>
                </a:xfrm>
                <a:custGeom>
                  <a:avLst/>
                  <a:gdLst>
                    <a:gd name="connsiteX0" fmla="*/ 42428 w 42464"/>
                    <a:gd name="connsiteY0" fmla="*/ 10328 h 30371"/>
                    <a:gd name="connsiteX1" fmla="*/ 27100 w 42464"/>
                    <a:gd name="connsiteY1" fmla="*/ 26283 h 30371"/>
                    <a:gd name="connsiteX2" fmla="*/ 3706 w 42464"/>
                    <a:gd name="connsiteY2" fmla="*/ 24764 h 30371"/>
                    <a:gd name="connsiteX3" fmla="*/ 14999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0" y="26283"/>
                      </a:cubicBezTo>
                      <a:cubicBezTo>
                        <a:pt x="19840" y="31602"/>
                        <a:pt x="10966" y="32362"/>
                        <a:pt x="3706" y="24764"/>
                      </a:cubicBezTo>
                      <a:cubicBezTo>
                        <a:pt x="-3555" y="17166"/>
                        <a:pt x="-328" y="3490"/>
                        <a:pt x="14999"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262" name="Free-form: Shape 261">
                  <a:extLst>
                    <a:ext uri="{FF2B5EF4-FFF2-40B4-BE49-F238E27FC236}">
                      <a16:creationId xmlns:a16="http://schemas.microsoft.com/office/drawing/2014/main" id="{B443A339-61B7-D2AE-60BB-77D21654EED1}"/>
                    </a:ext>
                  </a:extLst>
                </p:cNvPr>
                <p:cNvSpPr/>
                <p:nvPr/>
              </p:nvSpPr>
              <p:spPr>
                <a:xfrm>
                  <a:off x="7145450"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8" name="Graphic 294">
              <a:extLst>
                <a:ext uri="{FF2B5EF4-FFF2-40B4-BE49-F238E27FC236}">
                  <a16:creationId xmlns:a16="http://schemas.microsoft.com/office/drawing/2014/main" id="{1646D49E-51DA-434E-A3B7-D924FC3B81FE}"/>
                </a:ext>
              </a:extLst>
            </p:cNvPr>
            <p:cNvGrpSpPr/>
            <p:nvPr/>
          </p:nvGrpSpPr>
          <p:grpSpPr>
            <a:xfrm>
              <a:off x="5213963" y="1983123"/>
              <a:ext cx="578706" cy="674234"/>
              <a:chOff x="7331910" y="1974129"/>
              <a:chExt cx="613201" cy="687949"/>
            </a:xfrm>
          </p:grpSpPr>
          <p:sp>
            <p:nvSpPr>
              <p:cNvPr id="3299" name="Free-form: Shape 3298">
                <a:extLst>
                  <a:ext uri="{FF2B5EF4-FFF2-40B4-BE49-F238E27FC236}">
                    <a16:creationId xmlns:a16="http://schemas.microsoft.com/office/drawing/2014/main" id="{BD097805-5402-4F3A-15B0-2593447F8947}"/>
                  </a:ext>
                </a:extLst>
              </p:cNvPr>
              <p:cNvSpPr/>
              <p:nvPr/>
            </p:nvSpPr>
            <p:spPr>
              <a:xfrm>
                <a:off x="7331910"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301" name="Free-form: Shape 3300">
                <a:extLst>
                  <a:ext uri="{FF2B5EF4-FFF2-40B4-BE49-F238E27FC236}">
                    <a16:creationId xmlns:a16="http://schemas.microsoft.com/office/drawing/2014/main" id="{96DB9D71-D6B6-17CA-0AD1-FE640F83CC11}"/>
                  </a:ext>
                </a:extLst>
              </p:cNvPr>
              <p:cNvSpPr/>
              <p:nvPr/>
            </p:nvSpPr>
            <p:spPr>
              <a:xfrm>
                <a:off x="7336643"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305" name="Graphic 294">
                <a:extLst>
                  <a:ext uri="{FF2B5EF4-FFF2-40B4-BE49-F238E27FC236}">
                    <a16:creationId xmlns:a16="http://schemas.microsoft.com/office/drawing/2014/main" id="{7C98BF13-2A6A-0C79-01D0-4DEA080F2964}"/>
                  </a:ext>
                </a:extLst>
              </p:cNvPr>
              <p:cNvGrpSpPr/>
              <p:nvPr/>
            </p:nvGrpSpPr>
            <p:grpSpPr>
              <a:xfrm>
                <a:off x="7388273" y="1977550"/>
                <a:ext cx="378853" cy="148519"/>
                <a:chOff x="7388273" y="1977550"/>
                <a:chExt cx="378853" cy="148519"/>
              </a:xfrm>
              <a:solidFill>
                <a:srgbClr val="F19C67"/>
              </a:solidFill>
            </p:grpSpPr>
            <p:sp>
              <p:nvSpPr>
                <p:cNvPr id="3319" name="Free-form: Shape 3318">
                  <a:extLst>
                    <a:ext uri="{FF2B5EF4-FFF2-40B4-BE49-F238E27FC236}">
                      <a16:creationId xmlns:a16="http://schemas.microsoft.com/office/drawing/2014/main" id="{CBC1A5BD-714D-D61F-104A-474B96CFED89}"/>
                    </a:ext>
                  </a:extLst>
                </p:cNvPr>
                <p:cNvSpPr/>
                <p:nvPr/>
              </p:nvSpPr>
              <p:spPr>
                <a:xfrm>
                  <a:off x="7388273"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320" name="Free-form: Shape 3319">
                  <a:extLst>
                    <a:ext uri="{FF2B5EF4-FFF2-40B4-BE49-F238E27FC236}">
                      <a16:creationId xmlns:a16="http://schemas.microsoft.com/office/drawing/2014/main" id="{1890BF88-5786-2392-3E51-03C88AE06D3B}"/>
                    </a:ext>
                  </a:extLst>
                </p:cNvPr>
                <p:cNvSpPr/>
                <p:nvPr/>
              </p:nvSpPr>
              <p:spPr>
                <a:xfrm>
                  <a:off x="7428610"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321" name="Free-form: Shape 3320">
                  <a:extLst>
                    <a:ext uri="{FF2B5EF4-FFF2-40B4-BE49-F238E27FC236}">
                      <a16:creationId xmlns:a16="http://schemas.microsoft.com/office/drawing/2014/main" id="{AF0F20BA-F9D7-14EE-8DB2-9A30EC3A5F69}"/>
                    </a:ext>
                  </a:extLst>
                </p:cNvPr>
                <p:cNvSpPr/>
                <p:nvPr/>
              </p:nvSpPr>
              <p:spPr>
                <a:xfrm>
                  <a:off x="7474683" y="202693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322" name="Free-form: Shape 3321">
                  <a:extLst>
                    <a:ext uri="{FF2B5EF4-FFF2-40B4-BE49-F238E27FC236}">
                      <a16:creationId xmlns:a16="http://schemas.microsoft.com/office/drawing/2014/main" id="{835894E6-C550-F690-91D6-3955885D00FC}"/>
                    </a:ext>
                  </a:extLst>
                </p:cNvPr>
                <p:cNvSpPr/>
                <p:nvPr/>
              </p:nvSpPr>
              <p:spPr>
                <a:xfrm>
                  <a:off x="7508443"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323" name="Free-form: Shape 3322">
                  <a:extLst>
                    <a:ext uri="{FF2B5EF4-FFF2-40B4-BE49-F238E27FC236}">
                      <a16:creationId xmlns:a16="http://schemas.microsoft.com/office/drawing/2014/main" id="{D1794A86-3F7E-1B24-DA3D-013D13C1C7B1}"/>
                    </a:ext>
                  </a:extLst>
                </p:cNvPr>
                <p:cNvSpPr/>
                <p:nvPr/>
              </p:nvSpPr>
              <p:spPr>
                <a:xfrm>
                  <a:off x="7554263" y="2012500"/>
                  <a:ext cx="30567" cy="75563"/>
                </a:xfrm>
                <a:custGeom>
                  <a:avLst/>
                  <a:gdLst>
                    <a:gd name="connsiteX0" fmla="*/ 196 w 30567"/>
                    <a:gd name="connsiteY0" fmla="*/ 50905 h 75563"/>
                    <a:gd name="connsiteX1" fmla="*/ 22784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6 w 30567"/>
                    <a:gd name="connsiteY5" fmla="*/ 43308 h 75563"/>
                    <a:gd name="connsiteX6" fmla="*/ 7456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6" y="68380"/>
                        <a:pt x="16330" y="77498"/>
                        <a:pt x="22784" y="75218"/>
                      </a:cubicBezTo>
                      <a:cubicBezTo>
                        <a:pt x="29238" y="73699"/>
                        <a:pt x="35691" y="27352"/>
                        <a:pt x="24397" y="0"/>
                      </a:cubicBezTo>
                      <a:lnTo>
                        <a:pt x="24397" y="0"/>
                      </a:lnTo>
                      <a:cubicBezTo>
                        <a:pt x="25204" y="7598"/>
                        <a:pt x="26817" y="15955"/>
                        <a:pt x="27624" y="22034"/>
                      </a:cubicBezTo>
                      <a:cubicBezTo>
                        <a:pt x="28431" y="32671"/>
                        <a:pt x="18750" y="69140"/>
                        <a:pt x="7456" y="43308"/>
                      </a:cubicBezTo>
                      <a:cubicBezTo>
                        <a:pt x="4229" y="35710"/>
                        <a:pt x="6649" y="25073"/>
                        <a:pt x="7456" y="17475"/>
                      </a:cubicBezTo>
                      <a:cubicBezTo>
                        <a:pt x="7456" y="13676"/>
                        <a:pt x="8263" y="9117"/>
                        <a:pt x="8263" y="5318"/>
                      </a:cubicBezTo>
                      <a:lnTo>
                        <a:pt x="8263" y="5318"/>
                      </a:lnTo>
                      <a:cubicBezTo>
                        <a:pt x="7456"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308" name="Graphic 294">
                <a:extLst>
                  <a:ext uri="{FF2B5EF4-FFF2-40B4-BE49-F238E27FC236}">
                    <a16:creationId xmlns:a16="http://schemas.microsoft.com/office/drawing/2014/main" id="{127C659E-6064-9897-0E03-357213C2E006}"/>
                  </a:ext>
                </a:extLst>
              </p:cNvPr>
              <p:cNvGrpSpPr/>
              <p:nvPr/>
            </p:nvGrpSpPr>
            <p:grpSpPr>
              <a:xfrm>
                <a:off x="7400522" y="2174767"/>
                <a:ext cx="366795" cy="366255"/>
                <a:chOff x="7400522" y="2174767"/>
                <a:chExt cx="366795" cy="366255"/>
              </a:xfrm>
              <a:solidFill>
                <a:srgbClr val="54BCE8"/>
              </a:solidFill>
            </p:grpSpPr>
            <p:sp>
              <p:nvSpPr>
                <p:cNvPr id="3315" name="Free-form: Shape 3314">
                  <a:extLst>
                    <a:ext uri="{FF2B5EF4-FFF2-40B4-BE49-F238E27FC236}">
                      <a16:creationId xmlns:a16="http://schemas.microsoft.com/office/drawing/2014/main" id="{77180D1E-205A-539A-04FA-656885231B31}"/>
                    </a:ext>
                  </a:extLst>
                </p:cNvPr>
                <p:cNvSpPr/>
                <p:nvPr/>
              </p:nvSpPr>
              <p:spPr>
                <a:xfrm>
                  <a:off x="7538273"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316" name="Free-form: Shape 3315">
                  <a:extLst>
                    <a:ext uri="{FF2B5EF4-FFF2-40B4-BE49-F238E27FC236}">
                      <a16:creationId xmlns:a16="http://schemas.microsoft.com/office/drawing/2014/main" id="{88FA3628-DF97-4DAB-06CD-88444770A28F}"/>
                    </a:ext>
                  </a:extLst>
                </p:cNvPr>
                <p:cNvSpPr/>
                <p:nvPr/>
              </p:nvSpPr>
              <p:spPr>
                <a:xfrm>
                  <a:off x="7400522" y="2403829"/>
                  <a:ext cx="51738" cy="43469"/>
                </a:xfrm>
                <a:custGeom>
                  <a:avLst/>
                  <a:gdLst>
                    <a:gd name="connsiteX0" fmla="*/ 38576 w 51738"/>
                    <a:gd name="connsiteY0" fmla="*/ 35668 h 43469"/>
                    <a:gd name="connsiteX1" fmla="*/ 3886 w 51738"/>
                    <a:gd name="connsiteY1" fmla="*/ 38707 h 43469"/>
                    <a:gd name="connsiteX2" fmla="*/ 15181 w 51738"/>
                    <a:gd name="connsiteY2" fmla="*/ 8316 h 43469"/>
                    <a:gd name="connsiteX3" fmla="*/ 49870 w 51738"/>
                    <a:gd name="connsiteY3" fmla="*/ 5277 h 43469"/>
                    <a:gd name="connsiteX4" fmla="*/ 38576 w 51738"/>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8"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870"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317" name="Free-form: Shape 3316">
                  <a:extLst>
                    <a:ext uri="{FF2B5EF4-FFF2-40B4-BE49-F238E27FC236}">
                      <a16:creationId xmlns:a16="http://schemas.microsoft.com/office/drawing/2014/main" id="{67A70983-D3FF-DBE5-9777-42E57FA990D5}"/>
                    </a:ext>
                  </a:extLst>
                </p:cNvPr>
                <p:cNvSpPr/>
                <p:nvPr/>
              </p:nvSpPr>
              <p:spPr>
                <a:xfrm>
                  <a:off x="7410744" y="2174767"/>
                  <a:ext cx="51892" cy="46924"/>
                </a:xfrm>
                <a:custGeom>
                  <a:avLst/>
                  <a:gdLst>
                    <a:gd name="connsiteX0" fmla="*/ 51748 w 51892"/>
                    <a:gd name="connsiteY0" fmla="*/ 23120 h 46924"/>
                    <a:gd name="connsiteX1" fmla="*/ 25932 w 51892"/>
                    <a:gd name="connsiteY1" fmla="*/ 46673 h 46924"/>
                    <a:gd name="connsiteX2" fmla="*/ 118 w 51892"/>
                    <a:gd name="connsiteY2" fmla="*/ 23880 h 46924"/>
                    <a:gd name="connsiteX3" fmla="*/ 25932 w 51892"/>
                    <a:gd name="connsiteY3" fmla="*/ 326 h 46924"/>
                    <a:gd name="connsiteX4" fmla="*/ 51748 w 51892"/>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24">
                      <a:moveTo>
                        <a:pt x="51748" y="23120"/>
                      </a:moveTo>
                      <a:cubicBezTo>
                        <a:pt x="50134" y="35276"/>
                        <a:pt x="40454" y="48952"/>
                        <a:pt x="25932" y="46673"/>
                      </a:cubicBezTo>
                      <a:cubicBezTo>
                        <a:pt x="14638" y="45153"/>
                        <a:pt x="1731" y="35276"/>
                        <a:pt x="118" y="23880"/>
                      </a:cubicBezTo>
                      <a:cubicBezTo>
                        <a:pt x="-1496" y="10963"/>
                        <a:pt x="13831" y="2606"/>
                        <a:pt x="25932" y="326"/>
                      </a:cubicBezTo>
                      <a:cubicBezTo>
                        <a:pt x="41260" y="-1953"/>
                        <a:pt x="53361"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318" name="Free-form: Shape 3317">
                  <a:extLst>
                    <a:ext uri="{FF2B5EF4-FFF2-40B4-BE49-F238E27FC236}">
                      <a16:creationId xmlns:a16="http://schemas.microsoft.com/office/drawing/2014/main" id="{2B6626E1-9DA6-3A50-97CD-BD98D6C02B92}"/>
                    </a:ext>
                  </a:extLst>
                </p:cNvPr>
                <p:cNvSpPr/>
                <p:nvPr/>
              </p:nvSpPr>
              <p:spPr>
                <a:xfrm>
                  <a:off x="7560705"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309" name="Free-form: Shape 3308">
                <a:extLst>
                  <a:ext uri="{FF2B5EF4-FFF2-40B4-BE49-F238E27FC236}">
                    <a16:creationId xmlns:a16="http://schemas.microsoft.com/office/drawing/2014/main" id="{77A0082B-70DB-4870-FB85-586025BA70C6}"/>
                  </a:ext>
                </a:extLst>
              </p:cNvPr>
              <p:cNvSpPr/>
              <p:nvPr/>
            </p:nvSpPr>
            <p:spPr>
              <a:xfrm>
                <a:off x="7375483"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5" y="4559"/>
                      <a:pt x="54740" y="0"/>
                      <a:pt x="62808" y="0"/>
                    </a:cubicBezTo>
                    <a:cubicBezTo>
                      <a:pt x="87009" y="1520"/>
                      <a:pt x="101530"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310" name="Free-form: Shape 3309">
                <a:extLst>
                  <a:ext uri="{FF2B5EF4-FFF2-40B4-BE49-F238E27FC236}">
                    <a16:creationId xmlns:a16="http://schemas.microsoft.com/office/drawing/2014/main" id="{5A858665-3F3F-2BA3-364A-D8F4AF2A70B5}"/>
                  </a:ext>
                </a:extLst>
              </p:cNvPr>
              <p:cNvSpPr/>
              <p:nvPr/>
            </p:nvSpPr>
            <p:spPr>
              <a:xfrm>
                <a:off x="7529245" y="2111199"/>
                <a:ext cx="35398" cy="29267"/>
              </a:xfrm>
              <a:custGeom>
                <a:avLst/>
                <a:gdLst>
                  <a:gd name="connsiteX0" fmla="*/ 34895 w 35398"/>
                  <a:gd name="connsiteY0" fmla="*/ 20587 h 29267"/>
                  <a:gd name="connsiteX1" fmla="*/ 17146 w 35398"/>
                  <a:gd name="connsiteY1" fmla="*/ 28944 h 29267"/>
                  <a:gd name="connsiteX2" fmla="*/ 205 w 35398"/>
                  <a:gd name="connsiteY2" fmla="*/ 16788 h 29267"/>
                  <a:gd name="connsiteX3" fmla="*/ 18760 w 35398"/>
                  <a:gd name="connsiteY3" fmla="*/ 833 h 29267"/>
                  <a:gd name="connsiteX4" fmla="*/ 34895 w 35398"/>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8"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861" y="4631"/>
                      <a:pt x="37315" y="16028"/>
                      <a:pt x="34895"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311" name="Graphic 294">
                <a:extLst>
                  <a:ext uri="{FF2B5EF4-FFF2-40B4-BE49-F238E27FC236}">
                    <a16:creationId xmlns:a16="http://schemas.microsoft.com/office/drawing/2014/main" id="{47FAC050-5C4D-A1F5-A7A8-BDAD136227BF}"/>
                  </a:ext>
                </a:extLst>
              </p:cNvPr>
              <p:cNvGrpSpPr/>
              <p:nvPr/>
            </p:nvGrpSpPr>
            <p:grpSpPr>
              <a:xfrm>
                <a:off x="7429181" y="2268089"/>
                <a:ext cx="233479" cy="150967"/>
                <a:chOff x="7429181" y="2268089"/>
                <a:chExt cx="233479" cy="150967"/>
              </a:xfrm>
            </p:grpSpPr>
            <p:sp>
              <p:nvSpPr>
                <p:cNvPr id="3312" name="Free-form: Shape 3311">
                  <a:extLst>
                    <a:ext uri="{FF2B5EF4-FFF2-40B4-BE49-F238E27FC236}">
                      <a16:creationId xmlns:a16="http://schemas.microsoft.com/office/drawing/2014/main" id="{104FAECE-954C-7E2A-B843-210C6E664807}"/>
                    </a:ext>
                  </a:extLst>
                </p:cNvPr>
                <p:cNvSpPr/>
                <p:nvPr/>
              </p:nvSpPr>
              <p:spPr>
                <a:xfrm>
                  <a:off x="7429181" y="2268089"/>
                  <a:ext cx="120627" cy="111609"/>
                </a:xfrm>
                <a:custGeom>
                  <a:avLst/>
                  <a:gdLst>
                    <a:gd name="connsiteX0" fmla="*/ 118824 w 120627"/>
                    <a:gd name="connsiteY0" fmla="*/ 49083 h 111609"/>
                    <a:gd name="connsiteX1" fmla="*/ 68000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0" y="111385"/>
                      </a:cubicBezTo>
                      <a:cubicBezTo>
                        <a:pt x="36538" y="113665"/>
                        <a:pt x="2656" y="98469"/>
                        <a:pt x="236" y="70357"/>
                      </a:cubicBezTo>
                      <a:cubicBezTo>
                        <a:pt x="-2991" y="37687"/>
                        <a:pt x="27664"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3313" name="Free-form: Shape 3312">
                  <a:extLst>
                    <a:ext uri="{FF2B5EF4-FFF2-40B4-BE49-F238E27FC236}">
                      <a16:creationId xmlns:a16="http://schemas.microsoft.com/office/drawing/2014/main" id="{9982BF17-DBB7-D587-262F-F48CA2BA0023}"/>
                    </a:ext>
                  </a:extLst>
                </p:cNvPr>
                <p:cNvSpPr/>
                <p:nvPr/>
              </p:nvSpPr>
              <p:spPr>
                <a:xfrm>
                  <a:off x="7445887" y="2295823"/>
                  <a:ext cx="36850" cy="32219"/>
                </a:xfrm>
                <a:custGeom>
                  <a:avLst/>
                  <a:gdLst>
                    <a:gd name="connsiteX0" fmla="*/ 36773 w 36850"/>
                    <a:gd name="connsiteY0" fmla="*/ 6154 h 32219"/>
                    <a:gd name="connsiteX1" fmla="*/ 25479 w 36850"/>
                    <a:gd name="connsiteY1" fmla="*/ 25148 h 32219"/>
                    <a:gd name="connsiteX2" fmla="*/ 2891 w 36850"/>
                    <a:gd name="connsiteY2" fmla="*/ 28947 h 32219"/>
                    <a:gd name="connsiteX3" fmla="*/ 12571 w 36850"/>
                    <a:gd name="connsiteY3" fmla="*/ 3114 h 32219"/>
                    <a:gd name="connsiteX4" fmla="*/ 36773 w 36850"/>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50"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5479" y="-2964"/>
                        <a:pt x="35967"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314" name="Free-form: Shape 3313">
                  <a:extLst>
                    <a:ext uri="{FF2B5EF4-FFF2-40B4-BE49-F238E27FC236}">
                      <a16:creationId xmlns:a16="http://schemas.microsoft.com/office/drawing/2014/main" id="{1FB9746F-F78B-A94E-767B-221CFD8C8D8D}"/>
                    </a:ext>
                  </a:extLst>
                </p:cNvPr>
                <p:cNvSpPr/>
                <p:nvPr/>
              </p:nvSpPr>
              <p:spPr>
                <a:xfrm>
                  <a:off x="7436677" y="2273105"/>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3" y="88894"/>
                      </a:cubicBezTo>
                      <a:cubicBezTo>
                        <a:pt x="21782" y="89654"/>
                        <a:pt x="9681" y="88135"/>
                        <a:pt x="0" y="84336"/>
                      </a:cubicBezTo>
                      <a:cubicBezTo>
                        <a:pt x="11294" y="101051"/>
                        <a:pt x="37110" y="108649"/>
                        <a:pt x="61311" y="107129"/>
                      </a:cubicBezTo>
                      <a:cubicBezTo>
                        <a:pt x="100034" y="104090"/>
                        <a:pt x="119396"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29" name="Graphic 294">
              <a:extLst>
                <a:ext uri="{FF2B5EF4-FFF2-40B4-BE49-F238E27FC236}">
                  <a16:creationId xmlns:a16="http://schemas.microsoft.com/office/drawing/2014/main" id="{6315E79F-4908-4CC3-C86F-752E6D67B13F}"/>
                </a:ext>
              </a:extLst>
            </p:cNvPr>
            <p:cNvGrpSpPr/>
            <p:nvPr/>
          </p:nvGrpSpPr>
          <p:grpSpPr>
            <a:xfrm>
              <a:off x="5497943" y="1983123"/>
              <a:ext cx="578706" cy="674234"/>
              <a:chOff x="7632818" y="1974129"/>
              <a:chExt cx="613201" cy="687949"/>
            </a:xfrm>
          </p:grpSpPr>
          <p:sp>
            <p:nvSpPr>
              <p:cNvPr id="3280" name="Free-form: Shape 3279">
                <a:extLst>
                  <a:ext uri="{FF2B5EF4-FFF2-40B4-BE49-F238E27FC236}">
                    <a16:creationId xmlns:a16="http://schemas.microsoft.com/office/drawing/2014/main" id="{FE8EBBFD-4906-3211-4DF7-955DC51417FC}"/>
                  </a:ext>
                </a:extLst>
              </p:cNvPr>
              <p:cNvSpPr/>
              <p:nvPr/>
            </p:nvSpPr>
            <p:spPr>
              <a:xfrm>
                <a:off x="7632818"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4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7 w 317259"/>
                  <a:gd name="connsiteY14" fmla="*/ 90036 h 510383"/>
                  <a:gd name="connsiteX15" fmla="*/ 146716 w 317259"/>
                  <a:gd name="connsiteY15" fmla="*/ 55086 h 510383"/>
                  <a:gd name="connsiteX16" fmla="*/ 137036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1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6" y="74080"/>
                      <a:pt x="228196" y="63443"/>
                      <a:pt x="229002" y="55845"/>
                    </a:cubicBezTo>
                    <a:cubicBezTo>
                      <a:pt x="230616" y="37611"/>
                      <a:pt x="235456" y="2661"/>
                      <a:pt x="216901" y="2661"/>
                    </a:cubicBezTo>
                    <a:cubicBezTo>
                      <a:pt x="198347" y="2661"/>
                      <a:pt x="203187" y="43689"/>
                      <a:pt x="204800" y="64203"/>
                    </a:cubicBezTo>
                    <a:cubicBezTo>
                      <a:pt x="204800" y="69521"/>
                      <a:pt x="205607" y="80918"/>
                      <a:pt x="201574" y="84717"/>
                    </a:cubicBezTo>
                    <a:cubicBezTo>
                      <a:pt x="193507" y="93075"/>
                      <a:pt x="187052" y="83198"/>
                      <a:pt x="184632" y="74840"/>
                    </a:cubicBezTo>
                    <a:cubicBezTo>
                      <a:pt x="183019" y="68002"/>
                      <a:pt x="184632" y="60404"/>
                      <a:pt x="185439" y="53566"/>
                    </a:cubicBezTo>
                    <a:cubicBezTo>
                      <a:pt x="187052" y="36851"/>
                      <a:pt x="192700" y="10259"/>
                      <a:pt x="174145" y="1141"/>
                    </a:cubicBezTo>
                    <a:cubicBezTo>
                      <a:pt x="155590" y="-7976"/>
                      <a:pt x="161238" y="39890"/>
                      <a:pt x="162851" y="61164"/>
                    </a:cubicBezTo>
                    <a:cubicBezTo>
                      <a:pt x="162851" y="68002"/>
                      <a:pt x="162851" y="75600"/>
                      <a:pt x="160431" y="82438"/>
                    </a:cubicBezTo>
                    <a:cubicBezTo>
                      <a:pt x="158011" y="89276"/>
                      <a:pt x="154783" y="95354"/>
                      <a:pt x="149137" y="90036"/>
                    </a:cubicBezTo>
                    <a:cubicBezTo>
                      <a:pt x="141876" y="83957"/>
                      <a:pt x="145910" y="62683"/>
                      <a:pt x="146716" y="55086"/>
                    </a:cubicBezTo>
                    <a:cubicBezTo>
                      <a:pt x="147523" y="36851"/>
                      <a:pt x="152363" y="1901"/>
                      <a:pt x="137036"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1"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3"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1" y="490440"/>
                    </a:cubicBezTo>
                    <a:cubicBezTo>
                      <a:pt x="319355" y="465368"/>
                      <a:pt x="308061" y="417501"/>
                      <a:pt x="307254" y="388630"/>
                    </a:cubicBezTo>
                    <a:cubicBezTo>
                      <a:pt x="306448"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281" name="Free-form: Shape 3280">
                <a:extLst>
                  <a:ext uri="{FF2B5EF4-FFF2-40B4-BE49-F238E27FC236}">
                    <a16:creationId xmlns:a16="http://schemas.microsoft.com/office/drawing/2014/main" id="{74976C5C-F692-4066-A966-1CF8DB95C005}"/>
                  </a:ext>
                </a:extLst>
              </p:cNvPr>
              <p:cNvSpPr/>
              <p:nvPr/>
            </p:nvSpPr>
            <p:spPr>
              <a:xfrm>
                <a:off x="7637551"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8"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282" name="Graphic 294">
                <a:extLst>
                  <a:ext uri="{FF2B5EF4-FFF2-40B4-BE49-F238E27FC236}">
                    <a16:creationId xmlns:a16="http://schemas.microsoft.com/office/drawing/2014/main" id="{CE383608-6468-0257-B527-38B3E1EA5EE6}"/>
                  </a:ext>
                </a:extLst>
              </p:cNvPr>
              <p:cNvGrpSpPr/>
              <p:nvPr/>
            </p:nvGrpSpPr>
            <p:grpSpPr>
              <a:xfrm>
                <a:off x="7689182" y="1977550"/>
                <a:ext cx="378852" cy="148519"/>
                <a:chOff x="7689182" y="1977550"/>
                <a:chExt cx="378852" cy="148519"/>
              </a:xfrm>
              <a:solidFill>
                <a:srgbClr val="F19C67"/>
              </a:solidFill>
            </p:grpSpPr>
            <p:sp>
              <p:nvSpPr>
                <p:cNvPr id="3294" name="Free-form: Shape 3293">
                  <a:extLst>
                    <a:ext uri="{FF2B5EF4-FFF2-40B4-BE49-F238E27FC236}">
                      <a16:creationId xmlns:a16="http://schemas.microsoft.com/office/drawing/2014/main" id="{35D5CDA8-CAA8-B39F-BC99-64ABF9620A29}"/>
                    </a:ext>
                  </a:extLst>
                </p:cNvPr>
                <p:cNvSpPr/>
                <p:nvPr/>
              </p:nvSpPr>
              <p:spPr>
                <a:xfrm>
                  <a:off x="7689182" y="1977550"/>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295" name="Free-form: Shape 3294">
                  <a:extLst>
                    <a:ext uri="{FF2B5EF4-FFF2-40B4-BE49-F238E27FC236}">
                      <a16:creationId xmlns:a16="http://schemas.microsoft.com/office/drawing/2014/main" id="{D6970E27-D404-2E8B-666E-CE6FE196A9D7}"/>
                    </a:ext>
                  </a:extLst>
                </p:cNvPr>
                <p:cNvSpPr/>
                <p:nvPr/>
              </p:nvSpPr>
              <p:spPr>
                <a:xfrm>
                  <a:off x="7729518" y="1985148"/>
                  <a:ext cx="30737" cy="101550"/>
                </a:xfrm>
                <a:custGeom>
                  <a:avLst/>
                  <a:gdLst>
                    <a:gd name="connsiteX0" fmla="*/ 4840 w 30737"/>
                    <a:gd name="connsiteY0" fmla="*/ 41788 h 101550"/>
                    <a:gd name="connsiteX1" fmla="*/ 21781 w 30737"/>
                    <a:gd name="connsiteY1" fmla="*/ 100291 h 101550"/>
                    <a:gd name="connsiteX2" fmla="*/ 29848 w 30737"/>
                    <a:gd name="connsiteY2" fmla="*/ 53944 h 101550"/>
                    <a:gd name="connsiteX3" fmla="*/ 25815 w 30737"/>
                    <a:gd name="connsiteY3" fmla="*/ 80537 h 101550"/>
                    <a:gd name="connsiteX4" fmla="*/ 9680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1" y="66861"/>
                        <a:pt x="8874" y="109409"/>
                        <a:pt x="21781" y="100291"/>
                      </a:cubicBezTo>
                      <a:cubicBezTo>
                        <a:pt x="34689" y="91174"/>
                        <a:pt x="29848" y="53944"/>
                        <a:pt x="29848" y="53944"/>
                      </a:cubicBezTo>
                      <a:cubicBezTo>
                        <a:pt x="29848" y="60783"/>
                        <a:pt x="29848" y="74459"/>
                        <a:pt x="25815" y="80537"/>
                      </a:cubicBezTo>
                      <a:cubicBezTo>
                        <a:pt x="12101" y="100291"/>
                        <a:pt x="8874" y="59263"/>
                        <a:pt x="9680" y="52425"/>
                      </a:cubicBezTo>
                      <a:cubicBezTo>
                        <a:pt x="11294" y="35710"/>
                        <a:pt x="18555" y="3799"/>
                        <a:pt x="0" y="0"/>
                      </a:cubicBezTo>
                      <a:cubicBezTo>
                        <a:pt x="0" y="0"/>
                        <a:pt x="12101" y="15955"/>
                        <a:pt x="4840" y="41788"/>
                      </a:cubicBezTo>
                      <a:close/>
                    </a:path>
                  </a:pathLst>
                </a:custGeom>
                <a:solidFill>
                  <a:srgbClr val="F19C67"/>
                </a:solidFill>
                <a:ln w="4185" cap="flat">
                  <a:noFill/>
                  <a:prstDash val="solid"/>
                  <a:miter/>
                </a:ln>
              </p:spPr>
              <p:txBody>
                <a:bodyPr rtlCol="0" anchor="ctr"/>
                <a:lstStyle/>
                <a:p>
                  <a:endParaRPr lang="en-GB" dirty="0"/>
                </a:p>
              </p:txBody>
            </p:sp>
            <p:sp>
              <p:nvSpPr>
                <p:cNvPr id="3296" name="Free-form: Shape 3295">
                  <a:extLst>
                    <a:ext uri="{FF2B5EF4-FFF2-40B4-BE49-F238E27FC236}">
                      <a16:creationId xmlns:a16="http://schemas.microsoft.com/office/drawing/2014/main" id="{3B990789-71EB-AB32-61B5-FBE69E29547B}"/>
                    </a:ext>
                  </a:extLst>
                </p:cNvPr>
                <p:cNvSpPr/>
                <p:nvPr/>
              </p:nvSpPr>
              <p:spPr>
                <a:xfrm>
                  <a:off x="7775591" y="2026936"/>
                  <a:ext cx="21749" cy="57696"/>
                </a:xfrm>
                <a:custGeom>
                  <a:avLst/>
                  <a:gdLst>
                    <a:gd name="connsiteX0" fmla="*/ 3944 w 21749"/>
                    <a:gd name="connsiteY0" fmla="*/ 56984 h 57696"/>
                    <a:gd name="connsiteX1" fmla="*/ 20078 w 21749"/>
                    <a:gd name="connsiteY1" fmla="*/ 9877 h 57696"/>
                    <a:gd name="connsiteX2" fmla="*/ 17658 w 21749"/>
                    <a:gd name="connsiteY2" fmla="*/ 31151 h 57696"/>
                    <a:gd name="connsiteX3" fmla="*/ 6364 w 21749"/>
                    <a:gd name="connsiteY3" fmla="*/ 38749 h 57696"/>
                    <a:gd name="connsiteX4" fmla="*/ 3944 w 21749"/>
                    <a:gd name="connsiteY4" fmla="*/ 3799 h 57696"/>
                    <a:gd name="connsiteX5" fmla="*/ 3944 w 21749"/>
                    <a:gd name="connsiteY5" fmla="*/ 0 h 57696"/>
                    <a:gd name="connsiteX6" fmla="*/ 3944 w 21749"/>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9" h="57696">
                      <a:moveTo>
                        <a:pt x="3944" y="56984"/>
                      </a:moveTo>
                      <a:cubicBezTo>
                        <a:pt x="12818" y="61542"/>
                        <a:pt x="26533"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297" name="Free-form: Shape 3296">
                  <a:extLst>
                    <a:ext uri="{FF2B5EF4-FFF2-40B4-BE49-F238E27FC236}">
                      <a16:creationId xmlns:a16="http://schemas.microsoft.com/office/drawing/2014/main" id="{2348BD4E-CD08-6448-624C-AFA7A97ADD86}"/>
                    </a:ext>
                  </a:extLst>
                </p:cNvPr>
                <p:cNvSpPr/>
                <p:nvPr/>
              </p:nvSpPr>
              <p:spPr>
                <a:xfrm>
                  <a:off x="7809351"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1" y="74459"/>
                      </a:cubicBezTo>
                      <a:cubicBezTo>
                        <a:pt x="16974"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298" name="Free-form: Shape 3297">
                  <a:extLst>
                    <a:ext uri="{FF2B5EF4-FFF2-40B4-BE49-F238E27FC236}">
                      <a16:creationId xmlns:a16="http://schemas.microsoft.com/office/drawing/2014/main" id="{5283DD9D-3A6D-AE57-3F7C-1697465CED4D}"/>
                    </a:ext>
                  </a:extLst>
                </p:cNvPr>
                <p:cNvSpPr/>
                <p:nvPr/>
              </p:nvSpPr>
              <p:spPr>
                <a:xfrm>
                  <a:off x="7854979" y="2012500"/>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283" name="Graphic 294">
                <a:extLst>
                  <a:ext uri="{FF2B5EF4-FFF2-40B4-BE49-F238E27FC236}">
                    <a16:creationId xmlns:a16="http://schemas.microsoft.com/office/drawing/2014/main" id="{158F13AF-C4DE-85FC-A734-F5D2752A98D4}"/>
                  </a:ext>
                </a:extLst>
              </p:cNvPr>
              <p:cNvGrpSpPr/>
              <p:nvPr/>
            </p:nvGrpSpPr>
            <p:grpSpPr>
              <a:xfrm>
                <a:off x="7701430" y="2174767"/>
                <a:ext cx="366793" cy="366255"/>
                <a:chOff x="7701430" y="2174767"/>
                <a:chExt cx="366793" cy="366255"/>
              </a:xfrm>
              <a:solidFill>
                <a:srgbClr val="54BCE8"/>
              </a:solidFill>
            </p:grpSpPr>
            <p:sp>
              <p:nvSpPr>
                <p:cNvPr id="3290" name="Free-form: Shape 3289">
                  <a:extLst>
                    <a:ext uri="{FF2B5EF4-FFF2-40B4-BE49-F238E27FC236}">
                      <a16:creationId xmlns:a16="http://schemas.microsoft.com/office/drawing/2014/main" id="{13267CB7-D5EE-66D5-1021-01F5D828B0CD}"/>
                    </a:ext>
                  </a:extLst>
                </p:cNvPr>
                <p:cNvSpPr/>
                <p:nvPr/>
              </p:nvSpPr>
              <p:spPr>
                <a:xfrm>
                  <a:off x="7839181" y="2212281"/>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291" name="Free-form: Shape 3290">
                  <a:extLst>
                    <a:ext uri="{FF2B5EF4-FFF2-40B4-BE49-F238E27FC236}">
                      <a16:creationId xmlns:a16="http://schemas.microsoft.com/office/drawing/2014/main" id="{460070A3-8BF1-6372-014F-D45D5343E3FF}"/>
                    </a:ext>
                  </a:extLst>
                </p:cNvPr>
                <p:cNvSpPr/>
                <p:nvPr/>
              </p:nvSpPr>
              <p:spPr>
                <a:xfrm>
                  <a:off x="7701430" y="2403829"/>
                  <a:ext cx="51621" cy="43469"/>
                </a:xfrm>
                <a:custGeom>
                  <a:avLst/>
                  <a:gdLst>
                    <a:gd name="connsiteX0" fmla="*/ 38575 w 51621"/>
                    <a:gd name="connsiteY0" fmla="*/ 35668 h 43469"/>
                    <a:gd name="connsiteX1" fmla="*/ 3886 w 51621"/>
                    <a:gd name="connsiteY1" fmla="*/ 38707 h 43469"/>
                    <a:gd name="connsiteX2" fmla="*/ 15180 w 51621"/>
                    <a:gd name="connsiteY2" fmla="*/ 8316 h 43469"/>
                    <a:gd name="connsiteX3" fmla="*/ 49869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4710" y="1211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292" name="Free-form: Shape 3291">
                  <a:extLst>
                    <a:ext uri="{FF2B5EF4-FFF2-40B4-BE49-F238E27FC236}">
                      <a16:creationId xmlns:a16="http://schemas.microsoft.com/office/drawing/2014/main" id="{947FD269-8AE8-E18C-AD34-1B9476FCF53E}"/>
                    </a:ext>
                  </a:extLst>
                </p:cNvPr>
                <p:cNvSpPr/>
                <p:nvPr/>
              </p:nvSpPr>
              <p:spPr>
                <a:xfrm>
                  <a:off x="7710845" y="2174767"/>
                  <a:ext cx="52056" cy="46924"/>
                </a:xfrm>
                <a:custGeom>
                  <a:avLst/>
                  <a:gdLst>
                    <a:gd name="connsiteX0" fmla="*/ 51748 w 52056"/>
                    <a:gd name="connsiteY0" fmla="*/ 23120 h 46924"/>
                    <a:gd name="connsiteX1" fmla="*/ 25933 w 52056"/>
                    <a:gd name="connsiteY1" fmla="*/ 46673 h 46924"/>
                    <a:gd name="connsiteX2" fmla="*/ 117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4" y="35276"/>
                        <a:pt x="40454" y="48952"/>
                        <a:pt x="25933" y="46673"/>
                      </a:cubicBezTo>
                      <a:cubicBezTo>
                        <a:pt x="14639" y="45153"/>
                        <a:pt x="1731" y="35276"/>
                        <a:pt x="117"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293" name="Free-form: Shape 3292">
                  <a:extLst>
                    <a:ext uri="{FF2B5EF4-FFF2-40B4-BE49-F238E27FC236}">
                      <a16:creationId xmlns:a16="http://schemas.microsoft.com/office/drawing/2014/main" id="{87D80FA7-C80F-4AB1-7CA5-D98551F54EB5}"/>
                    </a:ext>
                  </a:extLst>
                </p:cNvPr>
                <p:cNvSpPr/>
                <p:nvPr/>
              </p:nvSpPr>
              <p:spPr>
                <a:xfrm>
                  <a:off x="7861613" y="2378670"/>
                  <a:ext cx="30117" cy="29888"/>
                </a:xfrm>
                <a:custGeom>
                  <a:avLst/>
                  <a:gdLst>
                    <a:gd name="connsiteX0" fmla="*/ 14729 w 30117"/>
                    <a:gd name="connsiteY0" fmla="*/ 29676 h 29888"/>
                    <a:gd name="connsiteX1" fmla="*/ 208 w 30117"/>
                    <a:gd name="connsiteY1" fmla="*/ 14480 h 29888"/>
                    <a:gd name="connsiteX2" fmla="*/ 15536 w 30117"/>
                    <a:gd name="connsiteY2" fmla="*/ 45 h 29888"/>
                    <a:gd name="connsiteX3" fmla="*/ 30057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6" y="45"/>
                      </a:cubicBezTo>
                      <a:cubicBezTo>
                        <a:pt x="23603" y="-715"/>
                        <a:pt x="29250"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284" name="Free-form: Shape 3283">
                <a:extLst>
                  <a:ext uri="{FF2B5EF4-FFF2-40B4-BE49-F238E27FC236}">
                    <a16:creationId xmlns:a16="http://schemas.microsoft.com/office/drawing/2014/main" id="{8EC4D087-34A8-DDBE-B77C-EF253ADC0261}"/>
                  </a:ext>
                </a:extLst>
              </p:cNvPr>
              <p:cNvSpPr/>
              <p:nvPr/>
            </p:nvSpPr>
            <p:spPr>
              <a:xfrm>
                <a:off x="7676391" y="2108232"/>
                <a:ext cx="99372" cy="35741"/>
              </a:xfrm>
              <a:custGeom>
                <a:avLst/>
                <a:gdLst>
                  <a:gd name="connsiteX0" fmla="*/ 99110 w 99372"/>
                  <a:gd name="connsiteY0" fmla="*/ 19754 h 35741"/>
                  <a:gd name="connsiteX1" fmla="*/ 68455 w 99372"/>
                  <a:gd name="connsiteY1" fmla="*/ 34190 h 35741"/>
                  <a:gd name="connsiteX2" fmla="*/ 3110 w 99372"/>
                  <a:gd name="connsiteY2" fmla="*/ 23553 h 35741"/>
                  <a:gd name="connsiteX3" fmla="*/ 62808 w 99372"/>
                  <a:gd name="connsiteY3" fmla="*/ 0 h 35741"/>
                  <a:gd name="connsiteX4" fmla="*/ 99110 w 99372"/>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72"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7009" y="1520"/>
                      <a:pt x="101531" y="1063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285" name="Free-form: Shape 3284">
                <a:extLst>
                  <a:ext uri="{FF2B5EF4-FFF2-40B4-BE49-F238E27FC236}">
                    <a16:creationId xmlns:a16="http://schemas.microsoft.com/office/drawing/2014/main" id="{672A34FC-747D-5EAD-C7D7-B72342BACE78}"/>
                  </a:ext>
                </a:extLst>
              </p:cNvPr>
              <p:cNvSpPr/>
              <p:nvPr/>
            </p:nvSpPr>
            <p:spPr>
              <a:xfrm>
                <a:off x="7830153" y="2111199"/>
                <a:ext cx="35359" cy="29267"/>
              </a:xfrm>
              <a:custGeom>
                <a:avLst/>
                <a:gdLst>
                  <a:gd name="connsiteX0" fmla="*/ 34894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4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4" y="20587"/>
                    </a:moveTo>
                    <a:cubicBezTo>
                      <a:pt x="32474" y="25146"/>
                      <a:pt x="24407" y="27425"/>
                      <a:pt x="17146" y="28944"/>
                    </a:cubicBezTo>
                    <a:cubicBezTo>
                      <a:pt x="9885" y="30464"/>
                      <a:pt x="2625" y="26665"/>
                      <a:pt x="205" y="16788"/>
                    </a:cubicBezTo>
                    <a:cubicBezTo>
                      <a:pt x="-1408" y="6911"/>
                      <a:pt x="6659" y="-2966"/>
                      <a:pt x="18760" y="833"/>
                    </a:cubicBezTo>
                    <a:cubicBezTo>
                      <a:pt x="30053" y="4631"/>
                      <a:pt x="37314"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286" name="Graphic 294">
                <a:extLst>
                  <a:ext uri="{FF2B5EF4-FFF2-40B4-BE49-F238E27FC236}">
                    <a16:creationId xmlns:a16="http://schemas.microsoft.com/office/drawing/2014/main" id="{D8C04D3F-3BDB-016F-29FD-AEEEE76F6B1F}"/>
                  </a:ext>
                </a:extLst>
              </p:cNvPr>
              <p:cNvGrpSpPr/>
              <p:nvPr/>
            </p:nvGrpSpPr>
            <p:grpSpPr>
              <a:xfrm>
                <a:off x="7730089" y="2268089"/>
                <a:ext cx="233479" cy="150967"/>
                <a:chOff x="7730089" y="2268089"/>
                <a:chExt cx="233479" cy="150967"/>
              </a:xfrm>
            </p:grpSpPr>
            <p:sp>
              <p:nvSpPr>
                <p:cNvPr id="3287" name="Free-form: Shape 3286">
                  <a:extLst>
                    <a:ext uri="{FF2B5EF4-FFF2-40B4-BE49-F238E27FC236}">
                      <a16:creationId xmlns:a16="http://schemas.microsoft.com/office/drawing/2014/main" id="{B5FA837E-D6E4-76A0-9440-4950B513C79F}"/>
                    </a:ext>
                  </a:extLst>
                </p:cNvPr>
                <p:cNvSpPr/>
                <p:nvPr/>
              </p:nvSpPr>
              <p:spPr>
                <a:xfrm>
                  <a:off x="7730089" y="2268089"/>
                  <a:ext cx="120627" cy="111609"/>
                </a:xfrm>
                <a:custGeom>
                  <a:avLst/>
                  <a:gdLst>
                    <a:gd name="connsiteX0" fmla="*/ 118824 w 120627"/>
                    <a:gd name="connsiteY0" fmla="*/ 49083 h 111609"/>
                    <a:gd name="connsiteX1" fmla="*/ 68001 w 120627"/>
                    <a:gd name="connsiteY1" fmla="*/ 111385 h 111609"/>
                    <a:gd name="connsiteX2" fmla="*/ 236 w 120627"/>
                    <a:gd name="connsiteY2" fmla="*/ 70357 h 111609"/>
                    <a:gd name="connsiteX3" fmla="*/ 46219 w 120627"/>
                    <a:gd name="connsiteY3" fmla="*/ 1217 h 111609"/>
                    <a:gd name="connsiteX4" fmla="*/ 118824 w 120627"/>
                    <a:gd name="connsiteY4" fmla="*/ 49083 h 111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609">
                      <a:moveTo>
                        <a:pt x="118824" y="49083"/>
                      </a:moveTo>
                      <a:cubicBezTo>
                        <a:pt x="126891" y="74916"/>
                        <a:pt x="107530" y="108346"/>
                        <a:pt x="68001" y="111385"/>
                      </a:cubicBezTo>
                      <a:cubicBezTo>
                        <a:pt x="36538" y="113665"/>
                        <a:pt x="2656" y="98469"/>
                        <a:pt x="236" y="70357"/>
                      </a:cubicBezTo>
                      <a:cubicBezTo>
                        <a:pt x="-2991" y="37687"/>
                        <a:pt x="27665" y="7295"/>
                        <a:pt x="46219" y="1217"/>
                      </a:cubicBezTo>
                      <a:cubicBezTo>
                        <a:pt x="70421" y="-5621"/>
                        <a:pt x="109143" y="17172"/>
                        <a:pt x="118824" y="49083"/>
                      </a:cubicBezTo>
                      <a:close/>
                    </a:path>
                  </a:pathLst>
                </a:custGeom>
                <a:solidFill>
                  <a:srgbClr val="E26AA8"/>
                </a:solidFill>
                <a:ln w="4185" cap="flat">
                  <a:noFill/>
                  <a:prstDash val="solid"/>
                  <a:miter/>
                </a:ln>
              </p:spPr>
              <p:txBody>
                <a:bodyPr rtlCol="0" anchor="ctr"/>
                <a:lstStyle/>
                <a:p>
                  <a:endParaRPr lang="en-GB" dirty="0"/>
                </a:p>
              </p:txBody>
            </p:sp>
            <p:sp>
              <p:nvSpPr>
                <p:cNvPr id="3288" name="Free-form: Shape 3287">
                  <a:extLst>
                    <a:ext uri="{FF2B5EF4-FFF2-40B4-BE49-F238E27FC236}">
                      <a16:creationId xmlns:a16="http://schemas.microsoft.com/office/drawing/2014/main" id="{21699BB0-4B5A-0B44-0F19-6AF8789EFEC1}"/>
                    </a:ext>
                  </a:extLst>
                </p:cNvPr>
                <p:cNvSpPr/>
                <p:nvPr/>
              </p:nvSpPr>
              <p:spPr>
                <a:xfrm>
                  <a:off x="7746795" y="2295823"/>
                  <a:ext cx="36849" cy="32219"/>
                </a:xfrm>
                <a:custGeom>
                  <a:avLst/>
                  <a:gdLst>
                    <a:gd name="connsiteX0" fmla="*/ 36773 w 36849"/>
                    <a:gd name="connsiteY0" fmla="*/ 6154 h 32219"/>
                    <a:gd name="connsiteX1" fmla="*/ 25479 w 36849"/>
                    <a:gd name="connsiteY1" fmla="*/ 25148 h 32219"/>
                    <a:gd name="connsiteX2" fmla="*/ 2891 w 36849"/>
                    <a:gd name="connsiteY2" fmla="*/ 28947 h 32219"/>
                    <a:gd name="connsiteX3" fmla="*/ 12571 w 36849"/>
                    <a:gd name="connsiteY3" fmla="*/ 3114 h 32219"/>
                    <a:gd name="connsiteX4" fmla="*/ 36773 w 36849"/>
                    <a:gd name="connsiteY4" fmla="*/ 6154 h 3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219">
                      <a:moveTo>
                        <a:pt x="36773" y="6154"/>
                      </a:moveTo>
                      <a:cubicBezTo>
                        <a:pt x="37580" y="10712"/>
                        <a:pt x="31933" y="18310"/>
                        <a:pt x="25479" y="25148"/>
                      </a:cubicBezTo>
                      <a:cubicBezTo>
                        <a:pt x="19025" y="31986"/>
                        <a:pt x="9345" y="35025"/>
                        <a:pt x="2891" y="28947"/>
                      </a:cubicBezTo>
                      <a:cubicBezTo>
                        <a:pt x="-3563" y="22869"/>
                        <a:pt x="1277" y="8433"/>
                        <a:pt x="12571" y="3114"/>
                      </a:cubicBezTo>
                      <a:cubicBezTo>
                        <a:pt x="24672" y="-2964"/>
                        <a:pt x="35966" y="835"/>
                        <a:pt x="36773" y="615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289" name="Free-form: Shape 3288">
                  <a:extLst>
                    <a:ext uri="{FF2B5EF4-FFF2-40B4-BE49-F238E27FC236}">
                      <a16:creationId xmlns:a16="http://schemas.microsoft.com/office/drawing/2014/main" id="{BBF89619-FE59-E1C3-CAA2-5EA6696F4896}"/>
                    </a:ext>
                  </a:extLst>
                </p:cNvPr>
                <p:cNvSpPr/>
                <p:nvPr/>
              </p:nvSpPr>
              <p:spPr>
                <a:xfrm>
                  <a:off x="7737585" y="2273105"/>
                  <a:ext cx="113638" cy="107319"/>
                </a:xfrm>
                <a:custGeom>
                  <a:avLst/>
                  <a:gdLst>
                    <a:gd name="connsiteX0" fmla="*/ 66958 w 113638"/>
                    <a:gd name="connsiteY0" fmla="*/ 0 h 107319"/>
                    <a:gd name="connsiteX1" fmla="*/ 80672 w 113638"/>
                    <a:gd name="connsiteY1" fmla="*/ 24313 h 107319"/>
                    <a:gd name="connsiteX2" fmla="*/ 33882 w 113638"/>
                    <a:gd name="connsiteY2" fmla="*/ 88894 h 107319"/>
                    <a:gd name="connsiteX3" fmla="*/ 0 w 113638"/>
                    <a:gd name="connsiteY3" fmla="*/ 84336 h 107319"/>
                    <a:gd name="connsiteX4" fmla="*/ 61311 w 113638"/>
                    <a:gd name="connsiteY4" fmla="*/ 107129 h 107319"/>
                    <a:gd name="connsiteX5" fmla="*/ 112134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6"/>
                        <a:pt x="33882" y="88894"/>
                      </a:cubicBezTo>
                      <a:cubicBezTo>
                        <a:pt x="21781" y="89654"/>
                        <a:pt x="9680" y="88135"/>
                        <a:pt x="0" y="84336"/>
                      </a:cubicBezTo>
                      <a:cubicBezTo>
                        <a:pt x="11294" y="101051"/>
                        <a:pt x="37109" y="108649"/>
                        <a:pt x="61311" y="107129"/>
                      </a:cubicBezTo>
                      <a:cubicBezTo>
                        <a:pt x="100033" y="104090"/>
                        <a:pt x="119395" y="70660"/>
                        <a:pt x="112134" y="44827"/>
                      </a:cubicBezTo>
                      <a:cubicBezTo>
                        <a:pt x="104874"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0" name="Graphic 294">
              <a:extLst>
                <a:ext uri="{FF2B5EF4-FFF2-40B4-BE49-F238E27FC236}">
                  <a16:creationId xmlns:a16="http://schemas.microsoft.com/office/drawing/2014/main" id="{8AB207B1-E346-83AB-CF3D-EECE5094829D}"/>
                </a:ext>
              </a:extLst>
            </p:cNvPr>
            <p:cNvGrpSpPr/>
            <p:nvPr/>
          </p:nvGrpSpPr>
          <p:grpSpPr>
            <a:xfrm>
              <a:off x="6100928" y="1983123"/>
              <a:ext cx="578706" cy="674234"/>
              <a:chOff x="8271744" y="1974129"/>
              <a:chExt cx="613201" cy="687949"/>
            </a:xfrm>
          </p:grpSpPr>
          <p:sp>
            <p:nvSpPr>
              <p:cNvPr id="3261" name="Free-form: Shape 3260">
                <a:extLst>
                  <a:ext uri="{FF2B5EF4-FFF2-40B4-BE49-F238E27FC236}">
                    <a16:creationId xmlns:a16="http://schemas.microsoft.com/office/drawing/2014/main" id="{79B933BF-FCA3-40AD-BDF3-28114776FDC9}"/>
                  </a:ext>
                </a:extLst>
              </p:cNvPr>
              <p:cNvSpPr/>
              <p:nvPr/>
            </p:nvSpPr>
            <p:spPr>
              <a:xfrm>
                <a:off x="8271744" y="1974129"/>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2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4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6"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2" y="90036"/>
                    </a:cubicBezTo>
                    <a:cubicBezTo>
                      <a:pt x="109607" y="109790"/>
                      <a:pt x="106380" y="68762"/>
                      <a:pt x="107187" y="61924"/>
                    </a:cubicBezTo>
                    <a:cubicBezTo>
                      <a:pt x="108800" y="45208"/>
                      <a:pt x="116061" y="13298"/>
                      <a:pt x="97506" y="9499"/>
                    </a:cubicBezTo>
                    <a:cubicBezTo>
                      <a:pt x="78952"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4" y="495759"/>
                    </a:cubicBezTo>
                    <a:cubicBezTo>
                      <a:pt x="294347" y="494239"/>
                      <a:pt x="296767" y="491960"/>
                      <a:pt x="298380" y="490440"/>
                    </a:cubicBezTo>
                    <a:cubicBezTo>
                      <a:pt x="319355" y="465368"/>
                      <a:pt x="308061" y="417501"/>
                      <a:pt x="307254" y="388630"/>
                    </a:cubicBezTo>
                    <a:cubicBezTo>
                      <a:pt x="306447" y="33164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262" name="Free-form: Shape 3261">
                <a:extLst>
                  <a:ext uri="{FF2B5EF4-FFF2-40B4-BE49-F238E27FC236}">
                    <a16:creationId xmlns:a16="http://schemas.microsoft.com/office/drawing/2014/main" id="{386EB13E-573C-86C6-9BA3-4C027C9440C3}"/>
                  </a:ext>
                </a:extLst>
              </p:cNvPr>
              <p:cNvSpPr/>
              <p:nvPr/>
            </p:nvSpPr>
            <p:spPr>
              <a:xfrm>
                <a:off x="8276477" y="2076322"/>
                <a:ext cx="313408" cy="409711"/>
              </a:xfrm>
              <a:custGeom>
                <a:avLst/>
                <a:gdLst>
                  <a:gd name="connsiteX0" fmla="*/ 248471 w 313408"/>
                  <a:gd name="connsiteY0" fmla="*/ 309231 h 409711"/>
                  <a:gd name="connsiteX1" fmla="*/ 237177 w 313408"/>
                  <a:gd name="connsiteY1" fmla="*/ 325186 h 409711"/>
                  <a:gd name="connsiteX2" fmla="*/ 150858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6" y="349499"/>
                      <a:pt x="182320" y="349499"/>
                      <a:pt x="150858"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8" y="420159"/>
                      <a:pt x="289614" y="395086"/>
                    </a:cubicBezTo>
                    <a:cubicBezTo>
                      <a:pt x="291227" y="393567"/>
                      <a:pt x="293647" y="391287"/>
                      <a:pt x="295261" y="389768"/>
                    </a:cubicBezTo>
                    <a:cubicBezTo>
                      <a:pt x="316236" y="364695"/>
                      <a:pt x="304942" y="316829"/>
                      <a:pt x="304135" y="287957"/>
                    </a:cubicBezTo>
                    <a:cubicBezTo>
                      <a:pt x="302522" y="230214"/>
                      <a:pt x="338017" y="39509"/>
                      <a:pt x="279933" y="0"/>
                    </a:cubicBezTo>
                    <a:cubicBezTo>
                      <a:pt x="279933" y="0"/>
                      <a:pt x="270253" y="61542"/>
                      <a:pt x="274286" y="115487"/>
                    </a:cubicBezTo>
                    <a:cubicBezTo>
                      <a:pt x="276706" y="148917"/>
                      <a:pt x="272673" y="183107"/>
                      <a:pt x="266219" y="215778"/>
                    </a:cubicBezTo>
                    <a:cubicBezTo>
                      <a:pt x="258958"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263" name="Graphic 294">
                <a:extLst>
                  <a:ext uri="{FF2B5EF4-FFF2-40B4-BE49-F238E27FC236}">
                    <a16:creationId xmlns:a16="http://schemas.microsoft.com/office/drawing/2014/main" id="{78AFDFD9-BBF1-9EB8-977B-E2788EE69789}"/>
                  </a:ext>
                </a:extLst>
              </p:cNvPr>
              <p:cNvGrpSpPr/>
              <p:nvPr/>
            </p:nvGrpSpPr>
            <p:grpSpPr>
              <a:xfrm>
                <a:off x="8328107" y="1977550"/>
                <a:ext cx="378853" cy="148519"/>
                <a:chOff x="8328107" y="1977550"/>
                <a:chExt cx="378853" cy="148519"/>
              </a:xfrm>
              <a:solidFill>
                <a:srgbClr val="F19C67"/>
              </a:solidFill>
            </p:grpSpPr>
            <p:sp>
              <p:nvSpPr>
                <p:cNvPr id="3275" name="Free-form: Shape 3274">
                  <a:extLst>
                    <a:ext uri="{FF2B5EF4-FFF2-40B4-BE49-F238E27FC236}">
                      <a16:creationId xmlns:a16="http://schemas.microsoft.com/office/drawing/2014/main" id="{0024962D-A0F0-5E16-8806-6C2BD8F7D2D2}"/>
                    </a:ext>
                  </a:extLst>
                </p:cNvPr>
                <p:cNvSpPr/>
                <p:nvPr/>
              </p:nvSpPr>
              <p:spPr>
                <a:xfrm>
                  <a:off x="8328107" y="1977550"/>
                  <a:ext cx="32979" cy="105625"/>
                </a:xfrm>
                <a:custGeom>
                  <a:avLst/>
                  <a:gdLst>
                    <a:gd name="connsiteX0" fmla="*/ 8874 w 32979"/>
                    <a:gd name="connsiteY0" fmla="*/ 39509 h 105625"/>
                    <a:gd name="connsiteX1" fmla="*/ 25009 w 32979"/>
                    <a:gd name="connsiteY1" fmla="*/ 105610 h 105625"/>
                    <a:gd name="connsiteX2" fmla="*/ 30656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1" y="74459"/>
                        <a:pt x="12908" y="105610"/>
                        <a:pt x="25009" y="105610"/>
                      </a:cubicBezTo>
                      <a:cubicBezTo>
                        <a:pt x="37110" y="106369"/>
                        <a:pt x="32269" y="79777"/>
                        <a:pt x="30656" y="69140"/>
                      </a:cubicBezTo>
                      <a:cubicBezTo>
                        <a:pt x="30656" y="73699"/>
                        <a:pt x="33076" y="86615"/>
                        <a:pt x="29042" y="89654"/>
                      </a:cubicBezTo>
                      <a:cubicBezTo>
                        <a:pt x="22589" y="94973"/>
                        <a:pt x="16134" y="84336"/>
                        <a:pt x="14521" y="78257"/>
                      </a:cubicBezTo>
                      <a:cubicBezTo>
                        <a:pt x="12101" y="69900"/>
                        <a:pt x="13714" y="60783"/>
                        <a:pt x="14521" y="53185"/>
                      </a:cubicBezTo>
                      <a:cubicBezTo>
                        <a:pt x="16134" y="34950"/>
                        <a:pt x="22589" y="0"/>
                        <a:pt x="0" y="0"/>
                      </a:cubicBezTo>
                      <a:cubicBezTo>
                        <a:pt x="807" y="0"/>
                        <a:pt x="12908"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276" name="Free-form: Shape 3275">
                  <a:extLst>
                    <a:ext uri="{FF2B5EF4-FFF2-40B4-BE49-F238E27FC236}">
                      <a16:creationId xmlns:a16="http://schemas.microsoft.com/office/drawing/2014/main" id="{5149C822-50CF-8A04-7CD4-28F441E528B3}"/>
                    </a:ext>
                  </a:extLst>
                </p:cNvPr>
                <p:cNvSpPr/>
                <p:nvPr/>
              </p:nvSpPr>
              <p:spPr>
                <a:xfrm>
                  <a:off x="8368443" y="198514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5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4" y="109409"/>
                        <a:pt x="21782" y="100291"/>
                      </a:cubicBezTo>
                      <a:cubicBezTo>
                        <a:pt x="34690"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5955"/>
                        <a:pt x="4841" y="41788"/>
                      </a:cubicBezTo>
                      <a:close/>
                    </a:path>
                  </a:pathLst>
                </a:custGeom>
                <a:solidFill>
                  <a:srgbClr val="F19C67"/>
                </a:solidFill>
                <a:ln w="4185" cap="flat">
                  <a:noFill/>
                  <a:prstDash val="solid"/>
                  <a:miter/>
                </a:ln>
              </p:spPr>
              <p:txBody>
                <a:bodyPr rtlCol="0" anchor="ctr"/>
                <a:lstStyle/>
                <a:p>
                  <a:endParaRPr lang="en-GB" dirty="0"/>
                </a:p>
              </p:txBody>
            </p:sp>
            <p:sp>
              <p:nvSpPr>
                <p:cNvPr id="3277" name="Free-form: Shape 3276">
                  <a:extLst>
                    <a:ext uri="{FF2B5EF4-FFF2-40B4-BE49-F238E27FC236}">
                      <a16:creationId xmlns:a16="http://schemas.microsoft.com/office/drawing/2014/main" id="{A6B1226A-4609-2388-B534-14F00C03D63F}"/>
                    </a:ext>
                  </a:extLst>
                </p:cNvPr>
                <p:cNvSpPr/>
                <p:nvPr/>
              </p:nvSpPr>
              <p:spPr>
                <a:xfrm>
                  <a:off x="8414157" y="202693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1" y="44067"/>
                        <a:pt x="20437" y="9877"/>
                      </a:cubicBezTo>
                      <a:cubicBezTo>
                        <a:pt x="20437" y="16715"/>
                        <a:pt x="20437" y="24313"/>
                        <a:pt x="18017" y="31151"/>
                      </a:cubicBezTo>
                      <a:cubicBezTo>
                        <a:pt x="15597"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278" name="Free-form: Shape 3277">
                  <a:extLst>
                    <a:ext uri="{FF2B5EF4-FFF2-40B4-BE49-F238E27FC236}">
                      <a16:creationId xmlns:a16="http://schemas.microsoft.com/office/drawing/2014/main" id="{E37E9CB3-767B-1170-6CE7-306D9A4E61E0}"/>
                    </a:ext>
                  </a:extLst>
                </p:cNvPr>
                <p:cNvSpPr/>
                <p:nvPr/>
              </p:nvSpPr>
              <p:spPr>
                <a:xfrm>
                  <a:off x="8448277" y="198590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0 w 28626"/>
                    <a:gd name="connsiteY3" fmla="*/ 74459 h 98011"/>
                    <a:gd name="connsiteX4" fmla="*/ 8099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5" y="97252"/>
                        <a:pt x="28268" y="65341"/>
                        <a:pt x="28268" y="65341"/>
                      </a:cubicBezTo>
                      <a:lnTo>
                        <a:pt x="28268" y="65341"/>
                      </a:lnTo>
                      <a:cubicBezTo>
                        <a:pt x="28268"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279" name="Free-form: Shape 3278">
                  <a:extLst>
                    <a:ext uri="{FF2B5EF4-FFF2-40B4-BE49-F238E27FC236}">
                      <a16:creationId xmlns:a16="http://schemas.microsoft.com/office/drawing/2014/main" id="{CFAB9E33-4C26-668F-CD7E-2B31706B6251}"/>
                    </a:ext>
                  </a:extLst>
                </p:cNvPr>
                <p:cNvSpPr/>
                <p:nvPr/>
              </p:nvSpPr>
              <p:spPr>
                <a:xfrm>
                  <a:off x="8493905" y="2012500"/>
                  <a:ext cx="30758" cy="75563"/>
                </a:xfrm>
                <a:custGeom>
                  <a:avLst/>
                  <a:gdLst>
                    <a:gd name="connsiteX0" fmla="*/ 387 w 30758"/>
                    <a:gd name="connsiteY0" fmla="*/ 50905 h 75563"/>
                    <a:gd name="connsiteX1" fmla="*/ 22975 w 30758"/>
                    <a:gd name="connsiteY1" fmla="*/ 75218 h 75563"/>
                    <a:gd name="connsiteX2" fmla="*/ 24589 w 30758"/>
                    <a:gd name="connsiteY2" fmla="*/ 0 h 75563"/>
                    <a:gd name="connsiteX3" fmla="*/ 24589 w 30758"/>
                    <a:gd name="connsiteY3" fmla="*/ 0 h 75563"/>
                    <a:gd name="connsiteX4" fmla="*/ 27816 w 30758"/>
                    <a:gd name="connsiteY4" fmla="*/ 22034 h 75563"/>
                    <a:gd name="connsiteX5" fmla="*/ 7648 w 30758"/>
                    <a:gd name="connsiteY5" fmla="*/ 43308 h 75563"/>
                    <a:gd name="connsiteX6" fmla="*/ 7648 w 30758"/>
                    <a:gd name="connsiteY6" fmla="*/ 17475 h 75563"/>
                    <a:gd name="connsiteX7" fmla="*/ 8455 w 30758"/>
                    <a:gd name="connsiteY7" fmla="*/ 5318 h 75563"/>
                    <a:gd name="connsiteX8" fmla="*/ 8455 w 30758"/>
                    <a:gd name="connsiteY8" fmla="*/ 5318 h 75563"/>
                    <a:gd name="connsiteX9" fmla="*/ 387 w 30758"/>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8"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264" name="Graphic 294">
                <a:extLst>
                  <a:ext uri="{FF2B5EF4-FFF2-40B4-BE49-F238E27FC236}">
                    <a16:creationId xmlns:a16="http://schemas.microsoft.com/office/drawing/2014/main" id="{8269B351-397C-EF61-A6C4-08BFFE049D2D}"/>
                  </a:ext>
                </a:extLst>
              </p:cNvPr>
              <p:cNvGrpSpPr/>
              <p:nvPr/>
            </p:nvGrpSpPr>
            <p:grpSpPr>
              <a:xfrm>
                <a:off x="8340355" y="2174767"/>
                <a:ext cx="365554" cy="366255"/>
                <a:chOff x="8340355" y="2174767"/>
                <a:chExt cx="365554" cy="366255"/>
              </a:xfrm>
              <a:solidFill>
                <a:srgbClr val="54BCE8"/>
              </a:solidFill>
            </p:grpSpPr>
            <p:sp>
              <p:nvSpPr>
                <p:cNvPr id="3271" name="Free-form: Shape 3270">
                  <a:extLst>
                    <a:ext uri="{FF2B5EF4-FFF2-40B4-BE49-F238E27FC236}">
                      <a16:creationId xmlns:a16="http://schemas.microsoft.com/office/drawing/2014/main" id="{915BE274-E3DF-B07F-AEDE-B9FA0C181AA7}"/>
                    </a:ext>
                  </a:extLst>
                </p:cNvPr>
                <p:cNvSpPr/>
                <p:nvPr/>
              </p:nvSpPr>
              <p:spPr>
                <a:xfrm>
                  <a:off x="8478107" y="2212281"/>
                  <a:ext cx="38928" cy="35803"/>
                </a:xfrm>
                <a:custGeom>
                  <a:avLst/>
                  <a:gdLst>
                    <a:gd name="connsiteX0" fmla="*/ 38774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2" y="35751"/>
                      </a:cubicBezTo>
                      <a:cubicBezTo>
                        <a:pt x="8118" y="36511"/>
                        <a:pt x="-756" y="28913"/>
                        <a:pt x="51" y="18276"/>
                      </a:cubicBezTo>
                      <a:cubicBezTo>
                        <a:pt x="858" y="9159"/>
                        <a:pt x="8118" y="-719"/>
                        <a:pt x="19412" y="41"/>
                      </a:cubicBezTo>
                      <a:cubicBezTo>
                        <a:pt x="29093" y="801"/>
                        <a:pt x="37967" y="9159"/>
                        <a:pt x="38774" y="17516"/>
                      </a:cubicBezTo>
                      <a:close/>
                    </a:path>
                  </a:pathLst>
                </a:custGeom>
                <a:solidFill>
                  <a:srgbClr val="54BCE8"/>
                </a:solidFill>
                <a:ln w="4185" cap="flat">
                  <a:noFill/>
                  <a:prstDash val="solid"/>
                  <a:miter/>
                </a:ln>
              </p:spPr>
              <p:txBody>
                <a:bodyPr rtlCol="0" anchor="ctr"/>
                <a:lstStyle/>
                <a:p>
                  <a:endParaRPr lang="en-GB" dirty="0"/>
                </a:p>
              </p:txBody>
            </p:sp>
            <p:sp>
              <p:nvSpPr>
                <p:cNvPr id="3272" name="Free-form: Shape 3271">
                  <a:extLst>
                    <a:ext uri="{FF2B5EF4-FFF2-40B4-BE49-F238E27FC236}">
                      <a16:creationId xmlns:a16="http://schemas.microsoft.com/office/drawing/2014/main" id="{C844F1A9-BD0D-A8C8-0428-49EED8A84D88}"/>
                    </a:ext>
                  </a:extLst>
                </p:cNvPr>
                <p:cNvSpPr/>
                <p:nvPr/>
              </p:nvSpPr>
              <p:spPr>
                <a:xfrm>
                  <a:off x="8340355" y="2403829"/>
                  <a:ext cx="51622" cy="43469"/>
                </a:xfrm>
                <a:custGeom>
                  <a:avLst/>
                  <a:gdLst>
                    <a:gd name="connsiteX0" fmla="*/ 38576 w 51622"/>
                    <a:gd name="connsiteY0" fmla="*/ 35668 h 43469"/>
                    <a:gd name="connsiteX1" fmla="*/ 3886 w 51622"/>
                    <a:gd name="connsiteY1" fmla="*/ 38707 h 43469"/>
                    <a:gd name="connsiteX2" fmla="*/ 15181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6475" y="46305"/>
                        <a:pt x="10340" y="44786"/>
                        <a:pt x="3886" y="38707"/>
                      </a:cubicBezTo>
                      <a:cubicBezTo>
                        <a:pt x="-4181" y="31110"/>
                        <a:pt x="660" y="17434"/>
                        <a:pt x="15181" y="8316"/>
                      </a:cubicBezTo>
                      <a:cubicBezTo>
                        <a:pt x="27281" y="-41"/>
                        <a:pt x="45029" y="-3840"/>
                        <a:pt x="49870" y="5277"/>
                      </a:cubicBezTo>
                      <a:cubicBezTo>
                        <a:pt x="54710" y="1211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273" name="Free-form: Shape 3272">
                  <a:extLst>
                    <a:ext uri="{FF2B5EF4-FFF2-40B4-BE49-F238E27FC236}">
                      <a16:creationId xmlns:a16="http://schemas.microsoft.com/office/drawing/2014/main" id="{A9D4A3C9-8389-554B-0EAE-AE9BF3CC6216}"/>
                    </a:ext>
                  </a:extLst>
                </p:cNvPr>
                <p:cNvSpPr/>
                <p:nvPr/>
              </p:nvSpPr>
              <p:spPr>
                <a:xfrm>
                  <a:off x="8349771" y="2174767"/>
                  <a:ext cx="52056" cy="46924"/>
                </a:xfrm>
                <a:custGeom>
                  <a:avLst/>
                  <a:gdLst>
                    <a:gd name="connsiteX0" fmla="*/ 51748 w 52056"/>
                    <a:gd name="connsiteY0" fmla="*/ 23120 h 46924"/>
                    <a:gd name="connsiteX1" fmla="*/ 25933 w 52056"/>
                    <a:gd name="connsiteY1" fmla="*/ 46673 h 46924"/>
                    <a:gd name="connsiteX2" fmla="*/ 118 w 52056"/>
                    <a:gd name="connsiteY2" fmla="*/ 23880 h 46924"/>
                    <a:gd name="connsiteX3" fmla="*/ 25933 w 52056"/>
                    <a:gd name="connsiteY3" fmla="*/ 326 h 46924"/>
                    <a:gd name="connsiteX4" fmla="*/ 51748 w 52056"/>
                    <a:gd name="connsiteY4" fmla="*/ 23120 h 4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6" h="46924">
                      <a:moveTo>
                        <a:pt x="51748" y="23120"/>
                      </a:moveTo>
                      <a:cubicBezTo>
                        <a:pt x="50135" y="35276"/>
                        <a:pt x="40454" y="48952"/>
                        <a:pt x="25933" y="46673"/>
                      </a:cubicBezTo>
                      <a:cubicBezTo>
                        <a:pt x="14638" y="45153"/>
                        <a:pt x="1731" y="35276"/>
                        <a:pt x="118" y="23880"/>
                      </a:cubicBezTo>
                      <a:cubicBezTo>
                        <a:pt x="-1496" y="10963"/>
                        <a:pt x="13832" y="2606"/>
                        <a:pt x="25933" y="326"/>
                      </a:cubicBezTo>
                      <a:cubicBezTo>
                        <a:pt x="42067" y="-1953"/>
                        <a:pt x="54168" y="7924"/>
                        <a:pt x="51748" y="23120"/>
                      </a:cubicBezTo>
                      <a:close/>
                    </a:path>
                  </a:pathLst>
                </a:custGeom>
                <a:solidFill>
                  <a:srgbClr val="54BCE8"/>
                </a:solidFill>
                <a:ln w="4185" cap="flat">
                  <a:noFill/>
                  <a:prstDash val="solid"/>
                  <a:miter/>
                </a:ln>
              </p:spPr>
              <p:txBody>
                <a:bodyPr rtlCol="0" anchor="ctr"/>
                <a:lstStyle/>
                <a:p>
                  <a:endParaRPr lang="en-GB" dirty="0"/>
                </a:p>
              </p:txBody>
            </p:sp>
            <p:sp>
              <p:nvSpPr>
                <p:cNvPr id="3274" name="Free-form: Shape 3273">
                  <a:extLst>
                    <a:ext uri="{FF2B5EF4-FFF2-40B4-BE49-F238E27FC236}">
                      <a16:creationId xmlns:a16="http://schemas.microsoft.com/office/drawing/2014/main" id="{D6CF6D81-7816-1B2D-E236-12C0587F5203}"/>
                    </a:ext>
                  </a:extLst>
                </p:cNvPr>
                <p:cNvSpPr/>
                <p:nvPr/>
              </p:nvSpPr>
              <p:spPr>
                <a:xfrm>
                  <a:off x="8499732" y="2378670"/>
                  <a:ext cx="30281" cy="29888"/>
                </a:xfrm>
                <a:custGeom>
                  <a:avLst/>
                  <a:gdLst>
                    <a:gd name="connsiteX0" fmla="*/ 14729 w 30281"/>
                    <a:gd name="connsiteY0" fmla="*/ 29676 h 29888"/>
                    <a:gd name="connsiteX1" fmla="*/ 208 w 30281"/>
                    <a:gd name="connsiteY1" fmla="*/ 14480 h 29888"/>
                    <a:gd name="connsiteX2" fmla="*/ 15535 w 30281"/>
                    <a:gd name="connsiteY2" fmla="*/ 45 h 29888"/>
                    <a:gd name="connsiteX3" fmla="*/ 30056 w 30281"/>
                    <a:gd name="connsiteY3" fmla="*/ 15240 h 29888"/>
                    <a:gd name="connsiteX4" fmla="*/ 14729 w 30281"/>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1" h="29888">
                      <a:moveTo>
                        <a:pt x="14729" y="29676"/>
                      </a:moveTo>
                      <a:cubicBezTo>
                        <a:pt x="6661" y="28916"/>
                        <a:pt x="-1406" y="22838"/>
                        <a:pt x="208" y="14480"/>
                      </a:cubicBezTo>
                      <a:cubicBezTo>
                        <a:pt x="1821" y="7642"/>
                        <a:pt x="8275" y="804"/>
                        <a:pt x="15535" y="45"/>
                      </a:cubicBezTo>
                      <a:cubicBezTo>
                        <a:pt x="23602" y="-715"/>
                        <a:pt x="29250" y="8402"/>
                        <a:pt x="30056" y="15240"/>
                      </a:cubicBezTo>
                      <a:cubicBezTo>
                        <a:pt x="31670"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265" name="Free-form: Shape 3264">
                <a:extLst>
                  <a:ext uri="{FF2B5EF4-FFF2-40B4-BE49-F238E27FC236}">
                    <a16:creationId xmlns:a16="http://schemas.microsoft.com/office/drawing/2014/main" id="{195BAD4D-14F4-D853-302D-586BE84582D7}"/>
                  </a:ext>
                </a:extLst>
              </p:cNvPr>
              <p:cNvSpPr/>
              <p:nvPr/>
            </p:nvSpPr>
            <p:spPr>
              <a:xfrm>
                <a:off x="8315429" y="2108116"/>
                <a:ext cx="130589" cy="35858"/>
              </a:xfrm>
              <a:custGeom>
                <a:avLst/>
                <a:gdLst>
                  <a:gd name="connsiteX0" fmla="*/ 129652 w 130589"/>
                  <a:gd name="connsiteY0" fmla="*/ 19871 h 35858"/>
                  <a:gd name="connsiteX1" fmla="*/ 67535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5" y="34306"/>
                    </a:cubicBezTo>
                    <a:cubicBezTo>
                      <a:pt x="40106" y="38105"/>
                      <a:pt x="12677" y="35066"/>
                      <a:pt x="2190" y="23669"/>
                    </a:cubicBezTo>
                    <a:cubicBezTo>
                      <a:pt x="-8297" y="12273"/>
                      <a:pt x="19938" y="-1403"/>
                      <a:pt x="64308" y="116"/>
                    </a:cubicBezTo>
                    <a:cubicBezTo>
                      <a:pt x="108678" y="239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266" name="Free-form: Shape 3265">
                <a:extLst>
                  <a:ext uri="{FF2B5EF4-FFF2-40B4-BE49-F238E27FC236}">
                    <a16:creationId xmlns:a16="http://schemas.microsoft.com/office/drawing/2014/main" id="{264EEB8F-7AAC-BD3B-BEFA-F7A87B60CBDD}"/>
                  </a:ext>
                </a:extLst>
              </p:cNvPr>
              <p:cNvSpPr/>
              <p:nvPr/>
            </p:nvSpPr>
            <p:spPr>
              <a:xfrm>
                <a:off x="8469078" y="2111199"/>
                <a:ext cx="35359" cy="29267"/>
              </a:xfrm>
              <a:custGeom>
                <a:avLst/>
                <a:gdLst>
                  <a:gd name="connsiteX0" fmla="*/ 34895 w 35359"/>
                  <a:gd name="connsiteY0" fmla="*/ 20587 h 29267"/>
                  <a:gd name="connsiteX1" fmla="*/ 17146 w 35359"/>
                  <a:gd name="connsiteY1" fmla="*/ 28944 h 29267"/>
                  <a:gd name="connsiteX2" fmla="*/ 205 w 35359"/>
                  <a:gd name="connsiteY2" fmla="*/ 16788 h 29267"/>
                  <a:gd name="connsiteX3" fmla="*/ 18760 w 35359"/>
                  <a:gd name="connsiteY3" fmla="*/ 833 h 29267"/>
                  <a:gd name="connsiteX4" fmla="*/ 34895 w 3535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9" h="29267">
                    <a:moveTo>
                      <a:pt x="34895" y="20587"/>
                    </a:moveTo>
                    <a:cubicBezTo>
                      <a:pt x="32474" y="25146"/>
                      <a:pt x="24407" y="27425"/>
                      <a:pt x="17146"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3267" name="Graphic 294">
                <a:extLst>
                  <a:ext uri="{FF2B5EF4-FFF2-40B4-BE49-F238E27FC236}">
                    <a16:creationId xmlns:a16="http://schemas.microsoft.com/office/drawing/2014/main" id="{80361F0E-BBC4-E706-C742-CFA7AA15FF28}"/>
                  </a:ext>
                </a:extLst>
              </p:cNvPr>
              <p:cNvGrpSpPr/>
              <p:nvPr/>
            </p:nvGrpSpPr>
            <p:grpSpPr>
              <a:xfrm>
                <a:off x="8349889" y="2255515"/>
                <a:ext cx="272915" cy="163796"/>
                <a:chOff x="8349889" y="2255515"/>
                <a:chExt cx="272915" cy="163796"/>
              </a:xfrm>
            </p:grpSpPr>
            <p:sp>
              <p:nvSpPr>
                <p:cNvPr id="3268" name="Free-form: Shape 3267">
                  <a:extLst>
                    <a:ext uri="{FF2B5EF4-FFF2-40B4-BE49-F238E27FC236}">
                      <a16:creationId xmlns:a16="http://schemas.microsoft.com/office/drawing/2014/main" id="{CEE6955D-5601-F9FC-9970-4A86A071DB27}"/>
                    </a:ext>
                  </a:extLst>
                </p:cNvPr>
                <p:cNvSpPr/>
                <p:nvPr/>
              </p:nvSpPr>
              <p:spPr>
                <a:xfrm>
                  <a:off x="8349889" y="2255515"/>
                  <a:ext cx="140704" cy="121881"/>
                </a:xfrm>
                <a:custGeom>
                  <a:avLst/>
                  <a:gdLst>
                    <a:gd name="connsiteX0" fmla="*/ 138756 w 140704"/>
                    <a:gd name="connsiteY0" fmla="*/ 63937 h 121881"/>
                    <a:gd name="connsiteX1" fmla="*/ 70184 w 140704"/>
                    <a:gd name="connsiteY1" fmla="*/ 121680 h 121881"/>
                    <a:gd name="connsiteX2" fmla="*/ 1613 w 140704"/>
                    <a:gd name="connsiteY2" fmla="*/ 65456 h 121881"/>
                    <a:gd name="connsiteX3" fmla="*/ 69378 w 140704"/>
                    <a:gd name="connsiteY3" fmla="*/ 115 h 121881"/>
                    <a:gd name="connsiteX4" fmla="*/ 138756 w 140704"/>
                    <a:gd name="connsiteY4" fmla="*/ 63937 h 12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04" h="121881">
                      <a:moveTo>
                        <a:pt x="138756" y="63937"/>
                      </a:moveTo>
                      <a:cubicBezTo>
                        <a:pt x="130688" y="92808"/>
                        <a:pt x="104067" y="124719"/>
                        <a:pt x="70184" y="121680"/>
                      </a:cubicBezTo>
                      <a:cubicBezTo>
                        <a:pt x="43562" y="119401"/>
                        <a:pt x="11293" y="96607"/>
                        <a:pt x="1613" y="65456"/>
                      </a:cubicBezTo>
                      <a:cubicBezTo>
                        <a:pt x="-8875" y="29747"/>
                        <a:pt x="33881" y="2395"/>
                        <a:pt x="69378" y="115"/>
                      </a:cubicBezTo>
                      <a:cubicBezTo>
                        <a:pt x="116167" y="-2164"/>
                        <a:pt x="149243" y="29747"/>
                        <a:pt x="138756" y="63937"/>
                      </a:cubicBezTo>
                      <a:close/>
                    </a:path>
                  </a:pathLst>
                </a:custGeom>
                <a:solidFill>
                  <a:srgbClr val="E26AA8"/>
                </a:solidFill>
                <a:ln w="4185" cap="flat">
                  <a:noFill/>
                  <a:prstDash val="solid"/>
                  <a:miter/>
                </a:ln>
              </p:spPr>
              <p:txBody>
                <a:bodyPr rtlCol="0" anchor="ctr"/>
                <a:lstStyle/>
                <a:p>
                  <a:endParaRPr lang="en-GB" dirty="0"/>
                </a:p>
              </p:txBody>
            </p:sp>
            <p:sp>
              <p:nvSpPr>
                <p:cNvPr id="3269" name="Free-form: Shape 3268">
                  <a:extLst>
                    <a:ext uri="{FF2B5EF4-FFF2-40B4-BE49-F238E27FC236}">
                      <a16:creationId xmlns:a16="http://schemas.microsoft.com/office/drawing/2014/main" id="{654D231C-8168-731A-1EA7-67BC633F09A6}"/>
                    </a:ext>
                  </a:extLst>
                </p:cNvPr>
                <p:cNvSpPr/>
                <p:nvPr/>
              </p:nvSpPr>
              <p:spPr>
                <a:xfrm>
                  <a:off x="8368740" y="2282248"/>
                  <a:ext cx="50557" cy="32470"/>
                </a:xfrm>
                <a:custGeom>
                  <a:avLst/>
                  <a:gdLst>
                    <a:gd name="connsiteX0" fmla="*/ 50527 w 50557"/>
                    <a:gd name="connsiteY0" fmla="*/ 9092 h 32470"/>
                    <a:gd name="connsiteX1" fmla="*/ 32779 w 50557"/>
                    <a:gd name="connsiteY1" fmla="*/ 27327 h 32470"/>
                    <a:gd name="connsiteX2" fmla="*/ 4544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2" y="33405"/>
                        <a:pt x="13417" y="34924"/>
                        <a:pt x="4544" y="27327"/>
                      </a:cubicBezTo>
                      <a:cubicBezTo>
                        <a:pt x="-4331" y="19729"/>
                        <a:pt x="-297" y="5293"/>
                        <a:pt x="17451" y="1494"/>
                      </a:cubicBezTo>
                      <a:cubicBezTo>
                        <a:pt x="36006" y="-3065"/>
                        <a:pt x="51333"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270" name="Free-form: Shape 3269">
                  <a:extLst>
                    <a:ext uri="{FF2B5EF4-FFF2-40B4-BE49-F238E27FC236}">
                      <a16:creationId xmlns:a16="http://schemas.microsoft.com/office/drawing/2014/main" id="{B1855625-2BBE-7D1A-C1F8-CC723ED99CD9}"/>
                    </a:ext>
                  </a:extLst>
                </p:cNvPr>
                <p:cNvSpPr/>
                <p:nvPr/>
              </p:nvSpPr>
              <p:spPr>
                <a:xfrm>
                  <a:off x="8363603" y="2265507"/>
                  <a:ext cx="127881" cy="111889"/>
                </a:xfrm>
                <a:custGeom>
                  <a:avLst/>
                  <a:gdLst>
                    <a:gd name="connsiteX0" fmla="*/ 100840 w 127881"/>
                    <a:gd name="connsiteY0" fmla="*/ 0 h 111889"/>
                    <a:gd name="connsiteX1" fmla="*/ 103261 w 127881"/>
                    <a:gd name="connsiteY1" fmla="*/ 28112 h 111889"/>
                    <a:gd name="connsiteX2" fmla="*/ 34689 w 127881"/>
                    <a:gd name="connsiteY2" fmla="*/ 88135 h 111889"/>
                    <a:gd name="connsiteX3" fmla="*/ 0 w 127881"/>
                    <a:gd name="connsiteY3" fmla="*/ 76738 h 111889"/>
                    <a:gd name="connsiteX4" fmla="*/ 58084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9" y="82816"/>
                        <a:pt x="126656" y="53944"/>
                      </a:cubicBezTo>
                      <a:cubicBezTo>
                        <a:pt x="131496" y="31911"/>
                        <a:pt x="121815" y="12157"/>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1" name="Graphic 294">
              <a:extLst>
                <a:ext uri="{FF2B5EF4-FFF2-40B4-BE49-F238E27FC236}">
                  <a16:creationId xmlns:a16="http://schemas.microsoft.com/office/drawing/2014/main" id="{66A4DD99-3D90-F8D4-AE23-551DD81BF2B1}"/>
                </a:ext>
              </a:extLst>
            </p:cNvPr>
            <p:cNvGrpSpPr/>
            <p:nvPr/>
          </p:nvGrpSpPr>
          <p:grpSpPr>
            <a:xfrm>
              <a:off x="6383370" y="1978795"/>
              <a:ext cx="594148" cy="699864"/>
              <a:chOff x="8571021" y="1969713"/>
              <a:chExt cx="629563" cy="714100"/>
            </a:xfrm>
          </p:grpSpPr>
          <p:sp>
            <p:nvSpPr>
              <p:cNvPr id="3234" name="Free-form: Shape 3233">
                <a:extLst>
                  <a:ext uri="{FF2B5EF4-FFF2-40B4-BE49-F238E27FC236}">
                    <a16:creationId xmlns:a16="http://schemas.microsoft.com/office/drawing/2014/main" id="{0FC53577-2769-F7CE-31DA-94734BF93040}"/>
                  </a:ext>
                </a:extLst>
              </p:cNvPr>
              <p:cNvSpPr/>
              <p:nvPr/>
            </p:nvSpPr>
            <p:spPr>
              <a:xfrm>
                <a:off x="8571021" y="1969713"/>
                <a:ext cx="326630" cy="528322"/>
              </a:xfrm>
              <a:custGeom>
                <a:avLst/>
                <a:gdLst>
                  <a:gd name="connsiteX0" fmla="*/ 285490 w 326630"/>
                  <a:gd name="connsiteY0" fmla="*/ 88373 h 528322"/>
                  <a:gd name="connsiteX1" fmla="*/ 273389 w 326630"/>
                  <a:gd name="connsiteY1" fmla="*/ 51144 h 528322"/>
                  <a:gd name="connsiteX2" fmla="*/ 255642 w 326630"/>
                  <a:gd name="connsiteY2" fmla="*/ 5557 h 528322"/>
                  <a:gd name="connsiteX3" fmla="*/ 248381 w 326630"/>
                  <a:gd name="connsiteY3" fmla="*/ 54943 h 528322"/>
                  <a:gd name="connsiteX4" fmla="*/ 228213 w 326630"/>
                  <a:gd name="connsiteY4" fmla="*/ 73178 h 528322"/>
                  <a:gd name="connsiteX5" fmla="*/ 226599 w 326630"/>
                  <a:gd name="connsiteY5" fmla="*/ 44306 h 528322"/>
                  <a:gd name="connsiteX6" fmla="*/ 210465 w 326630"/>
                  <a:gd name="connsiteY6" fmla="*/ 239 h 528322"/>
                  <a:gd name="connsiteX7" fmla="*/ 202398 w 326630"/>
                  <a:gd name="connsiteY7" fmla="*/ 56463 h 528322"/>
                  <a:gd name="connsiteX8" fmla="*/ 200784 w 326630"/>
                  <a:gd name="connsiteY8" fmla="*/ 79256 h 528322"/>
                  <a:gd name="connsiteX9" fmla="*/ 183036 w 326630"/>
                  <a:gd name="connsiteY9" fmla="*/ 70899 h 528322"/>
                  <a:gd name="connsiteX10" fmla="*/ 182229 w 326630"/>
                  <a:gd name="connsiteY10" fmla="*/ 48105 h 528322"/>
                  <a:gd name="connsiteX11" fmla="*/ 166902 w 326630"/>
                  <a:gd name="connsiteY11" fmla="*/ 6317 h 528322"/>
                  <a:gd name="connsiteX12" fmla="*/ 159641 w 326630"/>
                  <a:gd name="connsiteY12" fmla="*/ 59502 h 528322"/>
                  <a:gd name="connsiteX13" fmla="*/ 158835 w 326630"/>
                  <a:gd name="connsiteY13" fmla="*/ 82295 h 528322"/>
                  <a:gd name="connsiteX14" fmla="*/ 147540 w 326630"/>
                  <a:gd name="connsiteY14" fmla="*/ 91413 h 528322"/>
                  <a:gd name="connsiteX15" fmla="*/ 142700 w 326630"/>
                  <a:gd name="connsiteY15" fmla="*/ 55703 h 528322"/>
                  <a:gd name="connsiteX16" fmla="*/ 128179 w 326630"/>
                  <a:gd name="connsiteY16" fmla="*/ 2518 h 528322"/>
                  <a:gd name="connsiteX17" fmla="*/ 122532 w 326630"/>
                  <a:gd name="connsiteY17" fmla="*/ 67100 h 528322"/>
                  <a:gd name="connsiteX18" fmla="*/ 120112 w 326630"/>
                  <a:gd name="connsiteY18" fmla="*/ 94452 h 528322"/>
                  <a:gd name="connsiteX19" fmla="*/ 101557 w 326630"/>
                  <a:gd name="connsiteY19" fmla="*/ 67859 h 528322"/>
                  <a:gd name="connsiteX20" fmla="*/ 87036 w 326630"/>
                  <a:gd name="connsiteY20" fmla="*/ 16194 h 528322"/>
                  <a:gd name="connsiteX21" fmla="*/ 82196 w 326630"/>
                  <a:gd name="connsiteY21" fmla="*/ 79256 h 528322"/>
                  <a:gd name="connsiteX22" fmla="*/ 82196 w 326630"/>
                  <a:gd name="connsiteY22" fmla="*/ 99770 h 528322"/>
                  <a:gd name="connsiteX23" fmla="*/ 66868 w 326630"/>
                  <a:gd name="connsiteY23" fmla="*/ 89893 h 528322"/>
                  <a:gd name="connsiteX24" fmla="*/ 65254 w 326630"/>
                  <a:gd name="connsiteY24" fmla="*/ 64820 h 528322"/>
                  <a:gd name="connsiteX25" fmla="*/ 45893 w 326630"/>
                  <a:gd name="connsiteY25" fmla="*/ 15434 h 528322"/>
                  <a:gd name="connsiteX26" fmla="*/ 37019 w 326630"/>
                  <a:gd name="connsiteY26" fmla="*/ 76977 h 528322"/>
                  <a:gd name="connsiteX27" fmla="*/ 24918 w 326630"/>
                  <a:gd name="connsiteY27" fmla="*/ 121044 h 528322"/>
                  <a:gd name="connsiteX28" fmla="*/ 15238 w 326630"/>
                  <a:gd name="connsiteY28" fmla="*/ 295034 h 528322"/>
                  <a:gd name="connsiteX29" fmla="*/ 36213 w 326630"/>
                  <a:gd name="connsiteY29" fmla="*/ 501695 h 528322"/>
                  <a:gd name="connsiteX30" fmla="*/ 141087 w 326630"/>
                  <a:gd name="connsiteY30" fmla="*/ 520689 h 528322"/>
                  <a:gd name="connsiteX31" fmla="*/ 281456 w 326630"/>
                  <a:gd name="connsiteY31" fmla="*/ 510052 h 528322"/>
                  <a:gd name="connsiteX32" fmla="*/ 287104 w 326630"/>
                  <a:gd name="connsiteY32" fmla="*/ 504734 h 528322"/>
                  <a:gd name="connsiteX33" fmla="*/ 305658 w 326630"/>
                  <a:gd name="connsiteY33" fmla="*/ 413560 h 528322"/>
                  <a:gd name="connsiteX34" fmla="*/ 285490 w 326630"/>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630" h="528322">
                    <a:moveTo>
                      <a:pt x="285490" y="88373"/>
                    </a:moveTo>
                    <a:cubicBezTo>
                      <a:pt x="270969" y="76217"/>
                      <a:pt x="272583" y="71658"/>
                      <a:pt x="273389" y="51144"/>
                    </a:cubicBezTo>
                    <a:cubicBezTo>
                      <a:pt x="274196" y="29870"/>
                      <a:pt x="278230" y="1758"/>
                      <a:pt x="255642" y="5557"/>
                    </a:cubicBezTo>
                    <a:cubicBezTo>
                      <a:pt x="232246"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4" y="3278"/>
                      <a:pt x="199977" y="35189"/>
                      <a:pt x="202398" y="56463"/>
                    </a:cubicBezTo>
                    <a:cubicBezTo>
                      <a:pt x="203205" y="62541"/>
                      <a:pt x="204818" y="73938"/>
                      <a:pt x="200784" y="79256"/>
                    </a:cubicBezTo>
                    <a:cubicBezTo>
                      <a:pt x="192717" y="89133"/>
                      <a:pt x="185457" y="79256"/>
                      <a:pt x="183036" y="70899"/>
                    </a:cubicBezTo>
                    <a:cubicBezTo>
                      <a:pt x="181423" y="64060"/>
                      <a:pt x="182229" y="55703"/>
                      <a:pt x="182229" y="48105"/>
                    </a:cubicBezTo>
                    <a:cubicBezTo>
                      <a:pt x="183036" y="30630"/>
                      <a:pt x="186263" y="12395"/>
                      <a:pt x="166902" y="6317"/>
                    </a:cubicBezTo>
                    <a:cubicBezTo>
                      <a:pt x="147540" y="239"/>
                      <a:pt x="156414" y="36708"/>
                      <a:pt x="159641" y="59502"/>
                    </a:cubicBezTo>
                    <a:cubicBezTo>
                      <a:pt x="160448" y="66340"/>
                      <a:pt x="160448" y="74697"/>
                      <a:pt x="158835" y="82295"/>
                    </a:cubicBezTo>
                    <a:cubicBezTo>
                      <a:pt x="157221" y="89893"/>
                      <a:pt x="153994" y="96731"/>
                      <a:pt x="147540" y="91413"/>
                    </a:cubicBezTo>
                    <a:cubicBezTo>
                      <a:pt x="140280" y="86094"/>
                      <a:pt x="142700" y="63301"/>
                      <a:pt x="142700" y="55703"/>
                    </a:cubicBezTo>
                    <a:cubicBezTo>
                      <a:pt x="142700" y="35949"/>
                      <a:pt x="144313" y="-521"/>
                      <a:pt x="128179" y="2518"/>
                    </a:cubicBezTo>
                    <a:cubicBezTo>
                      <a:pt x="112044" y="5557"/>
                      <a:pt x="120112" y="46585"/>
                      <a:pt x="122532" y="67100"/>
                    </a:cubicBezTo>
                    <a:cubicBezTo>
                      <a:pt x="123339" y="73938"/>
                      <a:pt x="124145" y="87614"/>
                      <a:pt x="120112" y="94452"/>
                    </a:cubicBezTo>
                    <a:cubicBezTo>
                      <a:pt x="107204" y="116485"/>
                      <a:pt x="101557" y="74697"/>
                      <a:pt x="101557" y="67859"/>
                    </a:cubicBezTo>
                    <a:cubicBezTo>
                      <a:pt x="102364" y="50384"/>
                      <a:pt x="106398" y="16954"/>
                      <a:pt x="87036" y="16194"/>
                    </a:cubicBezTo>
                    <a:cubicBezTo>
                      <a:pt x="67675" y="15434"/>
                      <a:pt x="78969" y="59502"/>
                      <a:pt x="82196" y="79256"/>
                    </a:cubicBezTo>
                    <a:cubicBezTo>
                      <a:pt x="83003" y="83815"/>
                      <a:pt x="86230" y="95971"/>
                      <a:pt x="82196" y="99770"/>
                    </a:cubicBezTo>
                    <a:cubicBezTo>
                      <a:pt x="76549" y="105848"/>
                      <a:pt x="68482" y="95971"/>
                      <a:pt x="66868" y="89893"/>
                    </a:cubicBezTo>
                    <a:cubicBezTo>
                      <a:pt x="63641" y="82295"/>
                      <a:pt x="65254" y="73178"/>
                      <a:pt x="65254" y="64820"/>
                    </a:cubicBezTo>
                    <a:cubicBezTo>
                      <a:pt x="65254" y="46585"/>
                      <a:pt x="68482" y="11636"/>
                      <a:pt x="45893" y="15434"/>
                    </a:cubicBezTo>
                    <a:cubicBezTo>
                      <a:pt x="22498" y="19233"/>
                      <a:pt x="33793" y="57982"/>
                      <a:pt x="37019" y="76977"/>
                    </a:cubicBezTo>
                    <a:cubicBezTo>
                      <a:pt x="40246" y="95971"/>
                      <a:pt x="24918" y="121804"/>
                      <a:pt x="24918" y="121044"/>
                    </a:cubicBezTo>
                    <a:cubicBezTo>
                      <a:pt x="-24292" y="161312"/>
                      <a:pt x="14431" y="246408"/>
                      <a:pt x="15238" y="295034"/>
                    </a:cubicBezTo>
                    <a:cubicBezTo>
                      <a:pt x="16045" y="349738"/>
                      <a:pt x="-14611" y="469024"/>
                      <a:pt x="36213" y="501695"/>
                    </a:cubicBezTo>
                    <a:cubicBezTo>
                      <a:pt x="59607" y="516130"/>
                      <a:pt x="111238" y="513851"/>
                      <a:pt x="141087" y="520689"/>
                    </a:cubicBezTo>
                    <a:cubicBezTo>
                      <a:pt x="183036" y="530566"/>
                      <a:pt x="244347" y="534365"/>
                      <a:pt x="281456" y="510052"/>
                    </a:cubicBezTo>
                    <a:cubicBezTo>
                      <a:pt x="283877" y="508533"/>
                      <a:pt x="285490" y="507013"/>
                      <a:pt x="287104" y="504734"/>
                    </a:cubicBezTo>
                    <a:cubicBezTo>
                      <a:pt x="311305" y="474342"/>
                      <a:pt x="304045" y="450029"/>
                      <a:pt x="305658" y="413560"/>
                    </a:cubicBezTo>
                    <a:cubicBezTo>
                      <a:pt x="306465" y="334543"/>
                      <a:pt x="363742" y="15599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235" name="Free-form: Shape 3234">
                <a:extLst>
                  <a:ext uri="{FF2B5EF4-FFF2-40B4-BE49-F238E27FC236}">
                    <a16:creationId xmlns:a16="http://schemas.microsoft.com/office/drawing/2014/main" id="{9B76024B-FD98-3F4E-31A8-A7A7C14DBDAA}"/>
                  </a:ext>
                </a:extLst>
              </p:cNvPr>
              <p:cNvSpPr/>
              <p:nvPr/>
            </p:nvSpPr>
            <p:spPr>
              <a:xfrm>
                <a:off x="8573792" y="2058087"/>
                <a:ext cx="323597" cy="442988"/>
              </a:xfrm>
              <a:custGeom>
                <a:avLst/>
                <a:gdLst>
                  <a:gd name="connsiteX0" fmla="*/ 282719 w 323597"/>
                  <a:gd name="connsiteY0" fmla="*/ 0 h 442988"/>
                  <a:gd name="connsiteX1" fmla="*/ 273846 w 323597"/>
                  <a:gd name="connsiteY1" fmla="*/ 134481 h 442988"/>
                  <a:gd name="connsiteX2" fmla="*/ 249644 w 323597"/>
                  <a:gd name="connsiteY2" fmla="*/ 240851 h 442988"/>
                  <a:gd name="connsiteX3" fmla="*/ 244804 w 323597"/>
                  <a:gd name="connsiteY3" fmla="*/ 347980 h 442988"/>
                  <a:gd name="connsiteX4" fmla="*/ 232703 w 323597"/>
                  <a:gd name="connsiteY4" fmla="*/ 363935 h 442988"/>
                  <a:gd name="connsiteX5" fmla="*/ 147997 w 323597"/>
                  <a:gd name="connsiteY5" fmla="*/ 379891 h 442988"/>
                  <a:gd name="connsiteX6" fmla="*/ 102013 w 323597"/>
                  <a:gd name="connsiteY6" fmla="*/ 373812 h 442988"/>
                  <a:gd name="connsiteX7" fmla="*/ 53610 w 323597"/>
                  <a:gd name="connsiteY7" fmla="*/ 341142 h 442988"/>
                  <a:gd name="connsiteX8" fmla="*/ 26181 w 323597"/>
                  <a:gd name="connsiteY8" fmla="*/ 262884 h 442988"/>
                  <a:gd name="connsiteX9" fmla="*/ 24568 w 323597"/>
                  <a:gd name="connsiteY9" fmla="*/ 176269 h 442988"/>
                  <a:gd name="connsiteX10" fmla="*/ 366 w 323597"/>
                  <a:gd name="connsiteY10" fmla="*/ 147398 h 442988"/>
                  <a:gd name="connsiteX11" fmla="*/ 8433 w 323597"/>
                  <a:gd name="connsiteY11" fmla="*/ 209700 h 442988"/>
                  <a:gd name="connsiteX12" fmla="*/ 29408 w 323597"/>
                  <a:gd name="connsiteY12" fmla="*/ 416360 h 442988"/>
                  <a:gd name="connsiteX13" fmla="*/ 134282 w 323597"/>
                  <a:gd name="connsiteY13" fmla="*/ 435355 h 442988"/>
                  <a:gd name="connsiteX14" fmla="*/ 274652 w 323597"/>
                  <a:gd name="connsiteY14" fmla="*/ 424718 h 442988"/>
                  <a:gd name="connsiteX15" fmla="*/ 280299 w 323597"/>
                  <a:gd name="connsiteY15" fmla="*/ 419399 h 442988"/>
                  <a:gd name="connsiteX16" fmla="*/ 298854 w 323597"/>
                  <a:gd name="connsiteY16" fmla="*/ 328226 h 442988"/>
                  <a:gd name="connsiteX17" fmla="*/ 282719 w 323597"/>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597" h="442988">
                    <a:moveTo>
                      <a:pt x="282719" y="0"/>
                    </a:moveTo>
                    <a:cubicBezTo>
                      <a:pt x="273039" y="47106"/>
                      <a:pt x="249644" y="62302"/>
                      <a:pt x="273846" y="134481"/>
                    </a:cubicBezTo>
                    <a:cubicBezTo>
                      <a:pt x="285946" y="170951"/>
                      <a:pt x="257711" y="203621"/>
                      <a:pt x="249644" y="240851"/>
                    </a:cubicBezTo>
                    <a:cubicBezTo>
                      <a:pt x="242383" y="277320"/>
                      <a:pt x="264165" y="316069"/>
                      <a:pt x="244804" y="347980"/>
                    </a:cubicBezTo>
                    <a:cubicBezTo>
                      <a:pt x="241577" y="354058"/>
                      <a:pt x="236736" y="359377"/>
                      <a:pt x="232703" y="363935"/>
                    </a:cubicBezTo>
                    <a:cubicBezTo>
                      <a:pt x="209308" y="388248"/>
                      <a:pt x="177845" y="383690"/>
                      <a:pt x="147997" y="379891"/>
                    </a:cubicBezTo>
                    <a:cubicBezTo>
                      <a:pt x="132669" y="377611"/>
                      <a:pt x="117341" y="374572"/>
                      <a:pt x="102013" y="373812"/>
                    </a:cubicBezTo>
                    <a:cubicBezTo>
                      <a:pt x="81845" y="373053"/>
                      <a:pt x="65711" y="357097"/>
                      <a:pt x="53610" y="341142"/>
                    </a:cubicBezTo>
                    <a:cubicBezTo>
                      <a:pt x="32635" y="313790"/>
                      <a:pt x="22148" y="294035"/>
                      <a:pt x="26181" y="262884"/>
                    </a:cubicBezTo>
                    <a:cubicBezTo>
                      <a:pt x="30215" y="235532"/>
                      <a:pt x="38282" y="202862"/>
                      <a:pt x="24568" y="176269"/>
                    </a:cubicBezTo>
                    <a:cubicBezTo>
                      <a:pt x="18921" y="165632"/>
                      <a:pt x="10047" y="155755"/>
                      <a:pt x="366" y="147398"/>
                    </a:cubicBezTo>
                    <a:cubicBezTo>
                      <a:pt x="4400" y="169431"/>
                      <a:pt x="8433" y="192225"/>
                      <a:pt x="8433" y="209700"/>
                    </a:cubicBezTo>
                    <a:cubicBezTo>
                      <a:pt x="9240" y="264404"/>
                      <a:pt x="-21415" y="383690"/>
                      <a:pt x="29408" y="416360"/>
                    </a:cubicBezTo>
                    <a:cubicBezTo>
                      <a:pt x="52803" y="430796"/>
                      <a:pt x="104434" y="428517"/>
                      <a:pt x="134282" y="435355"/>
                    </a:cubicBezTo>
                    <a:cubicBezTo>
                      <a:pt x="176232" y="445232"/>
                      <a:pt x="237543" y="449031"/>
                      <a:pt x="274652" y="424718"/>
                    </a:cubicBezTo>
                    <a:cubicBezTo>
                      <a:pt x="277073" y="423198"/>
                      <a:pt x="278686" y="421679"/>
                      <a:pt x="280299" y="419399"/>
                    </a:cubicBezTo>
                    <a:cubicBezTo>
                      <a:pt x="304501" y="389008"/>
                      <a:pt x="287560" y="363176"/>
                      <a:pt x="298854" y="328226"/>
                    </a:cubicBezTo>
                    <a:cubicBezTo>
                      <a:pt x="303694" y="246169"/>
                      <a:pt x="360972" y="67621"/>
                      <a:pt x="282719" y="0"/>
                    </a:cubicBezTo>
                    <a:close/>
                  </a:path>
                </a:pathLst>
              </a:custGeom>
              <a:solidFill>
                <a:srgbClr val="F19C67"/>
              </a:solidFill>
              <a:ln w="4185" cap="flat">
                <a:noFill/>
                <a:prstDash val="solid"/>
                <a:miter/>
              </a:ln>
            </p:spPr>
            <p:txBody>
              <a:bodyPr rtlCol="0" anchor="ctr"/>
              <a:lstStyle/>
              <a:p>
                <a:endParaRPr lang="en-GB" dirty="0"/>
              </a:p>
            </p:txBody>
          </p:sp>
          <p:grpSp>
            <p:nvGrpSpPr>
              <p:cNvPr id="3236" name="Graphic 294">
                <a:extLst>
                  <a:ext uri="{FF2B5EF4-FFF2-40B4-BE49-F238E27FC236}">
                    <a16:creationId xmlns:a16="http://schemas.microsoft.com/office/drawing/2014/main" id="{223B6BCB-3A0A-909B-5BA7-C933338A359F}"/>
                  </a:ext>
                </a:extLst>
              </p:cNvPr>
              <p:cNvGrpSpPr/>
              <p:nvPr/>
            </p:nvGrpSpPr>
            <p:grpSpPr>
              <a:xfrm>
                <a:off x="8615266" y="1985148"/>
                <a:ext cx="401711" cy="139103"/>
                <a:chOff x="8615266" y="1985148"/>
                <a:chExt cx="401711" cy="139103"/>
              </a:xfrm>
              <a:solidFill>
                <a:srgbClr val="F19C67"/>
              </a:solidFill>
            </p:grpSpPr>
            <p:sp>
              <p:nvSpPr>
                <p:cNvPr id="3254" name="Free-form: Shape 3253">
                  <a:extLst>
                    <a:ext uri="{FF2B5EF4-FFF2-40B4-BE49-F238E27FC236}">
                      <a16:creationId xmlns:a16="http://schemas.microsoft.com/office/drawing/2014/main" id="{54F94926-BC6B-79C6-EB58-2F7C0DEDD67F}"/>
                    </a:ext>
                  </a:extLst>
                </p:cNvPr>
                <p:cNvSpPr/>
                <p:nvPr/>
              </p:nvSpPr>
              <p:spPr>
                <a:xfrm>
                  <a:off x="8615266" y="1987141"/>
                  <a:ext cx="39474" cy="101351"/>
                </a:xfrm>
                <a:custGeom>
                  <a:avLst/>
                  <a:gdLst>
                    <a:gd name="connsiteX0" fmla="*/ 11328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5 w 39474"/>
                    <a:gd name="connsiteY5" fmla="*/ 49672 h 101351"/>
                    <a:gd name="connsiteX6" fmla="*/ 34 w 39474"/>
                    <a:gd name="connsiteY6" fmla="*/ 286 h 101351"/>
                    <a:gd name="connsiteX7" fmla="*/ 11328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8" y="38275"/>
                      </a:moveTo>
                      <a:cubicBezTo>
                        <a:pt x="9715" y="73225"/>
                        <a:pt x="21009" y="102097"/>
                        <a:pt x="33110" y="101337"/>
                      </a:cubicBezTo>
                      <a:cubicBezTo>
                        <a:pt x="45211" y="100577"/>
                        <a:pt x="36337" y="64108"/>
                        <a:pt x="36337" y="64108"/>
                      </a:cubicBezTo>
                      <a:cubicBezTo>
                        <a:pt x="36337" y="64108"/>
                        <a:pt x="40371" y="80823"/>
                        <a:pt x="36337" y="84622"/>
                      </a:cubicBezTo>
                      <a:cubicBezTo>
                        <a:pt x="30690" y="90700"/>
                        <a:pt x="22622" y="80823"/>
                        <a:pt x="21009" y="74745"/>
                      </a:cubicBezTo>
                      <a:cubicBezTo>
                        <a:pt x="17782" y="67147"/>
                        <a:pt x="19395" y="58030"/>
                        <a:pt x="19395" y="49672"/>
                      </a:cubicBezTo>
                      <a:cubicBezTo>
                        <a:pt x="19395" y="31437"/>
                        <a:pt x="22622" y="-3513"/>
                        <a:pt x="34" y="286"/>
                      </a:cubicBezTo>
                      <a:cubicBezTo>
                        <a:pt x="-773" y="1046"/>
                        <a:pt x="12942" y="3325"/>
                        <a:pt x="11328" y="38275"/>
                      </a:cubicBezTo>
                      <a:close/>
                    </a:path>
                  </a:pathLst>
                </a:custGeom>
                <a:solidFill>
                  <a:srgbClr val="F19C67"/>
                </a:solidFill>
                <a:ln w="4185" cap="flat">
                  <a:noFill/>
                  <a:prstDash val="solid"/>
                  <a:miter/>
                </a:ln>
              </p:spPr>
              <p:txBody>
                <a:bodyPr rtlCol="0" anchor="ctr"/>
                <a:lstStyle/>
                <a:p>
                  <a:endParaRPr lang="en-GB" dirty="0"/>
                </a:p>
              </p:txBody>
            </p:sp>
            <p:sp>
              <p:nvSpPr>
                <p:cNvPr id="3257" name="Free-form: Shape 3256">
                  <a:extLst>
                    <a:ext uri="{FF2B5EF4-FFF2-40B4-BE49-F238E27FC236}">
                      <a16:creationId xmlns:a16="http://schemas.microsoft.com/office/drawing/2014/main" id="{C00AA343-AC2F-A137-EC0D-CF9D93FD8525}"/>
                    </a:ext>
                  </a:extLst>
                </p:cNvPr>
                <p:cNvSpPr/>
                <p:nvPr/>
              </p:nvSpPr>
              <p:spPr>
                <a:xfrm>
                  <a:off x="8657218" y="1987427"/>
                  <a:ext cx="37563" cy="101228"/>
                </a:xfrm>
                <a:custGeom>
                  <a:avLst/>
                  <a:gdLst>
                    <a:gd name="connsiteX0" fmla="*/ 8100 w 37563"/>
                    <a:gd name="connsiteY0" fmla="*/ 41788 h 101228"/>
                    <a:gd name="connsiteX1" fmla="*/ 29881 w 37563"/>
                    <a:gd name="connsiteY1" fmla="*/ 99531 h 101228"/>
                    <a:gd name="connsiteX2" fmla="*/ 35528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8" y="50905"/>
                        <a:pt x="35528"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6"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3258" name="Free-form: Shape 3257">
                  <a:extLst>
                    <a:ext uri="{FF2B5EF4-FFF2-40B4-BE49-F238E27FC236}">
                      <a16:creationId xmlns:a16="http://schemas.microsoft.com/office/drawing/2014/main" id="{2997BECA-8ACF-FC6F-D83E-5B4097BFC564}"/>
                    </a:ext>
                  </a:extLst>
                </p:cNvPr>
                <p:cNvSpPr/>
                <p:nvPr/>
              </p:nvSpPr>
              <p:spPr>
                <a:xfrm>
                  <a:off x="8710000" y="2022377"/>
                  <a:ext cx="22020" cy="59712"/>
                </a:xfrm>
                <a:custGeom>
                  <a:avLst/>
                  <a:gdLst>
                    <a:gd name="connsiteX0" fmla="*/ 5334 w 22020"/>
                    <a:gd name="connsiteY0" fmla="*/ 59263 h 59712"/>
                    <a:gd name="connsiteX1" fmla="*/ 19048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8" y="7598"/>
                      </a:cubicBezTo>
                      <a:cubicBezTo>
                        <a:pt x="19855" y="14436"/>
                        <a:pt x="19855" y="22793"/>
                        <a:pt x="18242" y="30391"/>
                      </a:cubicBezTo>
                      <a:cubicBezTo>
                        <a:pt x="16628" y="37989"/>
                        <a:pt x="13401" y="44827"/>
                        <a:pt x="6948" y="39509"/>
                      </a:cubicBezTo>
                      <a:cubicBezTo>
                        <a:pt x="-313" y="34190"/>
                        <a:pt x="2107" y="11397"/>
                        <a:pt x="2107" y="3799"/>
                      </a:cubicBezTo>
                      <a:cubicBezTo>
                        <a:pt x="2107" y="2279"/>
                        <a:pt x="2107" y="1520"/>
                        <a:pt x="2107" y="0"/>
                      </a:cubicBezTo>
                      <a:cubicBezTo>
                        <a:pt x="2107" y="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3259" name="Free-form: Shape 3258">
                  <a:extLst>
                    <a:ext uri="{FF2B5EF4-FFF2-40B4-BE49-F238E27FC236}">
                      <a16:creationId xmlns:a16="http://schemas.microsoft.com/office/drawing/2014/main" id="{9850E6F4-490D-75BA-92F8-5F38D895FD72}"/>
                    </a:ext>
                  </a:extLst>
                </p:cNvPr>
                <p:cNvSpPr/>
                <p:nvPr/>
              </p:nvSpPr>
              <p:spPr>
                <a:xfrm>
                  <a:off x="8744846" y="1985148"/>
                  <a:ext cx="29975" cy="91341"/>
                </a:xfrm>
                <a:custGeom>
                  <a:avLst/>
                  <a:gdLst>
                    <a:gd name="connsiteX0" fmla="*/ 20505 w 29975"/>
                    <a:gd name="connsiteY0" fmla="*/ 91174 h 91341"/>
                    <a:gd name="connsiteX1" fmla="*/ 29379 w 29975"/>
                    <a:gd name="connsiteY1" fmla="*/ 55464 h 91341"/>
                    <a:gd name="connsiteX2" fmla="*/ 29379 w 29975"/>
                    <a:gd name="connsiteY2" fmla="*/ 55464 h 91341"/>
                    <a:gd name="connsiteX3" fmla="*/ 26959 w 29975"/>
                    <a:gd name="connsiteY3" fmla="*/ 65341 h 91341"/>
                    <a:gd name="connsiteX4" fmla="*/ 9211 w 29975"/>
                    <a:gd name="connsiteY4" fmla="*/ 56984 h 91341"/>
                    <a:gd name="connsiteX5" fmla="*/ 8404 w 29975"/>
                    <a:gd name="connsiteY5" fmla="*/ 34190 h 91341"/>
                    <a:gd name="connsiteX6" fmla="*/ 7598 w 29975"/>
                    <a:gd name="connsiteY6" fmla="*/ 10637 h 91341"/>
                    <a:gd name="connsiteX7" fmla="*/ 2757 w 29975"/>
                    <a:gd name="connsiteY7" fmla="*/ 0 h 91341"/>
                    <a:gd name="connsiteX8" fmla="*/ 2757 w 29975"/>
                    <a:gd name="connsiteY8" fmla="*/ 0 h 91341"/>
                    <a:gd name="connsiteX9" fmla="*/ 1144 w 29975"/>
                    <a:gd name="connsiteY9" fmla="*/ 48626 h 91341"/>
                    <a:gd name="connsiteX10" fmla="*/ 20505 w 29975"/>
                    <a:gd name="connsiteY10" fmla="*/ 91174 h 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341">
                      <a:moveTo>
                        <a:pt x="20505" y="91174"/>
                      </a:moveTo>
                      <a:cubicBezTo>
                        <a:pt x="33413" y="89654"/>
                        <a:pt x="29379" y="55464"/>
                        <a:pt x="29379" y="55464"/>
                      </a:cubicBezTo>
                      <a:lnTo>
                        <a:pt x="29379" y="55464"/>
                      </a:lnTo>
                      <a:cubicBezTo>
                        <a:pt x="29379" y="59263"/>
                        <a:pt x="28572" y="63062"/>
                        <a:pt x="26959" y="65341"/>
                      </a:cubicBezTo>
                      <a:cubicBezTo>
                        <a:pt x="18891" y="75218"/>
                        <a:pt x="11631" y="65341"/>
                        <a:pt x="9211" y="56984"/>
                      </a:cubicBezTo>
                      <a:cubicBezTo>
                        <a:pt x="7598" y="50146"/>
                        <a:pt x="8404" y="41788"/>
                        <a:pt x="8404" y="34190"/>
                      </a:cubicBezTo>
                      <a:cubicBezTo>
                        <a:pt x="8404" y="24313"/>
                        <a:pt x="10018" y="22034"/>
                        <a:pt x="7598" y="10637"/>
                      </a:cubicBezTo>
                      <a:cubicBezTo>
                        <a:pt x="5984" y="6078"/>
                        <a:pt x="5178" y="3799"/>
                        <a:pt x="2757" y="0"/>
                      </a:cubicBezTo>
                      <a:lnTo>
                        <a:pt x="2757" y="0"/>
                      </a:lnTo>
                      <a:cubicBezTo>
                        <a:pt x="2757" y="1520"/>
                        <a:pt x="5178" y="25073"/>
                        <a:pt x="1144" y="48626"/>
                      </a:cubicBezTo>
                      <a:cubicBezTo>
                        <a:pt x="-3697" y="72179"/>
                        <a:pt x="7598" y="93453"/>
                        <a:pt x="20505" y="91174"/>
                      </a:cubicBezTo>
                      <a:close/>
                    </a:path>
                  </a:pathLst>
                </a:custGeom>
                <a:solidFill>
                  <a:srgbClr val="F19C67"/>
                </a:solidFill>
                <a:ln w="4185" cap="flat">
                  <a:noFill/>
                  <a:prstDash val="solid"/>
                  <a:miter/>
                </a:ln>
              </p:spPr>
              <p:txBody>
                <a:bodyPr rtlCol="0" anchor="ctr"/>
                <a:lstStyle/>
                <a:p>
                  <a:endParaRPr lang="en-GB" dirty="0"/>
                </a:p>
              </p:txBody>
            </p:sp>
            <p:sp>
              <p:nvSpPr>
                <p:cNvPr id="3260" name="Free-form: Shape 3259">
                  <a:extLst>
                    <a:ext uri="{FF2B5EF4-FFF2-40B4-BE49-F238E27FC236}">
                      <a16:creationId xmlns:a16="http://schemas.microsoft.com/office/drawing/2014/main" id="{9E392A0B-21AE-8D03-50F5-B12B22221531}"/>
                    </a:ext>
                  </a:extLst>
                </p:cNvPr>
                <p:cNvSpPr/>
                <p:nvPr/>
              </p:nvSpPr>
              <p:spPr>
                <a:xfrm>
                  <a:off x="8792014" y="201250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2" y="57743"/>
                        <a:pt x="18514" y="66101"/>
                        <a:pt x="24967" y="63062"/>
                      </a:cubicBezTo>
                      <a:cubicBezTo>
                        <a:pt x="31421" y="60023"/>
                        <a:pt x="37068" y="28112"/>
                        <a:pt x="22547" y="0"/>
                      </a:cubicBezTo>
                      <a:lnTo>
                        <a:pt x="22547" y="0"/>
                      </a:lnTo>
                      <a:cubicBezTo>
                        <a:pt x="24160" y="8358"/>
                        <a:pt x="25774" y="5318"/>
                        <a:pt x="26581" y="12157"/>
                      </a:cubicBezTo>
                      <a:cubicBezTo>
                        <a:pt x="28194" y="24313"/>
                        <a:pt x="19320" y="57743"/>
                        <a:pt x="6413" y="30391"/>
                      </a:cubicBezTo>
                      <a:cubicBezTo>
                        <a:pt x="2379" y="22793"/>
                        <a:pt x="4799" y="9877"/>
                        <a:pt x="4799" y="1520"/>
                      </a:cubicBezTo>
                      <a:cubicBezTo>
                        <a:pt x="4799" y="-2279"/>
                        <a:pt x="4799" y="4559"/>
                        <a:pt x="4799" y="0"/>
                      </a:cubicBezTo>
                      <a:lnTo>
                        <a:pt x="4799" y="0"/>
                      </a:lnTo>
                      <a:cubicBezTo>
                        <a:pt x="5606" y="760"/>
                        <a:pt x="-2461" y="19754"/>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241" name="Graphic 294">
                <a:extLst>
                  <a:ext uri="{FF2B5EF4-FFF2-40B4-BE49-F238E27FC236}">
                    <a16:creationId xmlns:a16="http://schemas.microsoft.com/office/drawing/2014/main" id="{E65CD4E9-99F8-B9FA-A14C-D12E892DAFE0}"/>
                  </a:ext>
                </a:extLst>
              </p:cNvPr>
              <p:cNvGrpSpPr/>
              <p:nvPr/>
            </p:nvGrpSpPr>
            <p:grpSpPr>
              <a:xfrm>
                <a:off x="8637780" y="2178343"/>
                <a:ext cx="357958" cy="367391"/>
                <a:chOff x="8637780" y="2178343"/>
                <a:chExt cx="357958" cy="367391"/>
              </a:xfrm>
              <a:solidFill>
                <a:srgbClr val="54BCE8"/>
              </a:solidFill>
            </p:grpSpPr>
            <p:sp>
              <p:nvSpPr>
                <p:cNvPr id="3248" name="Free-form: Shape 3247">
                  <a:extLst>
                    <a:ext uri="{FF2B5EF4-FFF2-40B4-BE49-F238E27FC236}">
                      <a16:creationId xmlns:a16="http://schemas.microsoft.com/office/drawing/2014/main" id="{AB7AE8A7-8836-4147-9D59-166126F80711}"/>
                    </a:ext>
                  </a:extLst>
                </p:cNvPr>
                <p:cNvSpPr/>
                <p:nvPr/>
              </p:nvSpPr>
              <p:spPr>
                <a:xfrm>
                  <a:off x="8779821" y="2213705"/>
                  <a:ext cx="38817" cy="39693"/>
                </a:xfrm>
                <a:custGeom>
                  <a:avLst/>
                  <a:gdLst>
                    <a:gd name="connsiteX0" fmla="*/ 38774 w 38817"/>
                    <a:gd name="connsiteY0" fmla="*/ 19891 h 39693"/>
                    <a:gd name="connsiteX1" fmla="*/ 19413 w 38817"/>
                    <a:gd name="connsiteY1" fmla="*/ 39646 h 39693"/>
                    <a:gd name="connsiteX2" fmla="*/ 51 w 38817"/>
                    <a:gd name="connsiteY2" fmla="*/ 19891 h 39693"/>
                    <a:gd name="connsiteX3" fmla="*/ 19413 w 38817"/>
                    <a:gd name="connsiteY3" fmla="*/ 137 h 39693"/>
                    <a:gd name="connsiteX4" fmla="*/ 38774 w 38817"/>
                    <a:gd name="connsiteY4" fmla="*/ 19891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1"/>
                      </a:moveTo>
                      <a:cubicBezTo>
                        <a:pt x="39581" y="31288"/>
                        <a:pt x="29093" y="38886"/>
                        <a:pt x="19413" y="39646"/>
                      </a:cubicBezTo>
                      <a:cubicBezTo>
                        <a:pt x="8118" y="40406"/>
                        <a:pt x="-756" y="32048"/>
                        <a:pt x="51" y="19891"/>
                      </a:cubicBezTo>
                      <a:cubicBezTo>
                        <a:pt x="858" y="10014"/>
                        <a:pt x="8925" y="-1382"/>
                        <a:pt x="19413" y="137"/>
                      </a:cubicBezTo>
                      <a:cubicBezTo>
                        <a:pt x="29093" y="1657"/>
                        <a:pt x="37967" y="10014"/>
                        <a:pt x="38774" y="19891"/>
                      </a:cubicBezTo>
                      <a:close/>
                    </a:path>
                  </a:pathLst>
                </a:custGeom>
                <a:solidFill>
                  <a:srgbClr val="54BCE8"/>
                </a:solidFill>
                <a:ln w="4185" cap="flat">
                  <a:noFill/>
                  <a:prstDash val="solid"/>
                  <a:miter/>
                </a:ln>
              </p:spPr>
              <p:txBody>
                <a:bodyPr rtlCol="0" anchor="ctr"/>
                <a:lstStyle/>
                <a:p>
                  <a:endParaRPr lang="en-GB" dirty="0"/>
                </a:p>
              </p:txBody>
            </p:sp>
            <p:sp>
              <p:nvSpPr>
                <p:cNvPr id="3249" name="Free-form: Shape 3248">
                  <a:extLst>
                    <a:ext uri="{FF2B5EF4-FFF2-40B4-BE49-F238E27FC236}">
                      <a16:creationId xmlns:a16="http://schemas.microsoft.com/office/drawing/2014/main" id="{84D88F98-69A2-11F6-60CA-C801AED149F8}"/>
                    </a:ext>
                  </a:extLst>
                </p:cNvPr>
                <p:cNvSpPr/>
                <p:nvPr/>
              </p:nvSpPr>
              <p:spPr>
                <a:xfrm>
                  <a:off x="8637780" y="2410337"/>
                  <a:ext cx="50626" cy="41382"/>
                </a:xfrm>
                <a:custGeom>
                  <a:avLst/>
                  <a:gdLst>
                    <a:gd name="connsiteX0" fmla="*/ 37218 w 50626"/>
                    <a:gd name="connsiteY0" fmla="*/ 35998 h 41382"/>
                    <a:gd name="connsiteX1" fmla="*/ 3336 w 50626"/>
                    <a:gd name="connsiteY1" fmla="*/ 34478 h 41382"/>
                    <a:gd name="connsiteX2" fmla="*/ 15437 w 50626"/>
                    <a:gd name="connsiteY2" fmla="*/ 5607 h 41382"/>
                    <a:gd name="connsiteX3" fmla="*/ 49319 w 50626"/>
                    <a:gd name="connsiteY3" fmla="*/ 6367 h 41382"/>
                    <a:gd name="connsiteX4" fmla="*/ 37218 w 50626"/>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6" h="41382">
                      <a:moveTo>
                        <a:pt x="37218" y="35998"/>
                      </a:moveTo>
                      <a:cubicBezTo>
                        <a:pt x="24310" y="45115"/>
                        <a:pt x="9790" y="41317"/>
                        <a:pt x="3336" y="34478"/>
                      </a:cubicBezTo>
                      <a:cubicBezTo>
                        <a:pt x="-3925" y="26121"/>
                        <a:pt x="915" y="13205"/>
                        <a:pt x="15437" y="5607"/>
                      </a:cubicBezTo>
                      <a:cubicBezTo>
                        <a:pt x="27538" y="-1231"/>
                        <a:pt x="44479" y="-2751"/>
                        <a:pt x="49319" y="6367"/>
                      </a:cubicBezTo>
                      <a:cubicBezTo>
                        <a:pt x="53352" y="14724"/>
                        <a:pt x="47706"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3250" name="Free-form: Shape 3249">
                  <a:extLst>
                    <a:ext uri="{FF2B5EF4-FFF2-40B4-BE49-F238E27FC236}">
                      <a16:creationId xmlns:a16="http://schemas.microsoft.com/office/drawing/2014/main" id="{F5B0BAA4-6897-EE00-1909-BCDEC4D62096}"/>
                    </a:ext>
                  </a:extLst>
                </p:cNvPr>
                <p:cNvSpPr/>
                <p:nvPr/>
              </p:nvSpPr>
              <p:spPr>
                <a:xfrm>
                  <a:off x="8650553" y="217834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8"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3253" name="Free-form: Shape 3252">
                  <a:extLst>
                    <a:ext uri="{FF2B5EF4-FFF2-40B4-BE49-F238E27FC236}">
                      <a16:creationId xmlns:a16="http://schemas.microsoft.com/office/drawing/2014/main" id="{80B20535-FFFD-7689-D0A8-A599EE655D77}"/>
                    </a:ext>
                  </a:extLst>
                </p:cNvPr>
                <p:cNvSpPr/>
                <p:nvPr/>
              </p:nvSpPr>
              <p:spPr>
                <a:xfrm>
                  <a:off x="8793955" y="2398469"/>
                  <a:ext cx="29541" cy="33110"/>
                </a:xfrm>
                <a:custGeom>
                  <a:avLst/>
                  <a:gdLst>
                    <a:gd name="connsiteX0" fmla="*/ 13346 w 29541"/>
                    <a:gd name="connsiteY0" fmla="*/ 32671 h 33110"/>
                    <a:gd name="connsiteX1" fmla="*/ 438 w 29541"/>
                    <a:gd name="connsiteY1" fmla="*/ 14436 h 33110"/>
                    <a:gd name="connsiteX2" fmla="*/ 16573 w 29541"/>
                    <a:gd name="connsiteY2" fmla="*/ 0 h 33110"/>
                    <a:gd name="connsiteX3" fmla="*/ 29480 w 29541"/>
                    <a:gd name="connsiteY3" fmla="*/ 18235 h 33110"/>
                    <a:gd name="connsiteX4" fmla="*/ 13346 w 29541"/>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1" h="33110">
                      <a:moveTo>
                        <a:pt x="13346" y="32671"/>
                      </a:moveTo>
                      <a:cubicBezTo>
                        <a:pt x="6085" y="30391"/>
                        <a:pt x="-1982" y="23553"/>
                        <a:pt x="438" y="14436"/>
                      </a:cubicBezTo>
                      <a:cubicBezTo>
                        <a:pt x="2051" y="7598"/>
                        <a:pt x="9312" y="760"/>
                        <a:pt x="16573" y="0"/>
                      </a:cubicBezTo>
                      <a:cubicBezTo>
                        <a:pt x="24640" y="0"/>
                        <a:pt x="29480" y="10637"/>
                        <a:pt x="29480" y="18235"/>
                      </a:cubicBezTo>
                      <a:cubicBezTo>
                        <a:pt x="30287" y="28112"/>
                        <a:pt x="23026"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3242" name="Free-form: Shape 3241">
                <a:extLst>
                  <a:ext uri="{FF2B5EF4-FFF2-40B4-BE49-F238E27FC236}">
                    <a16:creationId xmlns:a16="http://schemas.microsoft.com/office/drawing/2014/main" id="{1ED673FB-B792-2E62-3C32-4EFD174EE365}"/>
                  </a:ext>
                </a:extLst>
              </p:cNvPr>
              <p:cNvSpPr/>
              <p:nvPr/>
            </p:nvSpPr>
            <p:spPr>
              <a:xfrm>
                <a:off x="8613208" y="2110196"/>
                <a:ext cx="97362" cy="39531"/>
              </a:xfrm>
              <a:custGeom>
                <a:avLst/>
                <a:gdLst>
                  <a:gd name="connsiteX0" fmla="*/ 479 w 97362"/>
                  <a:gd name="connsiteY0" fmla="*/ 26908 h 39531"/>
                  <a:gd name="connsiteX1" fmla="*/ 44849 w 97362"/>
                  <a:gd name="connsiteY1" fmla="*/ 4874 h 39531"/>
                  <a:gd name="connsiteX2" fmla="*/ 94866 w 97362"/>
                  <a:gd name="connsiteY2" fmla="*/ 7154 h 39531"/>
                  <a:gd name="connsiteX3" fmla="*/ 52110 w 97362"/>
                  <a:gd name="connsiteY3" fmla="*/ 38305 h 39531"/>
                  <a:gd name="connsiteX4" fmla="*/ 479 w 97362"/>
                  <a:gd name="connsiteY4" fmla="*/ 26908 h 3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31">
                    <a:moveTo>
                      <a:pt x="479" y="26908"/>
                    </a:moveTo>
                    <a:cubicBezTo>
                      <a:pt x="4513" y="20070"/>
                      <a:pt x="25488" y="11712"/>
                      <a:pt x="44849" y="4874"/>
                    </a:cubicBezTo>
                    <a:cubicBezTo>
                      <a:pt x="64211" y="-1964"/>
                      <a:pt x="85185" y="-1964"/>
                      <a:pt x="94866" y="7154"/>
                    </a:cubicBezTo>
                    <a:cubicBezTo>
                      <a:pt x="104547" y="16271"/>
                      <a:pt x="85185" y="33746"/>
                      <a:pt x="52110" y="38305"/>
                    </a:cubicBezTo>
                    <a:cubicBezTo>
                      <a:pt x="18227" y="42863"/>
                      <a:pt x="-3554" y="33746"/>
                      <a:pt x="479" y="26908"/>
                    </a:cubicBezTo>
                    <a:close/>
                  </a:path>
                </a:pathLst>
              </a:custGeom>
              <a:solidFill>
                <a:srgbClr val="FFFFFF"/>
              </a:solidFill>
              <a:ln w="4185" cap="flat">
                <a:noFill/>
                <a:prstDash val="solid"/>
                <a:miter/>
              </a:ln>
            </p:spPr>
            <p:txBody>
              <a:bodyPr rtlCol="0" anchor="ctr"/>
              <a:lstStyle/>
              <a:p>
                <a:endParaRPr lang="en-GB" dirty="0"/>
              </a:p>
            </p:txBody>
          </p:sp>
          <p:sp>
            <p:nvSpPr>
              <p:cNvPr id="3243" name="Free-form: Shape 3242">
                <a:extLst>
                  <a:ext uri="{FF2B5EF4-FFF2-40B4-BE49-F238E27FC236}">
                    <a16:creationId xmlns:a16="http://schemas.microsoft.com/office/drawing/2014/main" id="{639DB316-4ED6-A11D-2D15-EB736F235BFD}"/>
                  </a:ext>
                </a:extLst>
              </p:cNvPr>
              <p:cNvSpPr/>
              <p:nvPr/>
            </p:nvSpPr>
            <p:spPr>
              <a:xfrm>
                <a:off x="8725422" y="2105426"/>
                <a:ext cx="37164" cy="31554"/>
              </a:xfrm>
              <a:custGeom>
                <a:avLst/>
                <a:gdLst>
                  <a:gd name="connsiteX0" fmla="*/ 36702 w 37164"/>
                  <a:gd name="connsiteY0" fmla="*/ 20281 h 31554"/>
                  <a:gd name="connsiteX1" fmla="*/ 18147 w 37164"/>
                  <a:gd name="connsiteY1" fmla="*/ 30918 h 31554"/>
                  <a:gd name="connsiteX2" fmla="*/ 400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4" y="28639"/>
                      <a:pt x="18147" y="30918"/>
                    </a:cubicBezTo>
                    <a:cubicBezTo>
                      <a:pt x="10080" y="33198"/>
                      <a:pt x="2820" y="29399"/>
                      <a:pt x="400" y="18762"/>
                    </a:cubicBezTo>
                    <a:cubicBezTo>
                      <a:pt x="-2021" y="8125"/>
                      <a:pt x="6853" y="-2512"/>
                      <a:pt x="18954" y="527"/>
                    </a:cubicBezTo>
                    <a:cubicBezTo>
                      <a:pt x="31862" y="280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3244" name="Graphic 294">
                <a:extLst>
                  <a:ext uri="{FF2B5EF4-FFF2-40B4-BE49-F238E27FC236}">
                    <a16:creationId xmlns:a16="http://schemas.microsoft.com/office/drawing/2014/main" id="{F6F4009B-195B-66AB-CE66-8AB559637BEA}"/>
                  </a:ext>
                </a:extLst>
              </p:cNvPr>
              <p:cNvGrpSpPr/>
              <p:nvPr/>
            </p:nvGrpSpPr>
            <p:grpSpPr>
              <a:xfrm>
                <a:off x="8666401" y="2269196"/>
                <a:ext cx="229183" cy="157447"/>
                <a:chOff x="8666401" y="2269196"/>
                <a:chExt cx="229183" cy="157447"/>
              </a:xfrm>
            </p:grpSpPr>
            <p:sp>
              <p:nvSpPr>
                <p:cNvPr id="3245" name="Free-form: Shape 3244">
                  <a:extLst>
                    <a:ext uri="{FF2B5EF4-FFF2-40B4-BE49-F238E27FC236}">
                      <a16:creationId xmlns:a16="http://schemas.microsoft.com/office/drawing/2014/main" id="{4C72B328-090F-39D0-619A-51097BCD51A3}"/>
                    </a:ext>
                  </a:extLst>
                </p:cNvPr>
                <p:cNvSpPr/>
                <p:nvPr/>
              </p:nvSpPr>
              <p:spPr>
                <a:xfrm>
                  <a:off x="8666401" y="2269196"/>
                  <a:ext cx="118902" cy="117157"/>
                </a:xfrm>
                <a:custGeom>
                  <a:avLst/>
                  <a:gdLst>
                    <a:gd name="connsiteX0" fmla="*/ 116698 w 118902"/>
                    <a:gd name="connsiteY0" fmla="*/ 64692 h 117157"/>
                    <a:gd name="connsiteX1" fmla="*/ 57000 w 118902"/>
                    <a:gd name="connsiteY1" fmla="*/ 116357 h 117157"/>
                    <a:gd name="connsiteX2" fmla="*/ 1337 w 118902"/>
                    <a:gd name="connsiteY2" fmla="*/ 59373 h 117157"/>
                    <a:gd name="connsiteX3" fmla="*/ 59421 w 118902"/>
                    <a:gd name="connsiteY3" fmla="*/ 110 h 117157"/>
                    <a:gd name="connsiteX4" fmla="*/ 116698 w 118902"/>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02" h="117157">
                      <a:moveTo>
                        <a:pt x="116698" y="64692"/>
                      </a:moveTo>
                      <a:cubicBezTo>
                        <a:pt x="108631" y="92804"/>
                        <a:pt x="84429" y="122435"/>
                        <a:pt x="57000" y="116357"/>
                      </a:cubicBezTo>
                      <a:cubicBezTo>
                        <a:pt x="34412" y="111798"/>
                        <a:pt x="8597" y="87485"/>
                        <a:pt x="1337" y="59373"/>
                      </a:cubicBezTo>
                      <a:cubicBezTo>
                        <a:pt x="-7537" y="25943"/>
                        <a:pt x="29572" y="2390"/>
                        <a:pt x="59421" y="110"/>
                      </a:cubicBezTo>
                      <a:cubicBezTo>
                        <a:pt x="98950" y="-2169"/>
                        <a:pt x="127186" y="31261"/>
                        <a:pt x="116698" y="64692"/>
                      </a:cubicBezTo>
                      <a:close/>
                    </a:path>
                  </a:pathLst>
                </a:custGeom>
                <a:solidFill>
                  <a:srgbClr val="E26AA8"/>
                </a:solidFill>
                <a:ln w="4185" cap="flat">
                  <a:noFill/>
                  <a:prstDash val="solid"/>
                  <a:miter/>
                </a:ln>
              </p:spPr>
              <p:txBody>
                <a:bodyPr rtlCol="0" anchor="ctr"/>
                <a:lstStyle/>
                <a:p>
                  <a:endParaRPr lang="en-GB" dirty="0"/>
                </a:p>
              </p:txBody>
            </p:sp>
            <p:sp>
              <p:nvSpPr>
                <p:cNvPr id="3246" name="Free-form: Shape 3245">
                  <a:extLst>
                    <a:ext uri="{FF2B5EF4-FFF2-40B4-BE49-F238E27FC236}">
                      <a16:creationId xmlns:a16="http://schemas.microsoft.com/office/drawing/2014/main" id="{9C9560E3-3BCD-8E91-32A4-04D2561E35D3}"/>
                    </a:ext>
                  </a:extLst>
                </p:cNvPr>
                <p:cNvSpPr/>
                <p:nvPr/>
              </p:nvSpPr>
              <p:spPr>
                <a:xfrm>
                  <a:off x="8682587" y="2293168"/>
                  <a:ext cx="42464" cy="30371"/>
                </a:xfrm>
                <a:custGeom>
                  <a:avLst/>
                  <a:gdLst>
                    <a:gd name="connsiteX0" fmla="*/ 42428 w 42464"/>
                    <a:gd name="connsiteY0" fmla="*/ 10328 h 30371"/>
                    <a:gd name="connsiteX1" fmla="*/ 27101 w 42464"/>
                    <a:gd name="connsiteY1" fmla="*/ 26283 h 30371"/>
                    <a:gd name="connsiteX2" fmla="*/ 3706 w 42464"/>
                    <a:gd name="connsiteY2" fmla="*/ 24764 h 30371"/>
                    <a:gd name="connsiteX3" fmla="*/ 15000 w 42464"/>
                    <a:gd name="connsiteY3" fmla="*/ 451 h 30371"/>
                    <a:gd name="connsiteX4" fmla="*/ 42428 w 42464"/>
                    <a:gd name="connsiteY4" fmla="*/ 10328 h 3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71">
                      <a:moveTo>
                        <a:pt x="42428" y="10328"/>
                      </a:moveTo>
                      <a:cubicBezTo>
                        <a:pt x="42428" y="15646"/>
                        <a:pt x="34361" y="20965"/>
                        <a:pt x="27101" y="26283"/>
                      </a:cubicBezTo>
                      <a:cubicBezTo>
                        <a:pt x="19840" y="31602"/>
                        <a:pt x="10966" y="32362"/>
                        <a:pt x="3706" y="24764"/>
                      </a:cubicBezTo>
                      <a:cubicBezTo>
                        <a:pt x="-3555" y="17166"/>
                        <a:pt x="-328" y="3490"/>
                        <a:pt x="15000" y="451"/>
                      </a:cubicBezTo>
                      <a:cubicBezTo>
                        <a:pt x="30327" y="-1829"/>
                        <a:pt x="43235" y="5010"/>
                        <a:pt x="42428" y="10328"/>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247" name="Free-form: Shape 3246">
                  <a:extLst>
                    <a:ext uri="{FF2B5EF4-FFF2-40B4-BE49-F238E27FC236}">
                      <a16:creationId xmlns:a16="http://schemas.microsoft.com/office/drawing/2014/main" id="{F667CDE2-A804-ABC0-ED33-DAAB45693287}"/>
                    </a:ext>
                  </a:extLst>
                </p:cNvPr>
                <p:cNvSpPr/>
                <p:nvPr/>
              </p:nvSpPr>
              <p:spPr>
                <a:xfrm>
                  <a:off x="8676612" y="2279183"/>
                  <a:ext cx="108695" cy="107169"/>
                </a:xfrm>
                <a:custGeom>
                  <a:avLst/>
                  <a:gdLst>
                    <a:gd name="connsiteX0" fmla="*/ 87126 w 108695"/>
                    <a:gd name="connsiteY0" fmla="*/ 0 h 107169"/>
                    <a:gd name="connsiteX1" fmla="*/ 88740 w 108695"/>
                    <a:gd name="connsiteY1" fmla="*/ 28112 h 107169"/>
                    <a:gd name="connsiteX2" fmla="*/ 29042 w 108695"/>
                    <a:gd name="connsiteY2" fmla="*/ 82056 h 107169"/>
                    <a:gd name="connsiteX3" fmla="*/ 0 w 108695"/>
                    <a:gd name="connsiteY3" fmla="*/ 69140 h 107169"/>
                    <a:gd name="connsiteX4" fmla="*/ 46790 w 108695"/>
                    <a:gd name="connsiteY4" fmla="*/ 106369 h 107169"/>
                    <a:gd name="connsiteX5" fmla="*/ 106488 w 108695"/>
                    <a:gd name="connsiteY5" fmla="*/ 54704 h 107169"/>
                    <a:gd name="connsiteX6" fmla="*/ 87126 w 108695"/>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5" h="107169">
                      <a:moveTo>
                        <a:pt x="87126" y="0"/>
                      </a:moveTo>
                      <a:cubicBezTo>
                        <a:pt x="90353" y="8358"/>
                        <a:pt x="90353" y="18235"/>
                        <a:pt x="88740" y="28112"/>
                      </a:cubicBezTo>
                      <a:cubicBezTo>
                        <a:pt x="82286" y="56984"/>
                        <a:pt x="58891" y="87375"/>
                        <a:pt x="29042" y="82056"/>
                      </a:cubicBezTo>
                      <a:cubicBezTo>
                        <a:pt x="19362" y="80537"/>
                        <a:pt x="9681" y="75978"/>
                        <a:pt x="0" y="69140"/>
                      </a:cubicBezTo>
                      <a:cubicBezTo>
                        <a:pt x="12101" y="88894"/>
                        <a:pt x="29849" y="102570"/>
                        <a:pt x="46790" y="106369"/>
                      </a:cubicBezTo>
                      <a:cubicBezTo>
                        <a:pt x="74219" y="112448"/>
                        <a:pt x="98420" y="82816"/>
                        <a:pt x="106488" y="54704"/>
                      </a:cubicBezTo>
                      <a:cubicBezTo>
                        <a:pt x="112941" y="33430"/>
                        <a:pt x="104874"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2" name="Graphic 294">
              <a:extLst>
                <a:ext uri="{FF2B5EF4-FFF2-40B4-BE49-F238E27FC236}">
                  <a16:creationId xmlns:a16="http://schemas.microsoft.com/office/drawing/2014/main" id="{FA0BA2A8-6180-4D08-0E6A-5867CF08F3F2}"/>
                </a:ext>
              </a:extLst>
            </p:cNvPr>
            <p:cNvGrpSpPr/>
            <p:nvPr/>
          </p:nvGrpSpPr>
          <p:grpSpPr>
            <a:xfrm>
              <a:off x="6979516" y="1980889"/>
              <a:ext cx="578704" cy="674234"/>
              <a:chOff x="9202703" y="1971850"/>
              <a:chExt cx="613199" cy="687949"/>
            </a:xfrm>
          </p:grpSpPr>
          <p:sp>
            <p:nvSpPr>
              <p:cNvPr id="3215" name="Free-form: Shape 3214">
                <a:extLst>
                  <a:ext uri="{FF2B5EF4-FFF2-40B4-BE49-F238E27FC236}">
                    <a16:creationId xmlns:a16="http://schemas.microsoft.com/office/drawing/2014/main" id="{F5BF9001-D4D3-7991-BB8A-58AF5D521B54}"/>
                  </a:ext>
                </a:extLst>
              </p:cNvPr>
              <p:cNvSpPr/>
              <p:nvPr/>
            </p:nvSpPr>
            <p:spPr>
              <a:xfrm>
                <a:off x="9202703" y="1971850"/>
                <a:ext cx="317259" cy="510383"/>
              </a:xfrm>
              <a:custGeom>
                <a:avLst/>
                <a:gdLst>
                  <a:gd name="connsiteX0" fmla="*/ 283859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1 w 317259"/>
                  <a:gd name="connsiteY13" fmla="*/ 82438 h 510383"/>
                  <a:gd name="connsiteX14" fmla="*/ 149136 w 317259"/>
                  <a:gd name="connsiteY14" fmla="*/ 90036 h 510383"/>
                  <a:gd name="connsiteX15" fmla="*/ 146716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6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09 w 317259"/>
                  <a:gd name="connsiteY30" fmla="*/ 504876 h 510383"/>
                  <a:gd name="connsiteX31" fmla="*/ 292733 w 317259"/>
                  <a:gd name="connsiteY31" fmla="*/ 495759 h 510383"/>
                  <a:gd name="connsiteX32" fmla="*/ 298380 w 317259"/>
                  <a:gd name="connsiteY32" fmla="*/ 490440 h 510383"/>
                  <a:gd name="connsiteX33" fmla="*/ 307254 w 317259"/>
                  <a:gd name="connsiteY33" fmla="*/ 388630 h 510383"/>
                  <a:gd name="connsiteX34" fmla="*/ 283859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59" y="101432"/>
                    </a:moveTo>
                    <a:cubicBezTo>
                      <a:pt x="270145" y="89276"/>
                      <a:pt x="271758" y="78639"/>
                      <a:pt x="273372" y="60404"/>
                    </a:cubicBezTo>
                    <a:cubicBezTo>
                      <a:pt x="274985"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5" y="37611"/>
                      <a:pt x="235456" y="2661"/>
                      <a:pt x="216901" y="2661"/>
                    </a:cubicBezTo>
                    <a:cubicBezTo>
                      <a:pt x="198346"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0" y="89276"/>
                      <a:pt x="154783" y="95354"/>
                      <a:pt x="149136" y="90036"/>
                    </a:cubicBezTo>
                    <a:cubicBezTo>
                      <a:pt x="141876" y="83957"/>
                      <a:pt x="145909" y="62683"/>
                      <a:pt x="146716" y="55086"/>
                    </a:cubicBezTo>
                    <a:cubicBezTo>
                      <a:pt x="147523" y="36851"/>
                      <a:pt x="152363" y="1901"/>
                      <a:pt x="137035" y="1901"/>
                    </a:cubicBezTo>
                    <a:cubicBezTo>
                      <a:pt x="121707" y="1901"/>
                      <a:pt x="125741"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4" y="86996"/>
                      <a:pt x="71691" y="80918"/>
                    </a:cubicBezTo>
                    <a:cubicBezTo>
                      <a:pt x="69270" y="72561"/>
                      <a:pt x="70884" y="63443"/>
                      <a:pt x="71691" y="55845"/>
                    </a:cubicBezTo>
                    <a:cubicBezTo>
                      <a:pt x="73304" y="37611"/>
                      <a:pt x="79758" y="2661"/>
                      <a:pt x="57170" y="2661"/>
                    </a:cubicBezTo>
                    <a:cubicBezTo>
                      <a:pt x="34581" y="2661"/>
                      <a:pt x="41035"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09"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6447" y="332406"/>
                      <a:pt x="341944"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216" name="Free-form: Shape 3215">
                <a:extLst>
                  <a:ext uri="{FF2B5EF4-FFF2-40B4-BE49-F238E27FC236}">
                    <a16:creationId xmlns:a16="http://schemas.microsoft.com/office/drawing/2014/main" id="{28CDD9E8-701A-3611-6201-C2D5B72288EE}"/>
                  </a:ext>
                </a:extLst>
              </p:cNvPr>
              <p:cNvSpPr/>
              <p:nvPr/>
            </p:nvSpPr>
            <p:spPr>
              <a:xfrm>
                <a:off x="9207436"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1" y="319868"/>
                      <a:pt x="237177" y="325186"/>
                    </a:cubicBezTo>
                    <a:cubicBezTo>
                      <a:pt x="215395" y="349499"/>
                      <a:pt x="182320" y="349499"/>
                      <a:pt x="150857" y="349499"/>
                    </a:cubicBezTo>
                    <a:cubicBezTo>
                      <a:pt x="135530" y="349499"/>
                      <a:pt x="118589" y="347980"/>
                      <a:pt x="103261" y="349499"/>
                    </a:cubicBezTo>
                    <a:cubicBezTo>
                      <a:pt x="82286" y="351779"/>
                      <a:pt x="64538" y="337343"/>
                      <a:pt x="52437" y="322907"/>
                    </a:cubicBezTo>
                    <a:cubicBezTo>
                      <a:pt x="29849" y="297834"/>
                      <a:pt x="18555" y="277320"/>
                      <a:pt x="23395" y="244650"/>
                    </a:cubicBezTo>
                    <a:cubicBezTo>
                      <a:pt x="27429" y="215778"/>
                      <a:pt x="35496" y="182348"/>
                      <a:pt x="23395" y="154236"/>
                    </a:cubicBezTo>
                    <a:cubicBezTo>
                      <a:pt x="18555" y="142839"/>
                      <a:pt x="9681" y="132202"/>
                      <a:pt x="0" y="123844"/>
                    </a:cubicBezTo>
                    <a:cubicBezTo>
                      <a:pt x="2421"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4" y="395086"/>
                    </a:cubicBezTo>
                    <a:cubicBezTo>
                      <a:pt x="291228" y="393567"/>
                      <a:pt x="293648" y="391287"/>
                      <a:pt x="295261" y="389768"/>
                    </a:cubicBezTo>
                    <a:cubicBezTo>
                      <a:pt x="316236" y="364695"/>
                      <a:pt x="304942" y="316829"/>
                      <a:pt x="304135" y="287957"/>
                    </a:cubicBezTo>
                    <a:cubicBezTo>
                      <a:pt x="302521" y="230214"/>
                      <a:pt x="338018" y="39509"/>
                      <a:pt x="279933" y="0"/>
                    </a:cubicBezTo>
                    <a:cubicBezTo>
                      <a:pt x="279933" y="0"/>
                      <a:pt x="270253" y="61542"/>
                      <a:pt x="274286" y="115487"/>
                    </a:cubicBezTo>
                    <a:cubicBezTo>
                      <a:pt x="276707" y="148917"/>
                      <a:pt x="272673" y="183107"/>
                      <a:pt x="266219"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217" name="Graphic 294">
                <a:extLst>
                  <a:ext uri="{FF2B5EF4-FFF2-40B4-BE49-F238E27FC236}">
                    <a16:creationId xmlns:a16="http://schemas.microsoft.com/office/drawing/2014/main" id="{A9DE0A1A-3455-B56B-6C40-6310BE93372D}"/>
                  </a:ext>
                </a:extLst>
              </p:cNvPr>
              <p:cNvGrpSpPr/>
              <p:nvPr/>
            </p:nvGrpSpPr>
            <p:grpSpPr>
              <a:xfrm>
                <a:off x="9259066" y="1975271"/>
                <a:ext cx="378852" cy="148519"/>
                <a:chOff x="9259066" y="1975271"/>
                <a:chExt cx="378852" cy="148519"/>
              </a:xfrm>
              <a:solidFill>
                <a:srgbClr val="F19C67"/>
              </a:solidFill>
            </p:grpSpPr>
            <p:sp>
              <p:nvSpPr>
                <p:cNvPr id="3229" name="Free-form: Shape 3228">
                  <a:extLst>
                    <a:ext uri="{FF2B5EF4-FFF2-40B4-BE49-F238E27FC236}">
                      <a16:creationId xmlns:a16="http://schemas.microsoft.com/office/drawing/2014/main" id="{6FC3DF6C-3918-16A8-120E-D3DAE86287A6}"/>
                    </a:ext>
                  </a:extLst>
                </p:cNvPr>
                <p:cNvSpPr/>
                <p:nvPr/>
              </p:nvSpPr>
              <p:spPr>
                <a:xfrm>
                  <a:off x="9259066"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3714"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230" name="Free-form: Shape 3229">
                  <a:extLst>
                    <a:ext uri="{FF2B5EF4-FFF2-40B4-BE49-F238E27FC236}">
                      <a16:creationId xmlns:a16="http://schemas.microsoft.com/office/drawing/2014/main" id="{A32CAB00-18FD-0FC1-DE9D-A17C6874EA85}"/>
                    </a:ext>
                  </a:extLst>
                </p:cNvPr>
                <p:cNvSpPr/>
                <p:nvPr/>
              </p:nvSpPr>
              <p:spPr>
                <a:xfrm>
                  <a:off x="9299402" y="1982868"/>
                  <a:ext cx="30737" cy="101550"/>
                </a:xfrm>
                <a:custGeom>
                  <a:avLst/>
                  <a:gdLst>
                    <a:gd name="connsiteX0" fmla="*/ 4840 w 30737"/>
                    <a:gd name="connsiteY0" fmla="*/ 41788 h 101550"/>
                    <a:gd name="connsiteX1" fmla="*/ 21782 w 30737"/>
                    <a:gd name="connsiteY1" fmla="*/ 100291 h 101550"/>
                    <a:gd name="connsiteX2" fmla="*/ 29849 w 30737"/>
                    <a:gd name="connsiteY2" fmla="*/ 53944 h 101550"/>
                    <a:gd name="connsiteX3" fmla="*/ 25815 w 30737"/>
                    <a:gd name="connsiteY3" fmla="*/ 80537 h 101550"/>
                    <a:gd name="connsiteX4" fmla="*/ 9681 w 30737"/>
                    <a:gd name="connsiteY4" fmla="*/ 52425 h 101550"/>
                    <a:gd name="connsiteX5" fmla="*/ 0 w 30737"/>
                    <a:gd name="connsiteY5" fmla="*/ 0 h 101550"/>
                    <a:gd name="connsiteX6" fmla="*/ 4840 w 30737"/>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7" h="101550">
                      <a:moveTo>
                        <a:pt x="4840" y="41788"/>
                      </a:moveTo>
                      <a:cubicBezTo>
                        <a:pt x="-2420" y="66861"/>
                        <a:pt x="8874" y="109409"/>
                        <a:pt x="21782" y="100291"/>
                      </a:cubicBezTo>
                      <a:cubicBezTo>
                        <a:pt x="34689" y="91174"/>
                        <a:pt x="29849" y="53944"/>
                        <a:pt x="29849" y="53944"/>
                      </a:cubicBezTo>
                      <a:cubicBezTo>
                        <a:pt x="29849" y="60783"/>
                        <a:pt x="29849" y="74459"/>
                        <a:pt x="25815" y="80537"/>
                      </a:cubicBezTo>
                      <a:cubicBezTo>
                        <a:pt x="12101" y="100291"/>
                        <a:pt x="8874" y="59263"/>
                        <a:pt x="9681" y="52425"/>
                      </a:cubicBezTo>
                      <a:cubicBezTo>
                        <a:pt x="11294" y="35710"/>
                        <a:pt x="18555" y="3799"/>
                        <a:pt x="0" y="0"/>
                      </a:cubicBezTo>
                      <a:cubicBezTo>
                        <a:pt x="0" y="0"/>
                        <a:pt x="12101" y="16715"/>
                        <a:pt x="4840" y="41788"/>
                      </a:cubicBezTo>
                      <a:close/>
                    </a:path>
                  </a:pathLst>
                </a:custGeom>
                <a:solidFill>
                  <a:srgbClr val="F19C67"/>
                </a:solidFill>
                <a:ln w="4185" cap="flat">
                  <a:noFill/>
                  <a:prstDash val="solid"/>
                  <a:miter/>
                </a:ln>
              </p:spPr>
              <p:txBody>
                <a:bodyPr rtlCol="0" anchor="ctr"/>
                <a:lstStyle/>
                <a:p>
                  <a:endParaRPr lang="en-GB" dirty="0"/>
                </a:p>
              </p:txBody>
            </p:sp>
            <p:sp>
              <p:nvSpPr>
                <p:cNvPr id="3231" name="Free-form: Shape 3230">
                  <a:extLst>
                    <a:ext uri="{FF2B5EF4-FFF2-40B4-BE49-F238E27FC236}">
                      <a16:creationId xmlns:a16="http://schemas.microsoft.com/office/drawing/2014/main" id="{F212E11C-AF3E-0389-5B19-A5C2A481F8DA}"/>
                    </a:ext>
                  </a:extLst>
                </p:cNvPr>
                <p:cNvSpPr/>
                <p:nvPr/>
              </p:nvSpPr>
              <p:spPr>
                <a:xfrm>
                  <a:off x="9345117"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3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6" y="61542"/>
                        <a:pt x="26891" y="44067"/>
                        <a:pt x="20437" y="9877"/>
                      </a:cubicBezTo>
                      <a:cubicBezTo>
                        <a:pt x="20437" y="16715"/>
                        <a:pt x="20437" y="24313"/>
                        <a:pt x="18017" y="31151"/>
                      </a:cubicBezTo>
                      <a:cubicBezTo>
                        <a:pt x="15596" y="37989"/>
                        <a:pt x="12370" y="44067"/>
                        <a:pt x="6723" y="38749"/>
                      </a:cubicBezTo>
                      <a:cubicBezTo>
                        <a:pt x="-538"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232" name="Free-form: Shape 3231">
                  <a:extLst>
                    <a:ext uri="{FF2B5EF4-FFF2-40B4-BE49-F238E27FC236}">
                      <a16:creationId xmlns:a16="http://schemas.microsoft.com/office/drawing/2014/main" id="{DC03DE15-9B9F-AAC3-9347-8772B4F22A2E}"/>
                    </a:ext>
                  </a:extLst>
                </p:cNvPr>
                <p:cNvSpPr/>
                <p:nvPr/>
              </p:nvSpPr>
              <p:spPr>
                <a:xfrm>
                  <a:off x="9379236" y="1983628"/>
                  <a:ext cx="28626" cy="98011"/>
                </a:xfrm>
                <a:custGeom>
                  <a:avLst/>
                  <a:gdLst>
                    <a:gd name="connsiteX0" fmla="*/ 18587 w 28626"/>
                    <a:gd name="connsiteY0" fmla="*/ 98012 h 98011"/>
                    <a:gd name="connsiteX1" fmla="*/ 28268 w 28626"/>
                    <a:gd name="connsiteY1" fmla="*/ 65341 h 98011"/>
                    <a:gd name="connsiteX2" fmla="*/ 28268 w 28626"/>
                    <a:gd name="connsiteY2" fmla="*/ 65341 h 98011"/>
                    <a:gd name="connsiteX3" fmla="*/ 25041 w 28626"/>
                    <a:gd name="connsiteY3" fmla="*/ 74459 h 98011"/>
                    <a:gd name="connsiteX4" fmla="*/ 8100 w 28626"/>
                    <a:gd name="connsiteY4" fmla="*/ 64581 h 98011"/>
                    <a:gd name="connsiteX5" fmla="*/ 8906 w 28626"/>
                    <a:gd name="connsiteY5" fmla="*/ 43308 h 98011"/>
                    <a:gd name="connsiteX6" fmla="*/ 10520 w 28626"/>
                    <a:gd name="connsiteY6" fmla="*/ 10637 h 98011"/>
                    <a:gd name="connsiteX7" fmla="*/ 7293 w 28626"/>
                    <a:gd name="connsiteY7" fmla="*/ 0 h 98011"/>
                    <a:gd name="connsiteX8" fmla="*/ 7293 w 28626"/>
                    <a:gd name="connsiteY8" fmla="*/ 0 h 98011"/>
                    <a:gd name="connsiteX9" fmla="*/ 1646 w 28626"/>
                    <a:gd name="connsiteY9" fmla="*/ 56224 h 98011"/>
                    <a:gd name="connsiteX10" fmla="*/ 18587 w 28626"/>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6" h="98011">
                      <a:moveTo>
                        <a:pt x="18587" y="98012"/>
                      </a:moveTo>
                      <a:cubicBezTo>
                        <a:pt x="31494" y="97252"/>
                        <a:pt x="28268" y="65341"/>
                        <a:pt x="28268" y="65341"/>
                      </a:cubicBezTo>
                      <a:lnTo>
                        <a:pt x="28268" y="65341"/>
                      </a:lnTo>
                      <a:cubicBezTo>
                        <a:pt x="28268" y="69140"/>
                        <a:pt x="26654" y="72179"/>
                        <a:pt x="25041" y="74459"/>
                      </a:cubicBezTo>
                      <a:cubicBezTo>
                        <a:pt x="16974" y="82816"/>
                        <a:pt x="10520" y="72939"/>
                        <a:pt x="8100" y="64581"/>
                      </a:cubicBezTo>
                      <a:cubicBezTo>
                        <a:pt x="6486" y="57743"/>
                        <a:pt x="8100" y="50146"/>
                        <a:pt x="8906" y="43308"/>
                      </a:cubicBezTo>
                      <a:cubicBezTo>
                        <a:pt x="9713" y="34190"/>
                        <a:pt x="12133" y="21274"/>
                        <a:pt x="10520" y="10637"/>
                      </a:cubicBezTo>
                      <a:lnTo>
                        <a:pt x="7293" y="0"/>
                      </a:lnTo>
                      <a:lnTo>
                        <a:pt x="7293" y="0"/>
                      </a:lnTo>
                      <a:cubicBezTo>
                        <a:pt x="7293" y="1520"/>
                        <a:pt x="7293" y="34950"/>
                        <a:pt x="1646" y="56224"/>
                      </a:cubicBezTo>
                      <a:cubicBezTo>
                        <a:pt x="-4001" y="77498"/>
                        <a:pt x="5679"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233" name="Free-form: Shape 3232">
                  <a:extLst>
                    <a:ext uri="{FF2B5EF4-FFF2-40B4-BE49-F238E27FC236}">
                      <a16:creationId xmlns:a16="http://schemas.microsoft.com/office/drawing/2014/main" id="{6F08396A-B717-E2E7-386D-165F6DF18906}"/>
                    </a:ext>
                  </a:extLst>
                </p:cNvPr>
                <p:cNvSpPr/>
                <p:nvPr/>
              </p:nvSpPr>
              <p:spPr>
                <a:xfrm>
                  <a:off x="9424864" y="2010221"/>
                  <a:ext cx="30759" cy="75563"/>
                </a:xfrm>
                <a:custGeom>
                  <a:avLst/>
                  <a:gdLst>
                    <a:gd name="connsiteX0" fmla="*/ 387 w 30759"/>
                    <a:gd name="connsiteY0" fmla="*/ 50905 h 75563"/>
                    <a:gd name="connsiteX1" fmla="*/ 22976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8" y="68380"/>
                        <a:pt x="16522" y="77498"/>
                        <a:pt x="22976" y="75218"/>
                      </a:cubicBezTo>
                      <a:cubicBezTo>
                        <a:pt x="29430" y="73699"/>
                        <a:pt x="35883" y="27352"/>
                        <a:pt x="24589" y="0"/>
                      </a:cubicBezTo>
                      <a:lnTo>
                        <a:pt x="24589" y="0"/>
                      </a:lnTo>
                      <a:cubicBezTo>
                        <a:pt x="25396" y="7598"/>
                        <a:pt x="27010"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218" name="Graphic 294">
                <a:extLst>
                  <a:ext uri="{FF2B5EF4-FFF2-40B4-BE49-F238E27FC236}">
                    <a16:creationId xmlns:a16="http://schemas.microsoft.com/office/drawing/2014/main" id="{DD099F5F-23E1-9C96-19FE-9ABE25AB8789}"/>
                  </a:ext>
                </a:extLst>
              </p:cNvPr>
              <p:cNvGrpSpPr/>
              <p:nvPr/>
            </p:nvGrpSpPr>
            <p:grpSpPr>
              <a:xfrm>
                <a:off x="9271314" y="2172506"/>
                <a:ext cx="366793" cy="366230"/>
                <a:chOff x="9271314" y="2172506"/>
                <a:chExt cx="366793" cy="366230"/>
              </a:xfrm>
              <a:solidFill>
                <a:srgbClr val="54BCE8"/>
              </a:solidFill>
            </p:grpSpPr>
            <p:sp>
              <p:nvSpPr>
                <p:cNvPr id="3225" name="Free-form: Shape 3224">
                  <a:extLst>
                    <a:ext uri="{FF2B5EF4-FFF2-40B4-BE49-F238E27FC236}">
                      <a16:creationId xmlns:a16="http://schemas.microsoft.com/office/drawing/2014/main" id="{D4A32CE9-12A0-3A7B-B50A-EB6566BD4830}"/>
                    </a:ext>
                  </a:extLst>
                </p:cNvPr>
                <p:cNvSpPr/>
                <p:nvPr/>
              </p:nvSpPr>
              <p:spPr>
                <a:xfrm>
                  <a:off x="9409066" y="2210762"/>
                  <a:ext cx="38929" cy="35803"/>
                </a:xfrm>
                <a:custGeom>
                  <a:avLst/>
                  <a:gdLst>
                    <a:gd name="connsiteX0" fmla="*/ 38774 w 38929"/>
                    <a:gd name="connsiteY0" fmla="*/ 17516 h 35803"/>
                    <a:gd name="connsiteX1" fmla="*/ 19413 w 38929"/>
                    <a:gd name="connsiteY1" fmla="*/ 35751 h 35803"/>
                    <a:gd name="connsiteX2" fmla="*/ 51 w 38929"/>
                    <a:gd name="connsiteY2" fmla="*/ 18276 h 35803"/>
                    <a:gd name="connsiteX3" fmla="*/ 19413 w 38929"/>
                    <a:gd name="connsiteY3" fmla="*/ 41 h 35803"/>
                    <a:gd name="connsiteX4" fmla="*/ 38774 w 38929"/>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 h="35803">
                      <a:moveTo>
                        <a:pt x="38774" y="17516"/>
                      </a:moveTo>
                      <a:cubicBezTo>
                        <a:pt x="40387" y="28153"/>
                        <a:pt x="29093" y="34991"/>
                        <a:pt x="19413" y="35751"/>
                      </a:cubicBezTo>
                      <a:cubicBezTo>
                        <a:pt x="8118" y="36511"/>
                        <a:pt x="-756" y="28913"/>
                        <a:pt x="51" y="18276"/>
                      </a:cubicBezTo>
                      <a:cubicBezTo>
                        <a:pt x="858" y="9159"/>
                        <a:pt x="8118" y="-719"/>
                        <a:pt x="19413" y="41"/>
                      </a:cubicBezTo>
                      <a:cubicBezTo>
                        <a:pt x="29093" y="41"/>
                        <a:pt x="37967"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3226" name="Free-form: Shape 3225">
                  <a:extLst>
                    <a:ext uri="{FF2B5EF4-FFF2-40B4-BE49-F238E27FC236}">
                      <a16:creationId xmlns:a16="http://schemas.microsoft.com/office/drawing/2014/main" id="{D72B180F-E826-40B1-9AA5-1A066FDF6B67}"/>
                    </a:ext>
                  </a:extLst>
                </p:cNvPr>
                <p:cNvSpPr/>
                <p:nvPr/>
              </p:nvSpPr>
              <p:spPr>
                <a:xfrm>
                  <a:off x="9271314" y="2401549"/>
                  <a:ext cx="51621" cy="43469"/>
                </a:xfrm>
                <a:custGeom>
                  <a:avLst/>
                  <a:gdLst>
                    <a:gd name="connsiteX0" fmla="*/ 38575 w 51621"/>
                    <a:gd name="connsiteY0" fmla="*/ 35668 h 43469"/>
                    <a:gd name="connsiteX1" fmla="*/ 3886 w 51621"/>
                    <a:gd name="connsiteY1" fmla="*/ 38707 h 43469"/>
                    <a:gd name="connsiteX2" fmla="*/ 15181 w 51621"/>
                    <a:gd name="connsiteY2" fmla="*/ 8316 h 43469"/>
                    <a:gd name="connsiteX3" fmla="*/ 49870 w 51621"/>
                    <a:gd name="connsiteY3" fmla="*/ 5277 h 43469"/>
                    <a:gd name="connsiteX4" fmla="*/ 38575 w 51621"/>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1" h="43469">
                      <a:moveTo>
                        <a:pt x="38575" y="35668"/>
                      </a:moveTo>
                      <a:cubicBezTo>
                        <a:pt x="26474" y="46305"/>
                        <a:pt x="10340" y="44786"/>
                        <a:pt x="3886" y="38707"/>
                      </a:cubicBezTo>
                      <a:cubicBezTo>
                        <a:pt x="-4181" y="31110"/>
                        <a:pt x="659" y="17434"/>
                        <a:pt x="15181" y="8316"/>
                      </a:cubicBezTo>
                      <a:cubicBezTo>
                        <a:pt x="27281" y="-41"/>
                        <a:pt x="45029" y="-3840"/>
                        <a:pt x="49870" y="5277"/>
                      </a:cubicBezTo>
                      <a:cubicBezTo>
                        <a:pt x="54710"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227" name="Free-form: Shape 3226">
                  <a:extLst>
                    <a:ext uri="{FF2B5EF4-FFF2-40B4-BE49-F238E27FC236}">
                      <a16:creationId xmlns:a16="http://schemas.microsoft.com/office/drawing/2014/main" id="{61B1D932-B63C-F596-C49E-FDB8C596FD4B}"/>
                    </a:ext>
                  </a:extLst>
                </p:cNvPr>
                <p:cNvSpPr/>
                <p:nvPr/>
              </p:nvSpPr>
              <p:spPr>
                <a:xfrm>
                  <a:off x="9281537" y="2172506"/>
                  <a:ext cx="51884" cy="46905"/>
                </a:xfrm>
                <a:custGeom>
                  <a:avLst/>
                  <a:gdLst>
                    <a:gd name="connsiteX0" fmla="*/ 51748 w 51884"/>
                    <a:gd name="connsiteY0" fmla="*/ 23102 h 46905"/>
                    <a:gd name="connsiteX1" fmla="*/ 25933 w 51884"/>
                    <a:gd name="connsiteY1" fmla="*/ 46655 h 46905"/>
                    <a:gd name="connsiteX2" fmla="*/ 118 w 51884"/>
                    <a:gd name="connsiteY2" fmla="*/ 23861 h 46905"/>
                    <a:gd name="connsiteX3" fmla="*/ 25933 w 51884"/>
                    <a:gd name="connsiteY3" fmla="*/ 308 h 46905"/>
                    <a:gd name="connsiteX4" fmla="*/ 51748 w 51884"/>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4" h="46905">
                      <a:moveTo>
                        <a:pt x="51748" y="23102"/>
                      </a:moveTo>
                      <a:cubicBezTo>
                        <a:pt x="50135" y="35258"/>
                        <a:pt x="40454" y="48934"/>
                        <a:pt x="25933" y="46655"/>
                      </a:cubicBezTo>
                      <a:cubicBezTo>
                        <a:pt x="14638" y="45135"/>
                        <a:pt x="1731" y="35258"/>
                        <a:pt x="118" y="23861"/>
                      </a:cubicBezTo>
                      <a:cubicBezTo>
                        <a:pt x="-1496" y="10945"/>
                        <a:pt x="13832" y="2588"/>
                        <a:pt x="25933" y="308"/>
                      </a:cubicBezTo>
                      <a:cubicBezTo>
                        <a:pt x="40454"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228" name="Free-form: Shape 3227">
                  <a:extLst>
                    <a:ext uri="{FF2B5EF4-FFF2-40B4-BE49-F238E27FC236}">
                      <a16:creationId xmlns:a16="http://schemas.microsoft.com/office/drawing/2014/main" id="{92A1F91B-EFAA-E6EB-DDA5-DABC3EED665F}"/>
                    </a:ext>
                  </a:extLst>
                </p:cNvPr>
                <p:cNvSpPr/>
                <p:nvPr/>
              </p:nvSpPr>
              <p:spPr>
                <a:xfrm>
                  <a:off x="9431498" y="2376391"/>
                  <a:ext cx="30117" cy="29888"/>
                </a:xfrm>
                <a:custGeom>
                  <a:avLst/>
                  <a:gdLst>
                    <a:gd name="connsiteX0" fmla="*/ 14729 w 30117"/>
                    <a:gd name="connsiteY0" fmla="*/ 29676 h 29888"/>
                    <a:gd name="connsiteX1" fmla="*/ 208 w 30117"/>
                    <a:gd name="connsiteY1" fmla="*/ 14480 h 29888"/>
                    <a:gd name="connsiteX2" fmla="*/ 15535 w 30117"/>
                    <a:gd name="connsiteY2" fmla="*/ 45 h 29888"/>
                    <a:gd name="connsiteX3" fmla="*/ 30056 w 30117"/>
                    <a:gd name="connsiteY3" fmla="*/ 15240 h 29888"/>
                    <a:gd name="connsiteX4" fmla="*/ 14729 w 30117"/>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29888">
                      <a:moveTo>
                        <a:pt x="14729" y="29676"/>
                      </a:moveTo>
                      <a:cubicBezTo>
                        <a:pt x="6661" y="28916"/>
                        <a:pt x="-1406" y="22838"/>
                        <a:pt x="208" y="14480"/>
                      </a:cubicBezTo>
                      <a:cubicBezTo>
                        <a:pt x="1821" y="7642"/>
                        <a:pt x="8275" y="804"/>
                        <a:pt x="15535" y="45"/>
                      </a:cubicBezTo>
                      <a:cubicBezTo>
                        <a:pt x="23602" y="-715"/>
                        <a:pt x="29250" y="8402"/>
                        <a:pt x="30056" y="15240"/>
                      </a:cubicBezTo>
                      <a:cubicBezTo>
                        <a:pt x="30863" y="24358"/>
                        <a:pt x="23602"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219" name="Free-form: Shape 3218">
                <a:extLst>
                  <a:ext uri="{FF2B5EF4-FFF2-40B4-BE49-F238E27FC236}">
                    <a16:creationId xmlns:a16="http://schemas.microsoft.com/office/drawing/2014/main" id="{0929B61D-C37D-7B23-455E-AE88C07C6F2E}"/>
                  </a:ext>
                </a:extLst>
              </p:cNvPr>
              <p:cNvSpPr/>
              <p:nvPr/>
            </p:nvSpPr>
            <p:spPr>
              <a:xfrm>
                <a:off x="9246389" y="2106597"/>
                <a:ext cx="130589" cy="35858"/>
              </a:xfrm>
              <a:custGeom>
                <a:avLst/>
                <a:gdLst>
                  <a:gd name="connsiteX0" fmla="*/ 129652 w 130589"/>
                  <a:gd name="connsiteY0" fmla="*/ 19871 h 35858"/>
                  <a:gd name="connsiteX1" fmla="*/ 67534 w 130589"/>
                  <a:gd name="connsiteY1" fmla="*/ 34306 h 35858"/>
                  <a:gd name="connsiteX2" fmla="*/ 2190 w 130589"/>
                  <a:gd name="connsiteY2" fmla="*/ 23669 h 35858"/>
                  <a:gd name="connsiteX3" fmla="*/ 64308 w 130589"/>
                  <a:gd name="connsiteY3" fmla="*/ 116 h 35858"/>
                  <a:gd name="connsiteX4" fmla="*/ 129652 w 130589"/>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89" h="35858">
                    <a:moveTo>
                      <a:pt x="129652" y="19871"/>
                    </a:moveTo>
                    <a:cubicBezTo>
                      <a:pt x="123199" y="25949"/>
                      <a:pt x="94963" y="30508"/>
                      <a:pt x="67534" y="34306"/>
                    </a:cubicBezTo>
                    <a:cubicBezTo>
                      <a:pt x="40913" y="38105"/>
                      <a:pt x="12677" y="35066"/>
                      <a:pt x="2190" y="23669"/>
                    </a:cubicBezTo>
                    <a:cubicBezTo>
                      <a:pt x="-8297" y="12273"/>
                      <a:pt x="19938" y="-1403"/>
                      <a:pt x="64308" y="116"/>
                    </a:cubicBezTo>
                    <a:cubicBezTo>
                      <a:pt x="108678" y="1636"/>
                      <a:pt x="136106"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220" name="Free-form: Shape 3219">
                <a:extLst>
                  <a:ext uri="{FF2B5EF4-FFF2-40B4-BE49-F238E27FC236}">
                    <a16:creationId xmlns:a16="http://schemas.microsoft.com/office/drawing/2014/main" id="{331E69DA-8275-B141-4435-85B457C33267}"/>
                  </a:ext>
                </a:extLst>
              </p:cNvPr>
              <p:cNvSpPr/>
              <p:nvPr/>
            </p:nvSpPr>
            <p:spPr>
              <a:xfrm>
                <a:off x="9400038" y="2108919"/>
                <a:ext cx="35139" cy="29267"/>
              </a:xfrm>
              <a:custGeom>
                <a:avLst/>
                <a:gdLst>
                  <a:gd name="connsiteX0" fmla="*/ 34894 w 35139"/>
                  <a:gd name="connsiteY0" fmla="*/ 20587 h 29267"/>
                  <a:gd name="connsiteX1" fmla="*/ 17146 w 35139"/>
                  <a:gd name="connsiteY1" fmla="*/ 28944 h 29267"/>
                  <a:gd name="connsiteX2" fmla="*/ 205 w 35139"/>
                  <a:gd name="connsiteY2" fmla="*/ 16788 h 29267"/>
                  <a:gd name="connsiteX3" fmla="*/ 18760 w 35139"/>
                  <a:gd name="connsiteY3" fmla="*/ 833 h 29267"/>
                  <a:gd name="connsiteX4" fmla="*/ 34894 w 35139"/>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9" h="29267">
                    <a:moveTo>
                      <a:pt x="34894" y="20587"/>
                    </a:moveTo>
                    <a:cubicBezTo>
                      <a:pt x="32474" y="25146"/>
                      <a:pt x="24407" y="27425"/>
                      <a:pt x="17146" y="28944"/>
                    </a:cubicBezTo>
                    <a:cubicBezTo>
                      <a:pt x="9886" y="30464"/>
                      <a:pt x="2625" y="26665"/>
                      <a:pt x="205" y="16788"/>
                    </a:cubicBezTo>
                    <a:cubicBezTo>
                      <a:pt x="-1408" y="6911"/>
                      <a:pt x="6659" y="-2966"/>
                      <a:pt x="18760" y="833"/>
                    </a:cubicBezTo>
                    <a:cubicBezTo>
                      <a:pt x="30054" y="4631"/>
                      <a:pt x="36508" y="16028"/>
                      <a:pt x="34894" y="20587"/>
                    </a:cubicBezTo>
                    <a:close/>
                  </a:path>
                </a:pathLst>
              </a:custGeom>
              <a:solidFill>
                <a:srgbClr val="FFFFFF"/>
              </a:solidFill>
              <a:ln w="4185" cap="flat">
                <a:noFill/>
                <a:prstDash val="solid"/>
                <a:miter/>
              </a:ln>
            </p:spPr>
            <p:txBody>
              <a:bodyPr rtlCol="0" anchor="ctr"/>
              <a:lstStyle/>
              <a:p>
                <a:endParaRPr lang="en-GB" dirty="0"/>
              </a:p>
            </p:txBody>
          </p:sp>
          <p:grpSp>
            <p:nvGrpSpPr>
              <p:cNvPr id="3221" name="Graphic 294">
                <a:extLst>
                  <a:ext uri="{FF2B5EF4-FFF2-40B4-BE49-F238E27FC236}">
                    <a16:creationId xmlns:a16="http://schemas.microsoft.com/office/drawing/2014/main" id="{6173542F-746D-8159-0C0E-81405005ED30}"/>
                  </a:ext>
                </a:extLst>
              </p:cNvPr>
              <p:cNvGrpSpPr/>
              <p:nvPr/>
            </p:nvGrpSpPr>
            <p:grpSpPr>
              <a:xfrm>
                <a:off x="9281655" y="2253909"/>
                <a:ext cx="271360" cy="163912"/>
                <a:chOff x="9281655" y="2253909"/>
                <a:chExt cx="271360" cy="163912"/>
              </a:xfrm>
            </p:grpSpPr>
            <p:sp>
              <p:nvSpPr>
                <p:cNvPr id="3222" name="Free-form: Shape 3221">
                  <a:extLst>
                    <a:ext uri="{FF2B5EF4-FFF2-40B4-BE49-F238E27FC236}">
                      <a16:creationId xmlns:a16="http://schemas.microsoft.com/office/drawing/2014/main" id="{C13296B5-1A93-CB47-958F-FC1BF4F944BE}"/>
                    </a:ext>
                  </a:extLst>
                </p:cNvPr>
                <p:cNvSpPr/>
                <p:nvPr/>
              </p:nvSpPr>
              <p:spPr>
                <a:xfrm>
                  <a:off x="9281655" y="2253909"/>
                  <a:ext cx="140445" cy="121967"/>
                </a:xfrm>
                <a:custGeom>
                  <a:avLst/>
                  <a:gdLst>
                    <a:gd name="connsiteX0" fmla="*/ 138756 w 140445"/>
                    <a:gd name="connsiteY0" fmla="*/ 64023 h 121967"/>
                    <a:gd name="connsiteX1" fmla="*/ 70184 w 140445"/>
                    <a:gd name="connsiteY1" fmla="*/ 121766 h 121967"/>
                    <a:gd name="connsiteX2" fmla="*/ 1613 w 140445"/>
                    <a:gd name="connsiteY2" fmla="*/ 65542 h 121967"/>
                    <a:gd name="connsiteX3" fmla="*/ 69378 w 140445"/>
                    <a:gd name="connsiteY3" fmla="*/ 201 h 121967"/>
                    <a:gd name="connsiteX4" fmla="*/ 138756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6" y="64023"/>
                      </a:moveTo>
                      <a:cubicBezTo>
                        <a:pt x="130688" y="92894"/>
                        <a:pt x="104067" y="124805"/>
                        <a:pt x="70184" y="121766"/>
                      </a:cubicBezTo>
                      <a:cubicBezTo>
                        <a:pt x="43562" y="119487"/>
                        <a:pt x="11293" y="96693"/>
                        <a:pt x="1613" y="65542"/>
                      </a:cubicBezTo>
                      <a:cubicBezTo>
                        <a:pt x="-8875" y="29832"/>
                        <a:pt x="33881" y="2480"/>
                        <a:pt x="69378" y="201"/>
                      </a:cubicBezTo>
                      <a:cubicBezTo>
                        <a:pt x="115360" y="-2838"/>
                        <a:pt x="148436" y="29073"/>
                        <a:pt x="138756" y="64023"/>
                      </a:cubicBezTo>
                      <a:close/>
                    </a:path>
                  </a:pathLst>
                </a:custGeom>
                <a:solidFill>
                  <a:srgbClr val="E26AA8"/>
                </a:solidFill>
                <a:ln w="4185" cap="flat">
                  <a:noFill/>
                  <a:prstDash val="solid"/>
                  <a:miter/>
                </a:ln>
              </p:spPr>
              <p:txBody>
                <a:bodyPr rtlCol="0" anchor="ctr"/>
                <a:lstStyle/>
                <a:p>
                  <a:endParaRPr lang="en-GB" dirty="0"/>
                </a:p>
              </p:txBody>
            </p:sp>
            <p:sp>
              <p:nvSpPr>
                <p:cNvPr id="3223" name="Free-form: Shape 3222">
                  <a:extLst>
                    <a:ext uri="{FF2B5EF4-FFF2-40B4-BE49-F238E27FC236}">
                      <a16:creationId xmlns:a16="http://schemas.microsoft.com/office/drawing/2014/main" id="{AE629FEF-1562-5B53-E7C6-EB2034451D2E}"/>
                    </a:ext>
                  </a:extLst>
                </p:cNvPr>
                <p:cNvSpPr/>
                <p:nvPr/>
              </p:nvSpPr>
              <p:spPr>
                <a:xfrm>
                  <a:off x="9299699" y="2280728"/>
                  <a:ext cx="50557" cy="32470"/>
                </a:xfrm>
                <a:custGeom>
                  <a:avLst/>
                  <a:gdLst>
                    <a:gd name="connsiteX0" fmla="*/ 50527 w 50557"/>
                    <a:gd name="connsiteY0" fmla="*/ 9092 h 32470"/>
                    <a:gd name="connsiteX1" fmla="*/ 32779 w 50557"/>
                    <a:gd name="connsiteY1" fmla="*/ 27327 h 32470"/>
                    <a:gd name="connsiteX2" fmla="*/ 4543 w 50557"/>
                    <a:gd name="connsiteY2" fmla="*/ 27327 h 32470"/>
                    <a:gd name="connsiteX3" fmla="*/ 17451 w 50557"/>
                    <a:gd name="connsiteY3" fmla="*/ 1494 h 32470"/>
                    <a:gd name="connsiteX4" fmla="*/ 50527 w 50557"/>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57" h="32470">
                      <a:moveTo>
                        <a:pt x="50527" y="9092"/>
                      </a:moveTo>
                      <a:cubicBezTo>
                        <a:pt x="50527" y="14410"/>
                        <a:pt x="40846" y="21248"/>
                        <a:pt x="32779" y="27327"/>
                      </a:cubicBezTo>
                      <a:cubicBezTo>
                        <a:pt x="24711" y="33405"/>
                        <a:pt x="13418" y="34924"/>
                        <a:pt x="4543" y="27327"/>
                      </a:cubicBezTo>
                      <a:cubicBezTo>
                        <a:pt x="-4331" y="19729"/>
                        <a:pt x="-297" y="5293"/>
                        <a:pt x="17451" y="1494"/>
                      </a:cubicBezTo>
                      <a:cubicBezTo>
                        <a:pt x="36006" y="-3065"/>
                        <a:pt x="51334" y="3773"/>
                        <a:pt x="50527" y="9092"/>
                      </a:cubicBezTo>
                      <a:close/>
                    </a:path>
                  </a:pathLst>
                </a:custGeom>
                <a:solidFill>
                  <a:srgbClr val="FFFFFF"/>
                </a:solidFill>
                <a:ln w="4185" cap="flat">
                  <a:noFill/>
                  <a:prstDash val="solid"/>
                  <a:miter/>
                </a:ln>
              </p:spPr>
              <p:txBody>
                <a:bodyPr rtlCol="0" anchor="ctr"/>
                <a:lstStyle/>
                <a:p>
                  <a:endParaRPr lang="en-GB" dirty="0"/>
                </a:p>
              </p:txBody>
            </p:sp>
            <p:sp>
              <p:nvSpPr>
                <p:cNvPr id="3224" name="Free-form: Shape 3223">
                  <a:extLst>
                    <a:ext uri="{FF2B5EF4-FFF2-40B4-BE49-F238E27FC236}">
                      <a16:creationId xmlns:a16="http://schemas.microsoft.com/office/drawing/2014/main" id="{44C15330-C91E-53D7-0056-21C31C90D39D}"/>
                    </a:ext>
                  </a:extLst>
                </p:cNvPr>
                <p:cNvSpPr/>
                <p:nvPr/>
              </p:nvSpPr>
              <p:spPr>
                <a:xfrm>
                  <a:off x="9294562" y="2263228"/>
                  <a:ext cx="127880" cy="111889"/>
                </a:xfrm>
                <a:custGeom>
                  <a:avLst/>
                  <a:gdLst>
                    <a:gd name="connsiteX0" fmla="*/ 100840 w 127880"/>
                    <a:gd name="connsiteY0" fmla="*/ 0 h 111889"/>
                    <a:gd name="connsiteX1" fmla="*/ 103261 w 127880"/>
                    <a:gd name="connsiteY1" fmla="*/ 28112 h 111889"/>
                    <a:gd name="connsiteX2" fmla="*/ 34689 w 127880"/>
                    <a:gd name="connsiteY2" fmla="*/ 88135 h 111889"/>
                    <a:gd name="connsiteX3" fmla="*/ 0 w 127880"/>
                    <a:gd name="connsiteY3" fmla="*/ 76738 h 111889"/>
                    <a:gd name="connsiteX4" fmla="*/ 58084 w 127880"/>
                    <a:gd name="connsiteY4" fmla="*/ 111688 h 111889"/>
                    <a:gd name="connsiteX5" fmla="*/ 126655 w 127880"/>
                    <a:gd name="connsiteY5" fmla="*/ 53944 h 111889"/>
                    <a:gd name="connsiteX6" fmla="*/ 100840 w 127880"/>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0" h="111889">
                      <a:moveTo>
                        <a:pt x="100840" y="0"/>
                      </a:moveTo>
                      <a:cubicBezTo>
                        <a:pt x="104874" y="8358"/>
                        <a:pt x="104874" y="18235"/>
                        <a:pt x="103261" y="28112"/>
                      </a:cubicBezTo>
                      <a:cubicBezTo>
                        <a:pt x="96807" y="57743"/>
                        <a:pt x="70185" y="91174"/>
                        <a:pt x="34689" y="88135"/>
                      </a:cubicBezTo>
                      <a:cubicBezTo>
                        <a:pt x="23395" y="87375"/>
                        <a:pt x="11294" y="83576"/>
                        <a:pt x="0" y="76738"/>
                      </a:cubicBezTo>
                      <a:cubicBezTo>
                        <a:pt x="14521" y="96492"/>
                        <a:pt x="37109" y="110168"/>
                        <a:pt x="58084" y="111688"/>
                      </a:cubicBezTo>
                      <a:cubicBezTo>
                        <a:pt x="91160" y="114727"/>
                        <a:pt x="118588" y="82816"/>
                        <a:pt x="126655"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3" name="Graphic 294">
              <a:extLst>
                <a:ext uri="{FF2B5EF4-FFF2-40B4-BE49-F238E27FC236}">
                  <a16:creationId xmlns:a16="http://schemas.microsoft.com/office/drawing/2014/main" id="{82EDC53A-41F8-1714-3F5D-B1AE21B61ED2}"/>
                </a:ext>
              </a:extLst>
            </p:cNvPr>
            <p:cNvGrpSpPr/>
            <p:nvPr/>
          </p:nvGrpSpPr>
          <p:grpSpPr>
            <a:xfrm>
              <a:off x="7261958" y="1977306"/>
              <a:ext cx="594778" cy="699864"/>
              <a:chOff x="9501980" y="1968194"/>
              <a:chExt cx="630232" cy="714100"/>
            </a:xfrm>
          </p:grpSpPr>
          <p:sp>
            <p:nvSpPr>
              <p:cNvPr id="3196" name="Free-form: Shape 3195">
                <a:extLst>
                  <a:ext uri="{FF2B5EF4-FFF2-40B4-BE49-F238E27FC236}">
                    <a16:creationId xmlns:a16="http://schemas.microsoft.com/office/drawing/2014/main" id="{C6AF6E4E-39D2-C504-E743-E58D820102FC}"/>
                  </a:ext>
                </a:extLst>
              </p:cNvPr>
              <p:cNvSpPr/>
              <p:nvPr/>
            </p:nvSpPr>
            <p:spPr>
              <a:xfrm>
                <a:off x="9501980" y="1968194"/>
                <a:ext cx="326977" cy="528322"/>
              </a:xfrm>
              <a:custGeom>
                <a:avLst/>
                <a:gdLst>
                  <a:gd name="connsiteX0" fmla="*/ 285490 w 326977"/>
                  <a:gd name="connsiteY0" fmla="*/ 88373 h 528322"/>
                  <a:gd name="connsiteX1" fmla="*/ 273389 w 326977"/>
                  <a:gd name="connsiteY1" fmla="*/ 51144 h 528322"/>
                  <a:gd name="connsiteX2" fmla="*/ 255641 w 326977"/>
                  <a:gd name="connsiteY2" fmla="*/ 5557 h 528322"/>
                  <a:gd name="connsiteX3" fmla="*/ 248381 w 326977"/>
                  <a:gd name="connsiteY3" fmla="*/ 54943 h 528322"/>
                  <a:gd name="connsiteX4" fmla="*/ 228213 w 326977"/>
                  <a:gd name="connsiteY4" fmla="*/ 73178 h 528322"/>
                  <a:gd name="connsiteX5" fmla="*/ 226599 w 326977"/>
                  <a:gd name="connsiteY5" fmla="*/ 44306 h 528322"/>
                  <a:gd name="connsiteX6" fmla="*/ 210465 w 326977"/>
                  <a:gd name="connsiteY6" fmla="*/ 239 h 528322"/>
                  <a:gd name="connsiteX7" fmla="*/ 202398 w 326977"/>
                  <a:gd name="connsiteY7" fmla="*/ 56463 h 528322"/>
                  <a:gd name="connsiteX8" fmla="*/ 200784 w 326977"/>
                  <a:gd name="connsiteY8" fmla="*/ 79256 h 528322"/>
                  <a:gd name="connsiteX9" fmla="*/ 183036 w 326977"/>
                  <a:gd name="connsiteY9" fmla="*/ 70898 h 528322"/>
                  <a:gd name="connsiteX10" fmla="*/ 182230 w 326977"/>
                  <a:gd name="connsiteY10" fmla="*/ 48105 h 528322"/>
                  <a:gd name="connsiteX11" fmla="*/ 166902 w 326977"/>
                  <a:gd name="connsiteY11" fmla="*/ 6317 h 528322"/>
                  <a:gd name="connsiteX12" fmla="*/ 159642 w 326977"/>
                  <a:gd name="connsiteY12" fmla="*/ 59502 h 528322"/>
                  <a:gd name="connsiteX13" fmla="*/ 158834 w 326977"/>
                  <a:gd name="connsiteY13" fmla="*/ 82295 h 528322"/>
                  <a:gd name="connsiteX14" fmla="*/ 147541 w 326977"/>
                  <a:gd name="connsiteY14" fmla="*/ 91413 h 528322"/>
                  <a:gd name="connsiteX15" fmla="*/ 142700 w 326977"/>
                  <a:gd name="connsiteY15" fmla="*/ 55703 h 528322"/>
                  <a:gd name="connsiteX16" fmla="*/ 128179 w 326977"/>
                  <a:gd name="connsiteY16" fmla="*/ 2518 h 528322"/>
                  <a:gd name="connsiteX17" fmla="*/ 122532 w 326977"/>
                  <a:gd name="connsiteY17" fmla="*/ 67100 h 528322"/>
                  <a:gd name="connsiteX18" fmla="*/ 120112 w 326977"/>
                  <a:gd name="connsiteY18" fmla="*/ 94452 h 528322"/>
                  <a:gd name="connsiteX19" fmla="*/ 101557 w 326977"/>
                  <a:gd name="connsiteY19" fmla="*/ 67859 h 528322"/>
                  <a:gd name="connsiteX20" fmla="*/ 87036 w 326977"/>
                  <a:gd name="connsiteY20" fmla="*/ 16194 h 528322"/>
                  <a:gd name="connsiteX21" fmla="*/ 82196 w 326977"/>
                  <a:gd name="connsiteY21" fmla="*/ 79256 h 528322"/>
                  <a:gd name="connsiteX22" fmla="*/ 82196 w 326977"/>
                  <a:gd name="connsiteY22" fmla="*/ 99770 h 528322"/>
                  <a:gd name="connsiteX23" fmla="*/ 66868 w 326977"/>
                  <a:gd name="connsiteY23" fmla="*/ 89893 h 528322"/>
                  <a:gd name="connsiteX24" fmla="*/ 65255 w 326977"/>
                  <a:gd name="connsiteY24" fmla="*/ 64820 h 528322"/>
                  <a:gd name="connsiteX25" fmla="*/ 45893 w 326977"/>
                  <a:gd name="connsiteY25" fmla="*/ 15434 h 528322"/>
                  <a:gd name="connsiteX26" fmla="*/ 37019 w 326977"/>
                  <a:gd name="connsiteY26" fmla="*/ 76977 h 528322"/>
                  <a:gd name="connsiteX27" fmla="*/ 24919 w 326977"/>
                  <a:gd name="connsiteY27" fmla="*/ 121044 h 528322"/>
                  <a:gd name="connsiteX28" fmla="*/ 15238 w 326977"/>
                  <a:gd name="connsiteY28" fmla="*/ 295034 h 528322"/>
                  <a:gd name="connsiteX29" fmla="*/ 36212 w 326977"/>
                  <a:gd name="connsiteY29" fmla="*/ 501694 h 528322"/>
                  <a:gd name="connsiteX30" fmla="*/ 141086 w 326977"/>
                  <a:gd name="connsiteY30" fmla="*/ 520689 h 528322"/>
                  <a:gd name="connsiteX31" fmla="*/ 281457 w 326977"/>
                  <a:gd name="connsiteY31" fmla="*/ 510052 h 528322"/>
                  <a:gd name="connsiteX32" fmla="*/ 287104 w 326977"/>
                  <a:gd name="connsiteY32" fmla="*/ 504734 h 528322"/>
                  <a:gd name="connsiteX33" fmla="*/ 305658 w 326977"/>
                  <a:gd name="connsiteY33" fmla="*/ 413560 h 528322"/>
                  <a:gd name="connsiteX34" fmla="*/ 285490 w 326977"/>
                  <a:gd name="connsiteY34" fmla="*/ 88373 h 52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6977" h="528322">
                    <a:moveTo>
                      <a:pt x="285490" y="88373"/>
                    </a:moveTo>
                    <a:cubicBezTo>
                      <a:pt x="270969" y="76217"/>
                      <a:pt x="272583" y="71658"/>
                      <a:pt x="273389" y="51144"/>
                    </a:cubicBezTo>
                    <a:cubicBezTo>
                      <a:pt x="274196" y="29870"/>
                      <a:pt x="278230" y="1758"/>
                      <a:pt x="255641" y="5557"/>
                    </a:cubicBezTo>
                    <a:cubicBezTo>
                      <a:pt x="232247" y="9356"/>
                      <a:pt x="245961" y="32909"/>
                      <a:pt x="248381" y="54943"/>
                    </a:cubicBezTo>
                    <a:cubicBezTo>
                      <a:pt x="249994" y="67100"/>
                      <a:pt x="241120" y="100530"/>
                      <a:pt x="228213" y="73178"/>
                    </a:cubicBezTo>
                    <a:cubicBezTo>
                      <a:pt x="224179" y="65580"/>
                      <a:pt x="226599" y="52664"/>
                      <a:pt x="226599" y="44306"/>
                    </a:cubicBezTo>
                    <a:cubicBezTo>
                      <a:pt x="226599" y="23792"/>
                      <a:pt x="229826" y="-2800"/>
                      <a:pt x="210465" y="239"/>
                    </a:cubicBezTo>
                    <a:cubicBezTo>
                      <a:pt x="191103" y="3278"/>
                      <a:pt x="199978" y="35189"/>
                      <a:pt x="202398" y="56463"/>
                    </a:cubicBezTo>
                    <a:cubicBezTo>
                      <a:pt x="203204" y="62541"/>
                      <a:pt x="204818" y="73938"/>
                      <a:pt x="200784" y="79256"/>
                    </a:cubicBezTo>
                    <a:cubicBezTo>
                      <a:pt x="192717" y="89133"/>
                      <a:pt x="185456" y="79256"/>
                      <a:pt x="183036" y="70898"/>
                    </a:cubicBezTo>
                    <a:cubicBezTo>
                      <a:pt x="181423" y="64060"/>
                      <a:pt x="182230" y="55703"/>
                      <a:pt x="182230" y="48105"/>
                    </a:cubicBezTo>
                    <a:cubicBezTo>
                      <a:pt x="183036" y="30630"/>
                      <a:pt x="186263" y="12395"/>
                      <a:pt x="166902" y="6317"/>
                    </a:cubicBezTo>
                    <a:cubicBezTo>
                      <a:pt x="147541" y="239"/>
                      <a:pt x="156414" y="36708"/>
                      <a:pt x="159642" y="59502"/>
                    </a:cubicBezTo>
                    <a:cubicBezTo>
                      <a:pt x="160448" y="66340"/>
                      <a:pt x="160448" y="74697"/>
                      <a:pt x="158834" y="82295"/>
                    </a:cubicBezTo>
                    <a:cubicBezTo>
                      <a:pt x="157221" y="89893"/>
                      <a:pt x="153994" y="96731"/>
                      <a:pt x="147541" y="91413"/>
                    </a:cubicBezTo>
                    <a:cubicBezTo>
                      <a:pt x="140280" y="86094"/>
                      <a:pt x="142700" y="63301"/>
                      <a:pt x="142700" y="55703"/>
                    </a:cubicBezTo>
                    <a:cubicBezTo>
                      <a:pt x="142700" y="35949"/>
                      <a:pt x="144314" y="-521"/>
                      <a:pt x="128179" y="2518"/>
                    </a:cubicBezTo>
                    <a:cubicBezTo>
                      <a:pt x="112045" y="5557"/>
                      <a:pt x="120112" y="46585"/>
                      <a:pt x="122532" y="67100"/>
                    </a:cubicBezTo>
                    <a:cubicBezTo>
                      <a:pt x="123339" y="73938"/>
                      <a:pt x="124145" y="87614"/>
                      <a:pt x="120112" y="94452"/>
                    </a:cubicBezTo>
                    <a:cubicBezTo>
                      <a:pt x="107204" y="116485"/>
                      <a:pt x="101557" y="74697"/>
                      <a:pt x="101557" y="67859"/>
                    </a:cubicBezTo>
                    <a:cubicBezTo>
                      <a:pt x="102364" y="50384"/>
                      <a:pt x="106397" y="16954"/>
                      <a:pt x="87036" y="16194"/>
                    </a:cubicBezTo>
                    <a:cubicBezTo>
                      <a:pt x="67675" y="15434"/>
                      <a:pt x="78969" y="59502"/>
                      <a:pt x="82196" y="79256"/>
                    </a:cubicBezTo>
                    <a:cubicBezTo>
                      <a:pt x="83003" y="83815"/>
                      <a:pt x="86229" y="95971"/>
                      <a:pt x="82196" y="99770"/>
                    </a:cubicBezTo>
                    <a:cubicBezTo>
                      <a:pt x="76549" y="105848"/>
                      <a:pt x="68481" y="95971"/>
                      <a:pt x="66868" y="89893"/>
                    </a:cubicBezTo>
                    <a:cubicBezTo>
                      <a:pt x="63641" y="82295"/>
                      <a:pt x="65255" y="73178"/>
                      <a:pt x="65255" y="64820"/>
                    </a:cubicBezTo>
                    <a:cubicBezTo>
                      <a:pt x="65255" y="46585"/>
                      <a:pt x="68481" y="11636"/>
                      <a:pt x="45893" y="15434"/>
                    </a:cubicBezTo>
                    <a:cubicBezTo>
                      <a:pt x="22498" y="19233"/>
                      <a:pt x="33792" y="57982"/>
                      <a:pt x="37019" y="76977"/>
                    </a:cubicBezTo>
                    <a:cubicBezTo>
                      <a:pt x="40246" y="95971"/>
                      <a:pt x="24919" y="121804"/>
                      <a:pt x="24919" y="121044"/>
                    </a:cubicBezTo>
                    <a:cubicBezTo>
                      <a:pt x="-24292" y="161312"/>
                      <a:pt x="14431" y="246408"/>
                      <a:pt x="15238" y="295034"/>
                    </a:cubicBezTo>
                    <a:cubicBezTo>
                      <a:pt x="16044" y="349738"/>
                      <a:pt x="-14611" y="469024"/>
                      <a:pt x="36212" y="501694"/>
                    </a:cubicBezTo>
                    <a:cubicBezTo>
                      <a:pt x="59608" y="516130"/>
                      <a:pt x="111238" y="513851"/>
                      <a:pt x="141086" y="520689"/>
                    </a:cubicBezTo>
                    <a:cubicBezTo>
                      <a:pt x="183036" y="530566"/>
                      <a:pt x="244348" y="534365"/>
                      <a:pt x="281457" y="510052"/>
                    </a:cubicBezTo>
                    <a:cubicBezTo>
                      <a:pt x="283877" y="508533"/>
                      <a:pt x="285490" y="507013"/>
                      <a:pt x="287104" y="504734"/>
                    </a:cubicBezTo>
                    <a:cubicBezTo>
                      <a:pt x="311306" y="474342"/>
                      <a:pt x="304045" y="450029"/>
                      <a:pt x="305658" y="413560"/>
                    </a:cubicBezTo>
                    <a:cubicBezTo>
                      <a:pt x="306465" y="333783"/>
                      <a:pt x="364549" y="155234"/>
                      <a:pt x="285490" y="88373"/>
                    </a:cubicBezTo>
                    <a:close/>
                  </a:path>
                </a:pathLst>
              </a:custGeom>
              <a:solidFill>
                <a:srgbClr val="F6BD99"/>
              </a:solidFill>
              <a:ln w="4185" cap="flat">
                <a:noFill/>
                <a:prstDash val="solid"/>
                <a:miter/>
              </a:ln>
            </p:spPr>
            <p:txBody>
              <a:bodyPr rtlCol="0" anchor="ctr"/>
              <a:lstStyle/>
              <a:p>
                <a:endParaRPr lang="en-GB" dirty="0"/>
              </a:p>
            </p:txBody>
          </p:sp>
          <p:sp>
            <p:nvSpPr>
              <p:cNvPr id="3197" name="Free-form: Shape 3196">
                <a:extLst>
                  <a:ext uri="{FF2B5EF4-FFF2-40B4-BE49-F238E27FC236}">
                    <a16:creationId xmlns:a16="http://schemas.microsoft.com/office/drawing/2014/main" id="{36B37482-73DE-8CBA-D95C-D119332F528E}"/>
                  </a:ext>
                </a:extLst>
              </p:cNvPr>
              <p:cNvSpPr/>
              <p:nvPr/>
            </p:nvSpPr>
            <p:spPr>
              <a:xfrm>
                <a:off x="9504751" y="2056567"/>
                <a:ext cx="323946" cy="442988"/>
              </a:xfrm>
              <a:custGeom>
                <a:avLst/>
                <a:gdLst>
                  <a:gd name="connsiteX0" fmla="*/ 282720 w 323946"/>
                  <a:gd name="connsiteY0" fmla="*/ 0 h 442988"/>
                  <a:gd name="connsiteX1" fmla="*/ 273846 w 323946"/>
                  <a:gd name="connsiteY1" fmla="*/ 134481 h 442988"/>
                  <a:gd name="connsiteX2" fmla="*/ 249644 w 323946"/>
                  <a:gd name="connsiteY2" fmla="*/ 240851 h 442988"/>
                  <a:gd name="connsiteX3" fmla="*/ 244804 w 323946"/>
                  <a:gd name="connsiteY3" fmla="*/ 347980 h 442988"/>
                  <a:gd name="connsiteX4" fmla="*/ 232703 w 323946"/>
                  <a:gd name="connsiteY4" fmla="*/ 363935 h 442988"/>
                  <a:gd name="connsiteX5" fmla="*/ 147997 w 323946"/>
                  <a:gd name="connsiteY5" fmla="*/ 379891 h 442988"/>
                  <a:gd name="connsiteX6" fmla="*/ 102013 w 323946"/>
                  <a:gd name="connsiteY6" fmla="*/ 373812 h 442988"/>
                  <a:gd name="connsiteX7" fmla="*/ 53610 w 323946"/>
                  <a:gd name="connsiteY7" fmla="*/ 341142 h 442988"/>
                  <a:gd name="connsiteX8" fmla="*/ 26182 w 323946"/>
                  <a:gd name="connsiteY8" fmla="*/ 262884 h 442988"/>
                  <a:gd name="connsiteX9" fmla="*/ 24568 w 323946"/>
                  <a:gd name="connsiteY9" fmla="*/ 176269 h 442988"/>
                  <a:gd name="connsiteX10" fmla="*/ 366 w 323946"/>
                  <a:gd name="connsiteY10" fmla="*/ 147398 h 442988"/>
                  <a:gd name="connsiteX11" fmla="*/ 8434 w 323946"/>
                  <a:gd name="connsiteY11" fmla="*/ 209700 h 442988"/>
                  <a:gd name="connsiteX12" fmla="*/ 29408 w 323946"/>
                  <a:gd name="connsiteY12" fmla="*/ 416360 h 442988"/>
                  <a:gd name="connsiteX13" fmla="*/ 134282 w 323946"/>
                  <a:gd name="connsiteY13" fmla="*/ 435355 h 442988"/>
                  <a:gd name="connsiteX14" fmla="*/ 274653 w 323946"/>
                  <a:gd name="connsiteY14" fmla="*/ 424718 h 442988"/>
                  <a:gd name="connsiteX15" fmla="*/ 280300 w 323946"/>
                  <a:gd name="connsiteY15" fmla="*/ 419399 h 442988"/>
                  <a:gd name="connsiteX16" fmla="*/ 298854 w 323946"/>
                  <a:gd name="connsiteY16" fmla="*/ 328226 h 442988"/>
                  <a:gd name="connsiteX17" fmla="*/ 282720 w 323946"/>
                  <a:gd name="connsiteY17" fmla="*/ 0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946" h="442988">
                    <a:moveTo>
                      <a:pt x="282720" y="0"/>
                    </a:moveTo>
                    <a:cubicBezTo>
                      <a:pt x="273039" y="47106"/>
                      <a:pt x="249644" y="62302"/>
                      <a:pt x="273846" y="134481"/>
                    </a:cubicBezTo>
                    <a:cubicBezTo>
                      <a:pt x="285947" y="170951"/>
                      <a:pt x="257712" y="203621"/>
                      <a:pt x="249644" y="240851"/>
                    </a:cubicBezTo>
                    <a:cubicBezTo>
                      <a:pt x="242384" y="277320"/>
                      <a:pt x="264165" y="316069"/>
                      <a:pt x="244804" y="347980"/>
                    </a:cubicBezTo>
                    <a:cubicBezTo>
                      <a:pt x="241577" y="354058"/>
                      <a:pt x="236736" y="359377"/>
                      <a:pt x="232703" y="363935"/>
                    </a:cubicBezTo>
                    <a:cubicBezTo>
                      <a:pt x="209308" y="388248"/>
                      <a:pt x="177846" y="383690"/>
                      <a:pt x="147997" y="379891"/>
                    </a:cubicBezTo>
                    <a:cubicBezTo>
                      <a:pt x="132669" y="377611"/>
                      <a:pt x="117341" y="374572"/>
                      <a:pt x="102013" y="373812"/>
                    </a:cubicBezTo>
                    <a:cubicBezTo>
                      <a:pt x="81845" y="373053"/>
                      <a:pt x="65711" y="357097"/>
                      <a:pt x="53610" y="341142"/>
                    </a:cubicBezTo>
                    <a:cubicBezTo>
                      <a:pt x="32635" y="313790"/>
                      <a:pt x="22148" y="294035"/>
                      <a:pt x="26182" y="262884"/>
                    </a:cubicBezTo>
                    <a:cubicBezTo>
                      <a:pt x="30215" y="235532"/>
                      <a:pt x="38283" y="202862"/>
                      <a:pt x="24568" y="176269"/>
                    </a:cubicBezTo>
                    <a:cubicBezTo>
                      <a:pt x="18921" y="165632"/>
                      <a:pt x="10047" y="155755"/>
                      <a:pt x="366" y="147398"/>
                    </a:cubicBezTo>
                    <a:cubicBezTo>
                      <a:pt x="4400" y="169431"/>
                      <a:pt x="8434" y="192225"/>
                      <a:pt x="8434" y="209700"/>
                    </a:cubicBezTo>
                    <a:cubicBezTo>
                      <a:pt x="9240" y="264404"/>
                      <a:pt x="-21415" y="383690"/>
                      <a:pt x="29408" y="416360"/>
                    </a:cubicBezTo>
                    <a:cubicBezTo>
                      <a:pt x="52803" y="430796"/>
                      <a:pt x="104434" y="428517"/>
                      <a:pt x="134282" y="435355"/>
                    </a:cubicBezTo>
                    <a:cubicBezTo>
                      <a:pt x="176232" y="445232"/>
                      <a:pt x="237543" y="449031"/>
                      <a:pt x="274653" y="424718"/>
                    </a:cubicBezTo>
                    <a:cubicBezTo>
                      <a:pt x="277073" y="423198"/>
                      <a:pt x="278686" y="421679"/>
                      <a:pt x="280300" y="419399"/>
                    </a:cubicBezTo>
                    <a:cubicBezTo>
                      <a:pt x="304501" y="389008"/>
                      <a:pt x="287560" y="363175"/>
                      <a:pt x="298854" y="328226"/>
                    </a:cubicBezTo>
                    <a:cubicBezTo>
                      <a:pt x="303694" y="245409"/>
                      <a:pt x="361779" y="66861"/>
                      <a:pt x="282720" y="0"/>
                    </a:cubicBezTo>
                    <a:close/>
                  </a:path>
                </a:pathLst>
              </a:custGeom>
              <a:solidFill>
                <a:srgbClr val="F19C67"/>
              </a:solidFill>
              <a:ln w="4185" cap="flat">
                <a:noFill/>
                <a:prstDash val="solid"/>
                <a:miter/>
              </a:ln>
            </p:spPr>
            <p:txBody>
              <a:bodyPr rtlCol="0" anchor="ctr"/>
              <a:lstStyle/>
              <a:p>
                <a:endParaRPr lang="en-GB" dirty="0"/>
              </a:p>
            </p:txBody>
          </p:sp>
          <p:grpSp>
            <p:nvGrpSpPr>
              <p:cNvPr id="3198" name="Graphic 294">
                <a:extLst>
                  <a:ext uri="{FF2B5EF4-FFF2-40B4-BE49-F238E27FC236}">
                    <a16:creationId xmlns:a16="http://schemas.microsoft.com/office/drawing/2014/main" id="{46827488-D0B3-0E93-8883-04D6FB17FC23}"/>
                  </a:ext>
                </a:extLst>
              </p:cNvPr>
              <p:cNvGrpSpPr/>
              <p:nvPr/>
            </p:nvGrpSpPr>
            <p:grpSpPr>
              <a:xfrm>
                <a:off x="9546226" y="1983628"/>
                <a:ext cx="401711" cy="138083"/>
                <a:chOff x="9546226" y="1983628"/>
                <a:chExt cx="401711" cy="138083"/>
              </a:xfrm>
              <a:solidFill>
                <a:srgbClr val="F19C67"/>
              </a:solidFill>
            </p:grpSpPr>
            <p:sp>
              <p:nvSpPr>
                <p:cNvPr id="3210" name="Free-form: Shape 3209">
                  <a:extLst>
                    <a:ext uri="{FF2B5EF4-FFF2-40B4-BE49-F238E27FC236}">
                      <a16:creationId xmlns:a16="http://schemas.microsoft.com/office/drawing/2014/main" id="{CDBA3E99-F16D-52AB-EE37-71A70981B31D}"/>
                    </a:ext>
                  </a:extLst>
                </p:cNvPr>
                <p:cNvSpPr/>
                <p:nvPr/>
              </p:nvSpPr>
              <p:spPr>
                <a:xfrm>
                  <a:off x="9546226" y="1984862"/>
                  <a:ext cx="39474" cy="101351"/>
                </a:xfrm>
                <a:custGeom>
                  <a:avLst/>
                  <a:gdLst>
                    <a:gd name="connsiteX0" fmla="*/ 11329 w 39474"/>
                    <a:gd name="connsiteY0" fmla="*/ 38275 h 101351"/>
                    <a:gd name="connsiteX1" fmla="*/ 33110 w 39474"/>
                    <a:gd name="connsiteY1" fmla="*/ 101337 h 101351"/>
                    <a:gd name="connsiteX2" fmla="*/ 36337 w 39474"/>
                    <a:gd name="connsiteY2" fmla="*/ 64108 h 101351"/>
                    <a:gd name="connsiteX3" fmla="*/ 36337 w 39474"/>
                    <a:gd name="connsiteY3" fmla="*/ 84622 h 101351"/>
                    <a:gd name="connsiteX4" fmla="*/ 21009 w 39474"/>
                    <a:gd name="connsiteY4" fmla="*/ 74745 h 101351"/>
                    <a:gd name="connsiteX5" fmla="*/ 19396 w 39474"/>
                    <a:gd name="connsiteY5" fmla="*/ 49672 h 101351"/>
                    <a:gd name="connsiteX6" fmla="*/ 34 w 39474"/>
                    <a:gd name="connsiteY6" fmla="*/ 286 h 101351"/>
                    <a:gd name="connsiteX7" fmla="*/ 11329 w 39474"/>
                    <a:gd name="connsiteY7" fmla="*/ 38275 h 10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74" h="101351">
                      <a:moveTo>
                        <a:pt x="11329" y="38275"/>
                      </a:moveTo>
                      <a:cubicBezTo>
                        <a:pt x="9715" y="73225"/>
                        <a:pt x="21009" y="102097"/>
                        <a:pt x="33110" y="101337"/>
                      </a:cubicBezTo>
                      <a:cubicBezTo>
                        <a:pt x="45211" y="100577"/>
                        <a:pt x="36337" y="64108"/>
                        <a:pt x="36337" y="64108"/>
                      </a:cubicBezTo>
                      <a:cubicBezTo>
                        <a:pt x="36337" y="64108"/>
                        <a:pt x="40370" y="80823"/>
                        <a:pt x="36337" y="84622"/>
                      </a:cubicBezTo>
                      <a:cubicBezTo>
                        <a:pt x="30690" y="90700"/>
                        <a:pt x="22623" y="80823"/>
                        <a:pt x="21009" y="74745"/>
                      </a:cubicBezTo>
                      <a:cubicBezTo>
                        <a:pt x="17782" y="67147"/>
                        <a:pt x="19396" y="58030"/>
                        <a:pt x="19396" y="49672"/>
                      </a:cubicBezTo>
                      <a:cubicBezTo>
                        <a:pt x="19396" y="31437"/>
                        <a:pt x="22623" y="-3513"/>
                        <a:pt x="34" y="286"/>
                      </a:cubicBezTo>
                      <a:cubicBezTo>
                        <a:pt x="-772" y="1046"/>
                        <a:pt x="12942" y="3325"/>
                        <a:pt x="11329" y="38275"/>
                      </a:cubicBezTo>
                      <a:close/>
                    </a:path>
                  </a:pathLst>
                </a:custGeom>
                <a:solidFill>
                  <a:srgbClr val="F19C67"/>
                </a:solidFill>
                <a:ln w="4185" cap="flat">
                  <a:noFill/>
                  <a:prstDash val="solid"/>
                  <a:miter/>
                </a:ln>
              </p:spPr>
              <p:txBody>
                <a:bodyPr rtlCol="0" anchor="ctr"/>
                <a:lstStyle/>
                <a:p>
                  <a:endParaRPr lang="en-GB" dirty="0"/>
                </a:p>
              </p:txBody>
            </p:sp>
            <p:sp>
              <p:nvSpPr>
                <p:cNvPr id="3211" name="Free-form: Shape 3210">
                  <a:extLst>
                    <a:ext uri="{FF2B5EF4-FFF2-40B4-BE49-F238E27FC236}">
                      <a16:creationId xmlns:a16="http://schemas.microsoft.com/office/drawing/2014/main" id="{23448F9F-851D-DB88-D21B-C4E4750268CE}"/>
                    </a:ext>
                  </a:extLst>
                </p:cNvPr>
                <p:cNvSpPr/>
                <p:nvPr/>
              </p:nvSpPr>
              <p:spPr>
                <a:xfrm>
                  <a:off x="9588177" y="1985148"/>
                  <a:ext cx="37563" cy="101228"/>
                </a:xfrm>
                <a:custGeom>
                  <a:avLst/>
                  <a:gdLst>
                    <a:gd name="connsiteX0" fmla="*/ 8100 w 37563"/>
                    <a:gd name="connsiteY0" fmla="*/ 41788 h 101228"/>
                    <a:gd name="connsiteX1" fmla="*/ 29881 w 37563"/>
                    <a:gd name="connsiteY1" fmla="*/ 99531 h 101228"/>
                    <a:gd name="connsiteX2" fmla="*/ 35529 w 37563"/>
                    <a:gd name="connsiteY2" fmla="*/ 50905 h 101228"/>
                    <a:gd name="connsiteX3" fmla="*/ 33108 w 37563"/>
                    <a:gd name="connsiteY3" fmla="*/ 78257 h 101228"/>
                    <a:gd name="connsiteX4" fmla="*/ 14553 w 37563"/>
                    <a:gd name="connsiteY4" fmla="*/ 51665 h 101228"/>
                    <a:gd name="connsiteX5" fmla="*/ 33 w 37563"/>
                    <a:gd name="connsiteY5" fmla="*/ 0 h 101228"/>
                    <a:gd name="connsiteX6" fmla="*/ 8100 w 37563"/>
                    <a:gd name="connsiteY6" fmla="*/ 41788 h 10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3" h="101228">
                      <a:moveTo>
                        <a:pt x="8100" y="41788"/>
                      </a:moveTo>
                      <a:cubicBezTo>
                        <a:pt x="2453" y="68380"/>
                        <a:pt x="16974" y="110168"/>
                        <a:pt x="29881" y="99531"/>
                      </a:cubicBezTo>
                      <a:cubicBezTo>
                        <a:pt x="42789" y="88894"/>
                        <a:pt x="35529" y="50905"/>
                        <a:pt x="35529" y="50905"/>
                      </a:cubicBezTo>
                      <a:cubicBezTo>
                        <a:pt x="36335" y="57743"/>
                        <a:pt x="37142" y="71419"/>
                        <a:pt x="33108" y="78257"/>
                      </a:cubicBezTo>
                      <a:cubicBezTo>
                        <a:pt x="20201" y="100291"/>
                        <a:pt x="14553" y="58503"/>
                        <a:pt x="14553" y="51665"/>
                      </a:cubicBezTo>
                      <a:cubicBezTo>
                        <a:pt x="15360" y="34190"/>
                        <a:pt x="19394" y="760"/>
                        <a:pt x="33" y="0"/>
                      </a:cubicBezTo>
                      <a:cubicBezTo>
                        <a:pt x="-774" y="760"/>
                        <a:pt x="13747" y="15196"/>
                        <a:pt x="8100" y="41788"/>
                      </a:cubicBezTo>
                      <a:close/>
                    </a:path>
                  </a:pathLst>
                </a:custGeom>
                <a:solidFill>
                  <a:srgbClr val="F19C67"/>
                </a:solidFill>
                <a:ln w="4185" cap="flat">
                  <a:noFill/>
                  <a:prstDash val="solid"/>
                  <a:miter/>
                </a:ln>
              </p:spPr>
              <p:txBody>
                <a:bodyPr rtlCol="0" anchor="ctr"/>
                <a:lstStyle/>
                <a:p>
                  <a:endParaRPr lang="en-GB" dirty="0"/>
                </a:p>
              </p:txBody>
            </p:sp>
            <p:sp>
              <p:nvSpPr>
                <p:cNvPr id="3212" name="Free-form: Shape 3211">
                  <a:extLst>
                    <a:ext uri="{FF2B5EF4-FFF2-40B4-BE49-F238E27FC236}">
                      <a16:creationId xmlns:a16="http://schemas.microsoft.com/office/drawing/2014/main" id="{4DE602C8-AA94-1B19-0E9A-D357B0DEE86D}"/>
                    </a:ext>
                  </a:extLst>
                </p:cNvPr>
                <p:cNvSpPr/>
                <p:nvPr/>
              </p:nvSpPr>
              <p:spPr>
                <a:xfrm>
                  <a:off x="9640959" y="2020098"/>
                  <a:ext cx="22020" cy="59712"/>
                </a:xfrm>
                <a:custGeom>
                  <a:avLst/>
                  <a:gdLst>
                    <a:gd name="connsiteX0" fmla="*/ 5334 w 22020"/>
                    <a:gd name="connsiteY0" fmla="*/ 59263 h 59712"/>
                    <a:gd name="connsiteX1" fmla="*/ 19049 w 22020"/>
                    <a:gd name="connsiteY1" fmla="*/ 7598 h 59712"/>
                    <a:gd name="connsiteX2" fmla="*/ 18242 w 22020"/>
                    <a:gd name="connsiteY2" fmla="*/ 30391 h 59712"/>
                    <a:gd name="connsiteX3" fmla="*/ 6948 w 22020"/>
                    <a:gd name="connsiteY3" fmla="*/ 39509 h 59712"/>
                    <a:gd name="connsiteX4" fmla="*/ 2107 w 22020"/>
                    <a:gd name="connsiteY4" fmla="*/ 3799 h 59712"/>
                    <a:gd name="connsiteX5" fmla="*/ 2107 w 22020"/>
                    <a:gd name="connsiteY5" fmla="*/ 0 h 59712"/>
                    <a:gd name="connsiteX6" fmla="*/ 5334 w 22020"/>
                    <a:gd name="connsiteY6" fmla="*/ 59263 h 5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0" h="59712">
                      <a:moveTo>
                        <a:pt x="5334" y="59263"/>
                      </a:moveTo>
                      <a:cubicBezTo>
                        <a:pt x="15015" y="63062"/>
                        <a:pt x="27923" y="42548"/>
                        <a:pt x="19049" y="7598"/>
                      </a:cubicBezTo>
                      <a:cubicBezTo>
                        <a:pt x="19855" y="14436"/>
                        <a:pt x="19855" y="22793"/>
                        <a:pt x="18242" y="30391"/>
                      </a:cubicBezTo>
                      <a:cubicBezTo>
                        <a:pt x="16629" y="37989"/>
                        <a:pt x="13402" y="44827"/>
                        <a:pt x="6948" y="39509"/>
                      </a:cubicBezTo>
                      <a:cubicBezTo>
                        <a:pt x="-313" y="34190"/>
                        <a:pt x="2107" y="11397"/>
                        <a:pt x="2107" y="3799"/>
                      </a:cubicBezTo>
                      <a:cubicBezTo>
                        <a:pt x="2107" y="2279"/>
                        <a:pt x="2107" y="1520"/>
                        <a:pt x="2107" y="0"/>
                      </a:cubicBezTo>
                      <a:cubicBezTo>
                        <a:pt x="2107" y="760"/>
                        <a:pt x="-4346" y="55464"/>
                        <a:pt x="5334" y="59263"/>
                      </a:cubicBezTo>
                      <a:close/>
                    </a:path>
                  </a:pathLst>
                </a:custGeom>
                <a:solidFill>
                  <a:srgbClr val="F19C67"/>
                </a:solidFill>
                <a:ln w="4185" cap="flat">
                  <a:noFill/>
                  <a:prstDash val="solid"/>
                  <a:miter/>
                </a:ln>
              </p:spPr>
              <p:txBody>
                <a:bodyPr rtlCol="0" anchor="ctr"/>
                <a:lstStyle/>
                <a:p>
                  <a:endParaRPr lang="en-GB" dirty="0"/>
                </a:p>
              </p:txBody>
            </p:sp>
            <p:sp>
              <p:nvSpPr>
                <p:cNvPr id="3213" name="Free-form: Shape 3212">
                  <a:extLst>
                    <a:ext uri="{FF2B5EF4-FFF2-40B4-BE49-F238E27FC236}">
                      <a16:creationId xmlns:a16="http://schemas.microsoft.com/office/drawing/2014/main" id="{58434184-2BED-C010-B371-F0BD17A67CC7}"/>
                    </a:ext>
                  </a:extLst>
                </p:cNvPr>
                <p:cNvSpPr/>
                <p:nvPr/>
              </p:nvSpPr>
              <p:spPr>
                <a:xfrm>
                  <a:off x="9675805" y="1983628"/>
                  <a:ext cx="29975" cy="91250"/>
                </a:xfrm>
                <a:custGeom>
                  <a:avLst/>
                  <a:gdLst>
                    <a:gd name="connsiteX0" fmla="*/ 20505 w 29975"/>
                    <a:gd name="connsiteY0" fmla="*/ 91174 h 91250"/>
                    <a:gd name="connsiteX1" fmla="*/ 29379 w 29975"/>
                    <a:gd name="connsiteY1" fmla="*/ 55464 h 91250"/>
                    <a:gd name="connsiteX2" fmla="*/ 29379 w 29975"/>
                    <a:gd name="connsiteY2" fmla="*/ 55464 h 91250"/>
                    <a:gd name="connsiteX3" fmla="*/ 26959 w 29975"/>
                    <a:gd name="connsiteY3" fmla="*/ 65341 h 91250"/>
                    <a:gd name="connsiteX4" fmla="*/ 9211 w 29975"/>
                    <a:gd name="connsiteY4" fmla="*/ 56984 h 91250"/>
                    <a:gd name="connsiteX5" fmla="*/ 8404 w 29975"/>
                    <a:gd name="connsiteY5" fmla="*/ 34190 h 91250"/>
                    <a:gd name="connsiteX6" fmla="*/ 7597 w 29975"/>
                    <a:gd name="connsiteY6" fmla="*/ 10637 h 91250"/>
                    <a:gd name="connsiteX7" fmla="*/ 2757 w 29975"/>
                    <a:gd name="connsiteY7" fmla="*/ 0 h 91250"/>
                    <a:gd name="connsiteX8" fmla="*/ 2757 w 29975"/>
                    <a:gd name="connsiteY8" fmla="*/ 0 h 91250"/>
                    <a:gd name="connsiteX9" fmla="*/ 1144 w 29975"/>
                    <a:gd name="connsiteY9" fmla="*/ 48626 h 91250"/>
                    <a:gd name="connsiteX10" fmla="*/ 20505 w 29975"/>
                    <a:gd name="connsiteY10" fmla="*/ 91174 h 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75" h="91250">
                      <a:moveTo>
                        <a:pt x="20505" y="91174"/>
                      </a:moveTo>
                      <a:cubicBezTo>
                        <a:pt x="33413" y="89654"/>
                        <a:pt x="29379" y="55464"/>
                        <a:pt x="29379" y="55464"/>
                      </a:cubicBezTo>
                      <a:lnTo>
                        <a:pt x="29379" y="55464"/>
                      </a:lnTo>
                      <a:cubicBezTo>
                        <a:pt x="29379" y="59263"/>
                        <a:pt x="28573" y="63062"/>
                        <a:pt x="26959" y="65341"/>
                      </a:cubicBezTo>
                      <a:cubicBezTo>
                        <a:pt x="18892" y="75218"/>
                        <a:pt x="11631" y="65341"/>
                        <a:pt x="9211" y="56984"/>
                      </a:cubicBezTo>
                      <a:cubicBezTo>
                        <a:pt x="7597" y="50146"/>
                        <a:pt x="8404" y="41788"/>
                        <a:pt x="8404" y="34190"/>
                      </a:cubicBezTo>
                      <a:cubicBezTo>
                        <a:pt x="8404" y="24313"/>
                        <a:pt x="10018" y="22034"/>
                        <a:pt x="7597" y="10637"/>
                      </a:cubicBezTo>
                      <a:cubicBezTo>
                        <a:pt x="5984" y="6078"/>
                        <a:pt x="5177" y="3799"/>
                        <a:pt x="2757" y="0"/>
                      </a:cubicBezTo>
                      <a:lnTo>
                        <a:pt x="2757" y="0"/>
                      </a:lnTo>
                      <a:cubicBezTo>
                        <a:pt x="2757" y="1520"/>
                        <a:pt x="5177" y="25073"/>
                        <a:pt x="1144" y="48626"/>
                      </a:cubicBezTo>
                      <a:cubicBezTo>
                        <a:pt x="-3696" y="71419"/>
                        <a:pt x="7597" y="92693"/>
                        <a:pt x="20505" y="91174"/>
                      </a:cubicBezTo>
                      <a:close/>
                    </a:path>
                  </a:pathLst>
                </a:custGeom>
                <a:solidFill>
                  <a:srgbClr val="F19C67"/>
                </a:solidFill>
                <a:ln w="4185" cap="flat">
                  <a:noFill/>
                  <a:prstDash val="solid"/>
                  <a:miter/>
                </a:ln>
              </p:spPr>
              <p:txBody>
                <a:bodyPr rtlCol="0" anchor="ctr"/>
                <a:lstStyle/>
                <a:p>
                  <a:endParaRPr lang="en-GB" dirty="0"/>
                </a:p>
              </p:txBody>
            </p:sp>
            <p:sp>
              <p:nvSpPr>
                <p:cNvPr id="3214" name="Free-form: Shape 3213">
                  <a:extLst>
                    <a:ext uri="{FF2B5EF4-FFF2-40B4-BE49-F238E27FC236}">
                      <a16:creationId xmlns:a16="http://schemas.microsoft.com/office/drawing/2014/main" id="{670EE4B7-FC27-B120-D467-F644B029E6C1}"/>
                    </a:ext>
                  </a:extLst>
                </p:cNvPr>
                <p:cNvSpPr/>
                <p:nvPr/>
              </p:nvSpPr>
              <p:spPr>
                <a:xfrm>
                  <a:off x="9722974" y="2010980"/>
                  <a:ext cx="31668" cy="63671"/>
                </a:xfrm>
                <a:custGeom>
                  <a:avLst/>
                  <a:gdLst>
                    <a:gd name="connsiteX0" fmla="*/ 766 w 31668"/>
                    <a:gd name="connsiteY0" fmla="*/ 38749 h 63671"/>
                    <a:gd name="connsiteX1" fmla="*/ 24967 w 31668"/>
                    <a:gd name="connsiteY1" fmla="*/ 63062 h 63671"/>
                    <a:gd name="connsiteX2" fmla="*/ 22547 w 31668"/>
                    <a:gd name="connsiteY2" fmla="*/ 0 h 63671"/>
                    <a:gd name="connsiteX3" fmla="*/ 22547 w 31668"/>
                    <a:gd name="connsiteY3" fmla="*/ 0 h 63671"/>
                    <a:gd name="connsiteX4" fmla="*/ 26581 w 31668"/>
                    <a:gd name="connsiteY4" fmla="*/ 12157 h 63671"/>
                    <a:gd name="connsiteX5" fmla="*/ 6413 w 31668"/>
                    <a:gd name="connsiteY5" fmla="*/ 30391 h 63671"/>
                    <a:gd name="connsiteX6" fmla="*/ 4799 w 31668"/>
                    <a:gd name="connsiteY6" fmla="*/ 1520 h 63671"/>
                    <a:gd name="connsiteX7" fmla="*/ 4799 w 31668"/>
                    <a:gd name="connsiteY7" fmla="*/ 0 h 63671"/>
                    <a:gd name="connsiteX8" fmla="*/ 4799 w 31668"/>
                    <a:gd name="connsiteY8" fmla="*/ 0 h 63671"/>
                    <a:gd name="connsiteX9" fmla="*/ 766 w 31668"/>
                    <a:gd name="connsiteY9" fmla="*/ 38749 h 6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68" h="63671">
                      <a:moveTo>
                        <a:pt x="766" y="38749"/>
                      </a:moveTo>
                      <a:cubicBezTo>
                        <a:pt x="3993" y="57743"/>
                        <a:pt x="18514" y="66101"/>
                        <a:pt x="24967" y="63062"/>
                      </a:cubicBezTo>
                      <a:cubicBezTo>
                        <a:pt x="31421" y="60023"/>
                        <a:pt x="37068" y="28112"/>
                        <a:pt x="22547" y="0"/>
                      </a:cubicBezTo>
                      <a:lnTo>
                        <a:pt x="22547" y="0"/>
                      </a:lnTo>
                      <a:cubicBezTo>
                        <a:pt x="24161" y="8358"/>
                        <a:pt x="25774" y="5318"/>
                        <a:pt x="26581" y="12157"/>
                      </a:cubicBezTo>
                      <a:cubicBezTo>
                        <a:pt x="28194" y="24313"/>
                        <a:pt x="19321" y="57743"/>
                        <a:pt x="6413" y="30391"/>
                      </a:cubicBezTo>
                      <a:cubicBezTo>
                        <a:pt x="2379" y="22793"/>
                        <a:pt x="4799" y="9877"/>
                        <a:pt x="4799" y="1520"/>
                      </a:cubicBezTo>
                      <a:cubicBezTo>
                        <a:pt x="4799" y="-2279"/>
                        <a:pt x="4799" y="4559"/>
                        <a:pt x="4799" y="0"/>
                      </a:cubicBezTo>
                      <a:lnTo>
                        <a:pt x="4799" y="0"/>
                      </a:lnTo>
                      <a:cubicBezTo>
                        <a:pt x="5606" y="0"/>
                        <a:pt x="-2461" y="18995"/>
                        <a:pt x="766" y="38749"/>
                      </a:cubicBezTo>
                      <a:close/>
                    </a:path>
                  </a:pathLst>
                </a:custGeom>
                <a:solidFill>
                  <a:srgbClr val="F19C67"/>
                </a:solidFill>
                <a:ln w="4185" cap="flat">
                  <a:noFill/>
                  <a:prstDash val="solid"/>
                  <a:miter/>
                </a:ln>
              </p:spPr>
              <p:txBody>
                <a:bodyPr rtlCol="0" anchor="ctr"/>
                <a:lstStyle/>
                <a:p>
                  <a:endParaRPr lang="en-GB" dirty="0"/>
                </a:p>
              </p:txBody>
            </p:sp>
          </p:grpSp>
          <p:grpSp>
            <p:nvGrpSpPr>
              <p:cNvPr id="3199" name="Graphic 294">
                <a:extLst>
                  <a:ext uri="{FF2B5EF4-FFF2-40B4-BE49-F238E27FC236}">
                    <a16:creationId xmlns:a16="http://schemas.microsoft.com/office/drawing/2014/main" id="{CC38F8AF-A282-8A30-0EF3-BFC88424C26C}"/>
                  </a:ext>
                </a:extLst>
              </p:cNvPr>
              <p:cNvGrpSpPr/>
              <p:nvPr/>
            </p:nvGrpSpPr>
            <p:grpSpPr>
              <a:xfrm>
                <a:off x="9568740" y="2176063"/>
                <a:ext cx="359394" cy="367391"/>
                <a:chOff x="9568740" y="2176063"/>
                <a:chExt cx="359394" cy="367391"/>
              </a:xfrm>
              <a:solidFill>
                <a:srgbClr val="54BCE8"/>
              </a:solidFill>
            </p:grpSpPr>
            <p:sp>
              <p:nvSpPr>
                <p:cNvPr id="3206" name="Free-form: Shape 3205">
                  <a:extLst>
                    <a:ext uri="{FF2B5EF4-FFF2-40B4-BE49-F238E27FC236}">
                      <a16:creationId xmlns:a16="http://schemas.microsoft.com/office/drawing/2014/main" id="{C0F02486-B8CF-1891-B0F6-CF75CE3710D2}"/>
                    </a:ext>
                  </a:extLst>
                </p:cNvPr>
                <p:cNvSpPr/>
                <p:nvPr/>
              </p:nvSpPr>
              <p:spPr>
                <a:xfrm>
                  <a:off x="9710781" y="2212185"/>
                  <a:ext cx="38817" cy="39693"/>
                </a:xfrm>
                <a:custGeom>
                  <a:avLst/>
                  <a:gdLst>
                    <a:gd name="connsiteX0" fmla="*/ 38774 w 38817"/>
                    <a:gd name="connsiteY0" fmla="*/ 19892 h 39693"/>
                    <a:gd name="connsiteX1" fmla="*/ 19413 w 38817"/>
                    <a:gd name="connsiteY1" fmla="*/ 39646 h 39693"/>
                    <a:gd name="connsiteX2" fmla="*/ 51 w 38817"/>
                    <a:gd name="connsiteY2" fmla="*/ 19892 h 39693"/>
                    <a:gd name="connsiteX3" fmla="*/ 19413 w 38817"/>
                    <a:gd name="connsiteY3" fmla="*/ 137 h 39693"/>
                    <a:gd name="connsiteX4" fmla="*/ 38774 w 38817"/>
                    <a:gd name="connsiteY4" fmla="*/ 19892 h 3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7" h="39693">
                      <a:moveTo>
                        <a:pt x="38774" y="19892"/>
                      </a:moveTo>
                      <a:cubicBezTo>
                        <a:pt x="39581" y="31288"/>
                        <a:pt x="29093" y="38886"/>
                        <a:pt x="19413" y="39646"/>
                      </a:cubicBezTo>
                      <a:cubicBezTo>
                        <a:pt x="8118" y="40406"/>
                        <a:pt x="-756" y="32048"/>
                        <a:pt x="51" y="19892"/>
                      </a:cubicBezTo>
                      <a:cubicBezTo>
                        <a:pt x="857" y="10014"/>
                        <a:pt x="8925" y="-1382"/>
                        <a:pt x="19413" y="137"/>
                      </a:cubicBezTo>
                      <a:cubicBezTo>
                        <a:pt x="29093" y="897"/>
                        <a:pt x="37967" y="10014"/>
                        <a:pt x="38774" y="19892"/>
                      </a:cubicBezTo>
                      <a:close/>
                    </a:path>
                  </a:pathLst>
                </a:custGeom>
                <a:solidFill>
                  <a:srgbClr val="54BCE8"/>
                </a:solidFill>
                <a:ln w="4185" cap="flat">
                  <a:noFill/>
                  <a:prstDash val="solid"/>
                  <a:miter/>
                </a:ln>
              </p:spPr>
              <p:txBody>
                <a:bodyPr rtlCol="0" anchor="ctr"/>
                <a:lstStyle/>
                <a:p>
                  <a:endParaRPr lang="en-GB" dirty="0"/>
                </a:p>
              </p:txBody>
            </p:sp>
            <p:sp>
              <p:nvSpPr>
                <p:cNvPr id="3207" name="Free-form: Shape 3206">
                  <a:extLst>
                    <a:ext uri="{FF2B5EF4-FFF2-40B4-BE49-F238E27FC236}">
                      <a16:creationId xmlns:a16="http://schemas.microsoft.com/office/drawing/2014/main" id="{520955FD-EBCE-B6FA-9805-4098629D5EF0}"/>
                    </a:ext>
                  </a:extLst>
                </p:cNvPr>
                <p:cNvSpPr/>
                <p:nvPr/>
              </p:nvSpPr>
              <p:spPr>
                <a:xfrm>
                  <a:off x="9568740" y="2408058"/>
                  <a:ext cx="50627" cy="41382"/>
                </a:xfrm>
                <a:custGeom>
                  <a:avLst/>
                  <a:gdLst>
                    <a:gd name="connsiteX0" fmla="*/ 37218 w 50627"/>
                    <a:gd name="connsiteY0" fmla="*/ 35998 h 41382"/>
                    <a:gd name="connsiteX1" fmla="*/ 3336 w 50627"/>
                    <a:gd name="connsiteY1" fmla="*/ 34478 h 41382"/>
                    <a:gd name="connsiteX2" fmla="*/ 15436 w 50627"/>
                    <a:gd name="connsiteY2" fmla="*/ 5607 h 41382"/>
                    <a:gd name="connsiteX3" fmla="*/ 49319 w 50627"/>
                    <a:gd name="connsiteY3" fmla="*/ 6367 h 41382"/>
                    <a:gd name="connsiteX4" fmla="*/ 37218 w 50627"/>
                    <a:gd name="connsiteY4" fmla="*/ 35998 h 4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7" h="41382">
                      <a:moveTo>
                        <a:pt x="37218" y="35998"/>
                      </a:moveTo>
                      <a:cubicBezTo>
                        <a:pt x="24311" y="45115"/>
                        <a:pt x="9789" y="41316"/>
                        <a:pt x="3336" y="34478"/>
                      </a:cubicBezTo>
                      <a:cubicBezTo>
                        <a:pt x="-3925" y="26121"/>
                        <a:pt x="915" y="13205"/>
                        <a:pt x="15436" y="5607"/>
                      </a:cubicBezTo>
                      <a:cubicBezTo>
                        <a:pt x="27537" y="-1231"/>
                        <a:pt x="44479" y="-2751"/>
                        <a:pt x="49319" y="6367"/>
                      </a:cubicBezTo>
                      <a:cubicBezTo>
                        <a:pt x="53353" y="14724"/>
                        <a:pt x="47705" y="28400"/>
                        <a:pt x="37218" y="35998"/>
                      </a:cubicBezTo>
                      <a:close/>
                    </a:path>
                  </a:pathLst>
                </a:custGeom>
                <a:solidFill>
                  <a:srgbClr val="54BCE8"/>
                </a:solidFill>
                <a:ln w="4185" cap="flat">
                  <a:noFill/>
                  <a:prstDash val="solid"/>
                  <a:miter/>
                </a:ln>
              </p:spPr>
              <p:txBody>
                <a:bodyPr rtlCol="0" anchor="ctr"/>
                <a:lstStyle/>
                <a:p>
                  <a:endParaRPr lang="en-GB" dirty="0"/>
                </a:p>
              </p:txBody>
            </p:sp>
            <p:sp>
              <p:nvSpPr>
                <p:cNvPr id="3208" name="Free-form: Shape 3207">
                  <a:extLst>
                    <a:ext uri="{FF2B5EF4-FFF2-40B4-BE49-F238E27FC236}">
                      <a16:creationId xmlns:a16="http://schemas.microsoft.com/office/drawing/2014/main" id="{3CF3AD0E-DFE6-7D10-4CDD-FD67CB457280}"/>
                    </a:ext>
                  </a:extLst>
                </p:cNvPr>
                <p:cNvSpPr/>
                <p:nvPr/>
              </p:nvSpPr>
              <p:spPr>
                <a:xfrm>
                  <a:off x="9581512" y="2176063"/>
                  <a:ext cx="52010" cy="47135"/>
                </a:xfrm>
                <a:custGeom>
                  <a:avLst/>
                  <a:gdLst>
                    <a:gd name="connsiteX0" fmla="*/ 51874 w 52010"/>
                    <a:gd name="connsiteY0" fmla="*/ 22583 h 47135"/>
                    <a:gd name="connsiteX1" fmla="*/ 26059 w 52010"/>
                    <a:gd name="connsiteY1" fmla="*/ 46896 h 47135"/>
                    <a:gd name="connsiteX2" fmla="*/ 244 w 52010"/>
                    <a:gd name="connsiteY2" fmla="*/ 24862 h 47135"/>
                    <a:gd name="connsiteX3" fmla="*/ 25252 w 52010"/>
                    <a:gd name="connsiteY3" fmla="*/ 549 h 47135"/>
                    <a:gd name="connsiteX4" fmla="*/ 51874 w 52010"/>
                    <a:gd name="connsiteY4" fmla="*/ 22583 h 4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10" h="47135">
                      <a:moveTo>
                        <a:pt x="51874" y="22583"/>
                      </a:moveTo>
                      <a:cubicBezTo>
                        <a:pt x="50261" y="34740"/>
                        <a:pt x="40580" y="49175"/>
                        <a:pt x="26059" y="46896"/>
                      </a:cubicBezTo>
                      <a:cubicBezTo>
                        <a:pt x="13958" y="45376"/>
                        <a:pt x="1857" y="35499"/>
                        <a:pt x="244" y="24862"/>
                      </a:cubicBezTo>
                      <a:cubicBezTo>
                        <a:pt x="-2176" y="11946"/>
                        <a:pt x="13958" y="2829"/>
                        <a:pt x="25252" y="549"/>
                      </a:cubicBezTo>
                      <a:cubicBezTo>
                        <a:pt x="40580" y="-2490"/>
                        <a:pt x="53487" y="7387"/>
                        <a:pt x="51874" y="22583"/>
                      </a:cubicBezTo>
                      <a:close/>
                    </a:path>
                  </a:pathLst>
                </a:custGeom>
                <a:solidFill>
                  <a:srgbClr val="54BCE8"/>
                </a:solidFill>
                <a:ln w="4185" cap="flat">
                  <a:noFill/>
                  <a:prstDash val="solid"/>
                  <a:miter/>
                </a:ln>
              </p:spPr>
              <p:txBody>
                <a:bodyPr rtlCol="0" anchor="ctr"/>
                <a:lstStyle/>
                <a:p>
                  <a:endParaRPr lang="en-GB" dirty="0"/>
                </a:p>
              </p:txBody>
            </p:sp>
            <p:sp>
              <p:nvSpPr>
                <p:cNvPr id="3209" name="Free-form: Shape 3208">
                  <a:extLst>
                    <a:ext uri="{FF2B5EF4-FFF2-40B4-BE49-F238E27FC236}">
                      <a16:creationId xmlns:a16="http://schemas.microsoft.com/office/drawing/2014/main" id="{45081BC4-833B-0BFE-EAD6-09F775DFE3D7}"/>
                    </a:ext>
                  </a:extLst>
                </p:cNvPr>
                <p:cNvSpPr/>
                <p:nvPr/>
              </p:nvSpPr>
              <p:spPr>
                <a:xfrm>
                  <a:off x="9725721" y="2396189"/>
                  <a:ext cx="29480" cy="33110"/>
                </a:xfrm>
                <a:custGeom>
                  <a:avLst/>
                  <a:gdLst>
                    <a:gd name="connsiteX0" fmla="*/ 13346 w 29480"/>
                    <a:gd name="connsiteY0" fmla="*/ 32671 h 33110"/>
                    <a:gd name="connsiteX1" fmla="*/ 438 w 29480"/>
                    <a:gd name="connsiteY1" fmla="*/ 14436 h 33110"/>
                    <a:gd name="connsiteX2" fmla="*/ 16573 w 29480"/>
                    <a:gd name="connsiteY2" fmla="*/ 0 h 33110"/>
                    <a:gd name="connsiteX3" fmla="*/ 29480 w 29480"/>
                    <a:gd name="connsiteY3" fmla="*/ 18235 h 33110"/>
                    <a:gd name="connsiteX4" fmla="*/ 13346 w 29480"/>
                    <a:gd name="connsiteY4" fmla="*/ 32671 h 3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0" h="33110">
                      <a:moveTo>
                        <a:pt x="13346" y="32671"/>
                      </a:moveTo>
                      <a:cubicBezTo>
                        <a:pt x="6085" y="30391"/>
                        <a:pt x="-1982" y="23553"/>
                        <a:pt x="438" y="14436"/>
                      </a:cubicBezTo>
                      <a:cubicBezTo>
                        <a:pt x="2051" y="7598"/>
                        <a:pt x="9312" y="760"/>
                        <a:pt x="16573" y="0"/>
                      </a:cubicBezTo>
                      <a:cubicBezTo>
                        <a:pt x="24640" y="0"/>
                        <a:pt x="29480" y="10637"/>
                        <a:pt x="29480" y="18235"/>
                      </a:cubicBezTo>
                      <a:cubicBezTo>
                        <a:pt x="29480" y="28112"/>
                        <a:pt x="22219" y="34950"/>
                        <a:pt x="13346" y="32671"/>
                      </a:cubicBezTo>
                      <a:close/>
                    </a:path>
                  </a:pathLst>
                </a:custGeom>
                <a:solidFill>
                  <a:srgbClr val="54BCE8"/>
                </a:solidFill>
                <a:ln w="4185" cap="flat">
                  <a:noFill/>
                  <a:prstDash val="solid"/>
                  <a:miter/>
                </a:ln>
              </p:spPr>
              <p:txBody>
                <a:bodyPr rtlCol="0" anchor="ctr"/>
                <a:lstStyle/>
                <a:p>
                  <a:endParaRPr lang="en-GB" dirty="0"/>
                </a:p>
              </p:txBody>
            </p:sp>
          </p:grpSp>
          <p:sp>
            <p:nvSpPr>
              <p:cNvPr id="3200" name="Free-form: Shape 3199">
                <a:extLst>
                  <a:ext uri="{FF2B5EF4-FFF2-40B4-BE49-F238E27FC236}">
                    <a16:creationId xmlns:a16="http://schemas.microsoft.com/office/drawing/2014/main" id="{EB04E56F-AE08-02F4-5300-010F07D029C8}"/>
                  </a:ext>
                </a:extLst>
              </p:cNvPr>
              <p:cNvSpPr/>
              <p:nvPr/>
            </p:nvSpPr>
            <p:spPr>
              <a:xfrm>
                <a:off x="9544167" y="2107917"/>
                <a:ext cx="97362" cy="39599"/>
              </a:xfrm>
              <a:custGeom>
                <a:avLst/>
                <a:gdLst>
                  <a:gd name="connsiteX0" fmla="*/ 479 w 97362"/>
                  <a:gd name="connsiteY0" fmla="*/ 26908 h 39599"/>
                  <a:gd name="connsiteX1" fmla="*/ 44849 w 97362"/>
                  <a:gd name="connsiteY1" fmla="*/ 4874 h 39599"/>
                  <a:gd name="connsiteX2" fmla="*/ 94866 w 97362"/>
                  <a:gd name="connsiteY2" fmla="*/ 7154 h 39599"/>
                  <a:gd name="connsiteX3" fmla="*/ 52109 w 97362"/>
                  <a:gd name="connsiteY3" fmla="*/ 38305 h 39599"/>
                  <a:gd name="connsiteX4" fmla="*/ 479 w 97362"/>
                  <a:gd name="connsiteY4" fmla="*/ 26908 h 3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2" h="39599">
                    <a:moveTo>
                      <a:pt x="479" y="26908"/>
                    </a:moveTo>
                    <a:cubicBezTo>
                      <a:pt x="4513" y="20070"/>
                      <a:pt x="25488" y="11712"/>
                      <a:pt x="44849" y="4874"/>
                    </a:cubicBezTo>
                    <a:cubicBezTo>
                      <a:pt x="64210" y="-1964"/>
                      <a:pt x="85185" y="-1964"/>
                      <a:pt x="94866" y="7154"/>
                    </a:cubicBezTo>
                    <a:cubicBezTo>
                      <a:pt x="104547" y="16271"/>
                      <a:pt x="85185" y="33746"/>
                      <a:pt x="52109" y="38305"/>
                    </a:cubicBezTo>
                    <a:cubicBezTo>
                      <a:pt x="18227" y="42863"/>
                      <a:pt x="-3554" y="34506"/>
                      <a:pt x="479" y="26908"/>
                    </a:cubicBezTo>
                    <a:close/>
                  </a:path>
                </a:pathLst>
              </a:custGeom>
              <a:solidFill>
                <a:srgbClr val="FFFFFF"/>
              </a:solidFill>
              <a:ln w="4185" cap="flat">
                <a:noFill/>
                <a:prstDash val="solid"/>
                <a:miter/>
              </a:ln>
            </p:spPr>
            <p:txBody>
              <a:bodyPr rtlCol="0" anchor="ctr"/>
              <a:lstStyle/>
              <a:p>
                <a:endParaRPr lang="en-GB" dirty="0"/>
              </a:p>
            </p:txBody>
          </p:sp>
          <p:sp>
            <p:nvSpPr>
              <p:cNvPr id="3201" name="Free-form: Shape 3200">
                <a:extLst>
                  <a:ext uri="{FF2B5EF4-FFF2-40B4-BE49-F238E27FC236}">
                    <a16:creationId xmlns:a16="http://schemas.microsoft.com/office/drawing/2014/main" id="{0BB70F08-C245-13D5-1480-A88374289B57}"/>
                  </a:ext>
                </a:extLst>
              </p:cNvPr>
              <p:cNvSpPr/>
              <p:nvPr/>
            </p:nvSpPr>
            <p:spPr>
              <a:xfrm>
                <a:off x="9656382" y="2103147"/>
                <a:ext cx="37164" cy="31554"/>
              </a:xfrm>
              <a:custGeom>
                <a:avLst/>
                <a:gdLst>
                  <a:gd name="connsiteX0" fmla="*/ 36702 w 37164"/>
                  <a:gd name="connsiteY0" fmla="*/ 20281 h 31554"/>
                  <a:gd name="connsiteX1" fmla="*/ 18147 w 37164"/>
                  <a:gd name="connsiteY1" fmla="*/ 30918 h 31554"/>
                  <a:gd name="connsiteX2" fmla="*/ 399 w 37164"/>
                  <a:gd name="connsiteY2" fmla="*/ 18762 h 31554"/>
                  <a:gd name="connsiteX3" fmla="*/ 18954 w 37164"/>
                  <a:gd name="connsiteY3" fmla="*/ 527 h 31554"/>
                  <a:gd name="connsiteX4" fmla="*/ 36702 w 37164"/>
                  <a:gd name="connsiteY4" fmla="*/ 20281 h 31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4" h="31554">
                    <a:moveTo>
                      <a:pt x="36702" y="20281"/>
                    </a:moveTo>
                    <a:cubicBezTo>
                      <a:pt x="34282" y="25600"/>
                      <a:pt x="26215" y="28639"/>
                      <a:pt x="18147" y="30918"/>
                    </a:cubicBezTo>
                    <a:cubicBezTo>
                      <a:pt x="10080" y="33198"/>
                      <a:pt x="2820" y="29399"/>
                      <a:pt x="399" y="18762"/>
                    </a:cubicBezTo>
                    <a:cubicBezTo>
                      <a:pt x="-2021" y="8125"/>
                      <a:pt x="6853" y="-2512"/>
                      <a:pt x="18954" y="527"/>
                    </a:cubicBezTo>
                    <a:cubicBezTo>
                      <a:pt x="31862" y="3566"/>
                      <a:pt x="39122" y="14963"/>
                      <a:pt x="36702" y="20281"/>
                    </a:cubicBezTo>
                    <a:close/>
                  </a:path>
                </a:pathLst>
              </a:custGeom>
              <a:solidFill>
                <a:srgbClr val="FFFFFF"/>
              </a:solidFill>
              <a:ln w="4185" cap="flat">
                <a:noFill/>
                <a:prstDash val="solid"/>
                <a:miter/>
              </a:ln>
            </p:spPr>
            <p:txBody>
              <a:bodyPr rtlCol="0" anchor="ctr"/>
              <a:lstStyle/>
              <a:p>
                <a:endParaRPr lang="en-GB" dirty="0"/>
              </a:p>
            </p:txBody>
          </p:sp>
          <p:grpSp>
            <p:nvGrpSpPr>
              <p:cNvPr id="3202" name="Graphic 294">
                <a:extLst>
                  <a:ext uri="{FF2B5EF4-FFF2-40B4-BE49-F238E27FC236}">
                    <a16:creationId xmlns:a16="http://schemas.microsoft.com/office/drawing/2014/main" id="{A28381B9-1626-0D56-CE00-D7B4A372C735}"/>
                  </a:ext>
                </a:extLst>
              </p:cNvPr>
              <p:cNvGrpSpPr/>
              <p:nvPr/>
            </p:nvGrpSpPr>
            <p:grpSpPr>
              <a:xfrm>
                <a:off x="9597360" y="2266916"/>
                <a:ext cx="229382" cy="157447"/>
                <a:chOff x="9597360" y="2266916"/>
                <a:chExt cx="229382" cy="157447"/>
              </a:xfrm>
            </p:grpSpPr>
            <p:sp>
              <p:nvSpPr>
                <p:cNvPr id="3203" name="Free-form: Shape 3202">
                  <a:extLst>
                    <a:ext uri="{FF2B5EF4-FFF2-40B4-BE49-F238E27FC236}">
                      <a16:creationId xmlns:a16="http://schemas.microsoft.com/office/drawing/2014/main" id="{C85D72E3-AAFD-E090-A4E4-B46650B60E4F}"/>
                    </a:ext>
                  </a:extLst>
                </p:cNvPr>
                <p:cNvSpPr/>
                <p:nvPr/>
              </p:nvSpPr>
              <p:spPr>
                <a:xfrm>
                  <a:off x="9597360" y="2266916"/>
                  <a:ext cx="118945" cy="117157"/>
                </a:xfrm>
                <a:custGeom>
                  <a:avLst/>
                  <a:gdLst>
                    <a:gd name="connsiteX0" fmla="*/ 116699 w 118945"/>
                    <a:gd name="connsiteY0" fmla="*/ 64692 h 117157"/>
                    <a:gd name="connsiteX1" fmla="*/ 57001 w 118945"/>
                    <a:gd name="connsiteY1" fmla="*/ 116357 h 117157"/>
                    <a:gd name="connsiteX2" fmla="*/ 1337 w 118945"/>
                    <a:gd name="connsiteY2" fmla="*/ 59373 h 117157"/>
                    <a:gd name="connsiteX3" fmla="*/ 59421 w 118945"/>
                    <a:gd name="connsiteY3" fmla="*/ 110 h 117157"/>
                    <a:gd name="connsiteX4" fmla="*/ 116699 w 118945"/>
                    <a:gd name="connsiteY4" fmla="*/ 64692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5" h="117157">
                      <a:moveTo>
                        <a:pt x="116699" y="64692"/>
                      </a:moveTo>
                      <a:cubicBezTo>
                        <a:pt x="108631" y="92804"/>
                        <a:pt x="84430" y="122435"/>
                        <a:pt x="57001" y="116357"/>
                      </a:cubicBezTo>
                      <a:cubicBezTo>
                        <a:pt x="34413" y="111798"/>
                        <a:pt x="8597" y="87485"/>
                        <a:pt x="1337" y="59373"/>
                      </a:cubicBezTo>
                      <a:cubicBezTo>
                        <a:pt x="-7537" y="25943"/>
                        <a:pt x="29572" y="2390"/>
                        <a:pt x="59421" y="110"/>
                      </a:cubicBezTo>
                      <a:cubicBezTo>
                        <a:pt x="99757" y="-2169"/>
                        <a:pt x="127186" y="31261"/>
                        <a:pt x="116699" y="64692"/>
                      </a:cubicBezTo>
                      <a:close/>
                    </a:path>
                  </a:pathLst>
                </a:custGeom>
                <a:solidFill>
                  <a:srgbClr val="E26AA8"/>
                </a:solidFill>
                <a:ln w="4185" cap="flat">
                  <a:noFill/>
                  <a:prstDash val="solid"/>
                  <a:miter/>
                </a:ln>
              </p:spPr>
              <p:txBody>
                <a:bodyPr rtlCol="0" anchor="ctr"/>
                <a:lstStyle/>
                <a:p>
                  <a:endParaRPr lang="en-GB" dirty="0"/>
                </a:p>
              </p:txBody>
            </p:sp>
            <p:sp>
              <p:nvSpPr>
                <p:cNvPr id="3204" name="Free-form: Shape 3203">
                  <a:extLst>
                    <a:ext uri="{FF2B5EF4-FFF2-40B4-BE49-F238E27FC236}">
                      <a16:creationId xmlns:a16="http://schemas.microsoft.com/office/drawing/2014/main" id="{4E015FD1-646C-1450-78A6-74946DE70702}"/>
                    </a:ext>
                  </a:extLst>
                </p:cNvPr>
                <p:cNvSpPr/>
                <p:nvPr/>
              </p:nvSpPr>
              <p:spPr>
                <a:xfrm>
                  <a:off x="9613546" y="2290923"/>
                  <a:ext cx="42464" cy="30337"/>
                </a:xfrm>
                <a:custGeom>
                  <a:avLst/>
                  <a:gdLst>
                    <a:gd name="connsiteX0" fmla="*/ 42428 w 42464"/>
                    <a:gd name="connsiteY0" fmla="*/ 10294 h 30337"/>
                    <a:gd name="connsiteX1" fmla="*/ 27100 w 42464"/>
                    <a:gd name="connsiteY1" fmla="*/ 26250 h 30337"/>
                    <a:gd name="connsiteX2" fmla="*/ 3706 w 42464"/>
                    <a:gd name="connsiteY2" fmla="*/ 24730 h 30337"/>
                    <a:gd name="connsiteX3" fmla="*/ 14999 w 42464"/>
                    <a:gd name="connsiteY3" fmla="*/ 417 h 30337"/>
                    <a:gd name="connsiteX4" fmla="*/ 42428 w 42464"/>
                    <a:gd name="connsiteY4" fmla="*/ 10294 h 3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 h="30337">
                      <a:moveTo>
                        <a:pt x="42428" y="10294"/>
                      </a:moveTo>
                      <a:cubicBezTo>
                        <a:pt x="42428" y="15613"/>
                        <a:pt x="34361" y="20931"/>
                        <a:pt x="27100" y="26250"/>
                      </a:cubicBezTo>
                      <a:cubicBezTo>
                        <a:pt x="19840" y="31568"/>
                        <a:pt x="10966" y="32328"/>
                        <a:pt x="3706" y="24730"/>
                      </a:cubicBezTo>
                      <a:cubicBezTo>
                        <a:pt x="-3555" y="17132"/>
                        <a:pt x="-328" y="3456"/>
                        <a:pt x="14999" y="417"/>
                      </a:cubicBezTo>
                      <a:cubicBezTo>
                        <a:pt x="30327" y="-1862"/>
                        <a:pt x="43235" y="5735"/>
                        <a:pt x="42428" y="10294"/>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205" name="Free-form: Shape 3204">
                  <a:extLst>
                    <a:ext uri="{FF2B5EF4-FFF2-40B4-BE49-F238E27FC236}">
                      <a16:creationId xmlns:a16="http://schemas.microsoft.com/office/drawing/2014/main" id="{D566B5DF-9A14-4ADB-CD8B-8458C7FC082C}"/>
                    </a:ext>
                  </a:extLst>
                </p:cNvPr>
                <p:cNvSpPr/>
                <p:nvPr/>
              </p:nvSpPr>
              <p:spPr>
                <a:xfrm>
                  <a:off x="9607571" y="2276904"/>
                  <a:ext cx="108797" cy="107169"/>
                </a:xfrm>
                <a:custGeom>
                  <a:avLst/>
                  <a:gdLst>
                    <a:gd name="connsiteX0" fmla="*/ 87126 w 108797"/>
                    <a:gd name="connsiteY0" fmla="*/ 0 h 107169"/>
                    <a:gd name="connsiteX1" fmla="*/ 88740 w 108797"/>
                    <a:gd name="connsiteY1" fmla="*/ 28112 h 107169"/>
                    <a:gd name="connsiteX2" fmla="*/ 29042 w 108797"/>
                    <a:gd name="connsiteY2" fmla="*/ 82056 h 107169"/>
                    <a:gd name="connsiteX3" fmla="*/ 0 w 108797"/>
                    <a:gd name="connsiteY3" fmla="*/ 69140 h 107169"/>
                    <a:gd name="connsiteX4" fmla="*/ 46790 w 108797"/>
                    <a:gd name="connsiteY4" fmla="*/ 106369 h 107169"/>
                    <a:gd name="connsiteX5" fmla="*/ 106488 w 108797"/>
                    <a:gd name="connsiteY5" fmla="*/ 54704 h 107169"/>
                    <a:gd name="connsiteX6" fmla="*/ 87126 w 108797"/>
                    <a:gd name="connsiteY6" fmla="*/ 0 h 1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97" h="107169">
                      <a:moveTo>
                        <a:pt x="87126" y="0"/>
                      </a:moveTo>
                      <a:cubicBezTo>
                        <a:pt x="90353" y="8358"/>
                        <a:pt x="90353" y="18235"/>
                        <a:pt x="88740" y="28112"/>
                      </a:cubicBezTo>
                      <a:cubicBezTo>
                        <a:pt x="82286" y="56984"/>
                        <a:pt x="58891" y="87375"/>
                        <a:pt x="29042" y="82056"/>
                      </a:cubicBezTo>
                      <a:cubicBezTo>
                        <a:pt x="19361" y="80537"/>
                        <a:pt x="9681" y="75978"/>
                        <a:pt x="0" y="69140"/>
                      </a:cubicBezTo>
                      <a:cubicBezTo>
                        <a:pt x="12101" y="88894"/>
                        <a:pt x="29849" y="102571"/>
                        <a:pt x="46790" y="106369"/>
                      </a:cubicBezTo>
                      <a:cubicBezTo>
                        <a:pt x="74219" y="112448"/>
                        <a:pt x="98420" y="82816"/>
                        <a:pt x="106488" y="54704"/>
                      </a:cubicBezTo>
                      <a:cubicBezTo>
                        <a:pt x="112941" y="33430"/>
                        <a:pt x="105681" y="12157"/>
                        <a:pt x="87126"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4" name="Graphic 294">
              <a:extLst>
                <a:ext uri="{FF2B5EF4-FFF2-40B4-BE49-F238E27FC236}">
                  <a16:creationId xmlns:a16="http://schemas.microsoft.com/office/drawing/2014/main" id="{BFC00B6F-914A-A234-58E6-A9F5AF54D948}"/>
                </a:ext>
              </a:extLst>
            </p:cNvPr>
            <p:cNvGrpSpPr/>
            <p:nvPr/>
          </p:nvGrpSpPr>
          <p:grpSpPr>
            <a:xfrm>
              <a:off x="7537581" y="1980889"/>
              <a:ext cx="578706" cy="674234"/>
              <a:chOff x="9794032" y="1971850"/>
              <a:chExt cx="613201" cy="687949"/>
            </a:xfrm>
          </p:grpSpPr>
          <p:sp>
            <p:nvSpPr>
              <p:cNvPr id="3168" name="Free-form: Shape 3167">
                <a:extLst>
                  <a:ext uri="{FF2B5EF4-FFF2-40B4-BE49-F238E27FC236}">
                    <a16:creationId xmlns:a16="http://schemas.microsoft.com/office/drawing/2014/main" id="{4DF2315C-B19D-0F12-3144-E7C00701E22E}"/>
                  </a:ext>
                </a:extLst>
              </p:cNvPr>
              <p:cNvSpPr/>
              <p:nvPr/>
            </p:nvSpPr>
            <p:spPr>
              <a:xfrm>
                <a:off x="9794032" y="1971850"/>
                <a:ext cx="317531" cy="510383"/>
              </a:xfrm>
              <a:custGeom>
                <a:avLst/>
                <a:gdLst>
                  <a:gd name="connsiteX0" fmla="*/ 283859 w 317531"/>
                  <a:gd name="connsiteY0" fmla="*/ 101432 h 510383"/>
                  <a:gd name="connsiteX1" fmla="*/ 273372 w 317531"/>
                  <a:gd name="connsiteY1" fmla="*/ 60404 h 510383"/>
                  <a:gd name="connsiteX2" fmla="*/ 258851 w 317531"/>
                  <a:gd name="connsiteY2" fmla="*/ 7219 h 510383"/>
                  <a:gd name="connsiteX3" fmla="*/ 249170 w 317531"/>
                  <a:gd name="connsiteY3" fmla="*/ 60404 h 510383"/>
                  <a:gd name="connsiteX4" fmla="*/ 229002 w 317531"/>
                  <a:gd name="connsiteY4" fmla="*/ 81678 h 510383"/>
                  <a:gd name="connsiteX5" fmla="*/ 229002 w 317531"/>
                  <a:gd name="connsiteY5" fmla="*/ 55845 h 510383"/>
                  <a:gd name="connsiteX6" fmla="*/ 216901 w 317531"/>
                  <a:gd name="connsiteY6" fmla="*/ 2661 h 510383"/>
                  <a:gd name="connsiteX7" fmla="*/ 204800 w 317531"/>
                  <a:gd name="connsiteY7" fmla="*/ 64203 h 510383"/>
                  <a:gd name="connsiteX8" fmla="*/ 201573 w 317531"/>
                  <a:gd name="connsiteY8" fmla="*/ 84717 h 510383"/>
                  <a:gd name="connsiteX9" fmla="*/ 184632 w 317531"/>
                  <a:gd name="connsiteY9" fmla="*/ 74840 h 510383"/>
                  <a:gd name="connsiteX10" fmla="*/ 185439 w 317531"/>
                  <a:gd name="connsiteY10" fmla="*/ 53566 h 510383"/>
                  <a:gd name="connsiteX11" fmla="*/ 174145 w 317531"/>
                  <a:gd name="connsiteY11" fmla="*/ 1141 h 510383"/>
                  <a:gd name="connsiteX12" fmla="*/ 162851 w 317531"/>
                  <a:gd name="connsiteY12" fmla="*/ 61164 h 510383"/>
                  <a:gd name="connsiteX13" fmla="*/ 160431 w 317531"/>
                  <a:gd name="connsiteY13" fmla="*/ 82438 h 510383"/>
                  <a:gd name="connsiteX14" fmla="*/ 149136 w 317531"/>
                  <a:gd name="connsiteY14" fmla="*/ 90036 h 510383"/>
                  <a:gd name="connsiteX15" fmla="*/ 146716 w 317531"/>
                  <a:gd name="connsiteY15" fmla="*/ 55086 h 510383"/>
                  <a:gd name="connsiteX16" fmla="*/ 137035 w 317531"/>
                  <a:gd name="connsiteY16" fmla="*/ 1901 h 510383"/>
                  <a:gd name="connsiteX17" fmla="*/ 127355 w 317531"/>
                  <a:gd name="connsiteY17" fmla="*/ 63443 h 510383"/>
                  <a:gd name="connsiteX18" fmla="*/ 123321 w 317531"/>
                  <a:gd name="connsiteY18" fmla="*/ 90036 h 510383"/>
                  <a:gd name="connsiteX19" fmla="*/ 107187 w 317531"/>
                  <a:gd name="connsiteY19" fmla="*/ 61924 h 510383"/>
                  <a:gd name="connsiteX20" fmla="*/ 97506 w 317531"/>
                  <a:gd name="connsiteY20" fmla="*/ 9499 h 510383"/>
                  <a:gd name="connsiteX21" fmla="*/ 87825 w 317531"/>
                  <a:gd name="connsiteY21" fmla="*/ 71801 h 510383"/>
                  <a:gd name="connsiteX22" fmla="*/ 86212 w 317531"/>
                  <a:gd name="connsiteY22" fmla="*/ 92315 h 510383"/>
                  <a:gd name="connsiteX23" fmla="*/ 71691 w 317531"/>
                  <a:gd name="connsiteY23" fmla="*/ 80918 h 510383"/>
                  <a:gd name="connsiteX24" fmla="*/ 71691 w 317531"/>
                  <a:gd name="connsiteY24" fmla="*/ 55845 h 510383"/>
                  <a:gd name="connsiteX25" fmla="*/ 57170 w 317531"/>
                  <a:gd name="connsiteY25" fmla="*/ 2661 h 510383"/>
                  <a:gd name="connsiteX26" fmla="*/ 42649 w 317531"/>
                  <a:gd name="connsiteY26" fmla="*/ 64203 h 510383"/>
                  <a:gd name="connsiteX27" fmla="*/ 27321 w 317531"/>
                  <a:gd name="connsiteY27" fmla="*/ 108270 h 510383"/>
                  <a:gd name="connsiteX28" fmla="*/ 9573 w 317531"/>
                  <a:gd name="connsiteY28" fmla="*/ 290618 h 510383"/>
                  <a:gd name="connsiteX29" fmla="*/ 35388 w 317531"/>
                  <a:gd name="connsiteY29" fmla="*/ 504116 h 510383"/>
                  <a:gd name="connsiteX30" fmla="*/ 145910 w 317531"/>
                  <a:gd name="connsiteY30" fmla="*/ 504876 h 510383"/>
                  <a:gd name="connsiteX31" fmla="*/ 292733 w 317531"/>
                  <a:gd name="connsiteY31" fmla="*/ 495759 h 510383"/>
                  <a:gd name="connsiteX32" fmla="*/ 298380 w 317531"/>
                  <a:gd name="connsiteY32" fmla="*/ 490440 h 510383"/>
                  <a:gd name="connsiteX33" fmla="*/ 307254 w 317531"/>
                  <a:gd name="connsiteY33" fmla="*/ 388630 h 510383"/>
                  <a:gd name="connsiteX34" fmla="*/ 283859 w 317531"/>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531" h="510383">
                    <a:moveTo>
                      <a:pt x="283859" y="101432"/>
                    </a:moveTo>
                    <a:cubicBezTo>
                      <a:pt x="270145" y="89276"/>
                      <a:pt x="271758" y="78639"/>
                      <a:pt x="273372" y="60404"/>
                    </a:cubicBezTo>
                    <a:cubicBezTo>
                      <a:pt x="274986" y="42169"/>
                      <a:pt x="281439" y="7219"/>
                      <a:pt x="258851" y="7219"/>
                    </a:cubicBezTo>
                    <a:cubicBezTo>
                      <a:pt x="236262"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4800" y="69521"/>
                      <a:pt x="205607" y="80918"/>
                      <a:pt x="201573" y="84717"/>
                    </a:cubicBezTo>
                    <a:cubicBezTo>
                      <a:pt x="193506" y="93075"/>
                      <a:pt x="187052" y="83198"/>
                      <a:pt x="184632" y="74840"/>
                    </a:cubicBezTo>
                    <a:cubicBezTo>
                      <a:pt x="183019" y="68002"/>
                      <a:pt x="184632" y="60404"/>
                      <a:pt x="185439" y="53566"/>
                    </a:cubicBezTo>
                    <a:cubicBezTo>
                      <a:pt x="187052" y="36851"/>
                      <a:pt x="192700" y="10259"/>
                      <a:pt x="174145" y="1141"/>
                    </a:cubicBezTo>
                    <a:cubicBezTo>
                      <a:pt x="155590" y="-7976"/>
                      <a:pt x="161237" y="39890"/>
                      <a:pt x="162851" y="61164"/>
                    </a:cubicBezTo>
                    <a:cubicBezTo>
                      <a:pt x="162851" y="68002"/>
                      <a:pt x="162851" y="75600"/>
                      <a:pt x="160431" y="82438"/>
                    </a:cubicBezTo>
                    <a:cubicBezTo>
                      <a:pt x="158011" y="89276"/>
                      <a:pt x="154783" y="95354"/>
                      <a:pt x="149136" y="90036"/>
                    </a:cubicBezTo>
                    <a:cubicBezTo>
                      <a:pt x="141876" y="83957"/>
                      <a:pt x="145910" y="62683"/>
                      <a:pt x="146716" y="55086"/>
                    </a:cubicBezTo>
                    <a:cubicBezTo>
                      <a:pt x="147523" y="36851"/>
                      <a:pt x="152363" y="1901"/>
                      <a:pt x="137035" y="1901"/>
                    </a:cubicBezTo>
                    <a:cubicBezTo>
                      <a:pt x="121708" y="1901"/>
                      <a:pt x="125742" y="42929"/>
                      <a:pt x="127355" y="63443"/>
                    </a:cubicBezTo>
                    <a:cubicBezTo>
                      <a:pt x="127355" y="70281"/>
                      <a:pt x="127355" y="83957"/>
                      <a:pt x="123321" y="90036"/>
                    </a:cubicBezTo>
                    <a:cubicBezTo>
                      <a:pt x="109607" y="109790"/>
                      <a:pt x="106380" y="68762"/>
                      <a:pt x="107187" y="61924"/>
                    </a:cubicBezTo>
                    <a:cubicBezTo>
                      <a:pt x="108800" y="45208"/>
                      <a:pt x="116061" y="13298"/>
                      <a:pt x="97506" y="9499"/>
                    </a:cubicBezTo>
                    <a:cubicBezTo>
                      <a:pt x="78951" y="5700"/>
                      <a:pt x="86212" y="50527"/>
                      <a:pt x="87825" y="71801"/>
                    </a:cubicBezTo>
                    <a:cubicBezTo>
                      <a:pt x="87825"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1" y="2661"/>
                      <a:pt x="41036" y="43689"/>
                      <a:pt x="42649" y="64203"/>
                    </a:cubicBezTo>
                    <a:cubicBezTo>
                      <a:pt x="44262" y="84717"/>
                      <a:pt x="27321" y="108270"/>
                      <a:pt x="27321" y="108270"/>
                    </a:cubicBezTo>
                    <a:cubicBezTo>
                      <a:pt x="-21082" y="138662"/>
                      <a:pt x="9573" y="234394"/>
                      <a:pt x="9573" y="290618"/>
                    </a:cubicBezTo>
                    <a:cubicBezTo>
                      <a:pt x="9573" y="334685"/>
                      <a:pt x="-16242" y="488161"/>
                      <a:pt x="35388" y="504116"/>
                    </a:cubicBezTo>
                    <a:cubicBezTo>
                      <a:pt x="65237" y="513234"/>
                      <a:pt x="114447" y="504116"/>
                      <a:pt x="145910" y="504876"/>
                    </a:cubicBezTo>
                    <a:cubicBezTo>
                      <a:pt x="182212" y="506396"/>
                      <a:pt x="262078" y="520832"/>
                      <a:pt x="292733" y="495759"/>
                    </a:cubicBezTo>
                    <a:cubicBezTo>
                      <a:pt x="294347" y="494239"/>
                      <a:pt x="296767" y="491960"/>
                      <a:pt x="298380" y="490440"/>
                    </a:cubicBezTo>
                    <a:cubicBezTo>
                      <a:pt x="319355" y="465368"/>
                      <a:pt x="308061" y="417501"/>
                      <a:pt x="307254" y="388630"/>
                    </a:cubicBezTo>
                    <a:cubicBezTo>
                      <a:pt x="307254" y="332406"/>
                      <a:pt x="341943" y="140941"/>
                      <a:pt x="283859" y="101432"/>
                    </a:cubicBezTo>
                    <a:close/>
                  </a:path>
                </a:pathLst>
              </a:custGeom>
              <a:solidFill>
                <a:srgbClr val="F6BD99"/>
              </a:solidFill>
              <a:ln w="4185" cap="flat">
                <a:noFill/>
                <a:prstDash val="solid"/>
                <a:miter/>
              </a:ln>
            </p:spPr>
            <p:txBody>
              <a:bodyPr rtlCol="0" anchor="ctr"/>
              <a:lstStyle/>
              <a:p>
                <a:endParaRPr lang="en-GB" dirty="0"/>
              </a:p>
            </p:txBody>
          </p:sp>
          <p:sp>
            <p:nvSpPr>
              <p:cNvPr id="3170" name="Free-form: Shape 3169">
                <a:extLst>
                  <a:ext uri="{FF2B5EF4-FFF2-40B4-BE49-F238E27FC236}">
                    <a16:creationId xmlns:a16="http://schemas.microsoft.com/office/drawing/2014/main" id="{024F0EAB-CD9F-1D02-C948-41F5BDA530DE}"/>
                  </a:ext>
                </a:extLst>
              </p:cNvPr>
              <p:cNvSpPr/>
              <p:nvPr/>
            </p:nvSpPr>
            <p:spPr>
              <a:xfrm>
                <a:off x="9798765" y="2074042"/>
                <a:ext cx="313408" cy="409711"/>
              </a:xfrm>
              <a:custGeom>
                <a:avLst/>
                <a:gdLst>
                  <a:gd name="connsiteX0" fmla="*/ 248471 w 313408"/>
                  <a:gd name="connsiteY0" fmla="*/ 309231 h 409711"/>
                  <a:gd name="connsiteX1" fmla="*/ 237177 w 313408"/>
                  <a:gd name="connsiteY1" fmla="*/ 325186 h 409711"/>
                  <a:gd name="connsiteX2" fmla="*/ 150857 w 313408"/>
                  <a:gd name="connsiteY2" fmla="*/ 349499 h 409711"/>
                  <a:gd name="connsiteX3" fmla="*/ 103261 w 313408"/>
                  <a:gd name="connsiteY3" fmla="*/ 349499 h 409711"/>
                  <a:gd name="connsiteX4" fmla="*/ 52437 w 313408"/>
                  <a:gd name="connsiteY4" fmla="*/ 322907 h 409711"/>
                  <a:gd name="connsiteX5" fmla="*/ 23395 w 313408"/>
                  <a:gd name="connsiteY5" fmla="*/ 244650 h 409711"/>
                  <a:gd name="connsiteX6" fmla="*/ 23395 w 313408"/>
                  <a:gd name="connsiteY6" fmla="*/ 154236 h 409711"/>
                  <a:gd name="connsiteX7" fmla="*/ 0 w 313408"/>
                  <a:gd name="connsiteY7" fmla="*/ 123844 h 409711"/>
                  <a:gd name="connsiteX8" fmla="*/ 6454 w 313408"/>
                  <a:gd name="connsiteY8" fmla="*/ 189945 h 409711"/>
                  <a:gd name="connsiteX9" fmla="*/ 32269 w 313408"/>
                  <a:gd name="connsiteY9" fmla="*/ 403444 h 409711"/>
                  <a:gd name="connsiteX10" fmla="*/ 142790 w 313408"/>
                  <a:gd name="connsiteY10" fmla="*/ 404204 h 409711"/>
                  <a:gd name="connsiteX11" fmla="*/ 289614 w 313408"/>
                  <a:gd name="connsiteY11" fmla="*/ 395086 h 409711"/>
                  <a:gd name="connsiteX12" fmla="*/ 295261 w 313408"/>
                  <a:gd name="connsiteY12" fmla="*/ 389768 h 409711"/>
                  <a:gd name="connsiteX13" fmla="*/ 304135 w 313408"/>
                  <a:gd name="connsiteY13" fmla="*/ 287957 h 409711"/>
                  <a:gd name="connsiteX14" fmla="*/ 279933 w 313408"/>
                  <a:gd name="connsiteY14" fmla="*/ 0 h 409711"/>
                  <a:gd name="connsiteX15" fmla="*/ 274286 w 313408"/>
                  <a:gd name="connsiteY15" fmla="*/ 115487 h 409711"/>
                  <a:gd name="connsiteX16" fmla="*/ 266219 w 313408"/>
                  <a:gd name="connsiteY16" fmla="*/ 215778 h 409711"/>
                  <a:gd name="connsiteX17" fmla="*/ 248471 w 31340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408" h="409711">
                    <a:moveTo>
                      <a:pt x="248471" y="309231"/>
                    </a:moveTo>
                    <a:cubicBezTo>
                      <a:pt x="245244" y="314549"/>
                      <a:pt x="241210" y="319868"/>
                      <a:pt x="237177" y="325186"/>
                    </a:cubicBezTo>
                    <a:cubicBezTo>
                      <a:pt x="215395" y="349499"/>
                      <a:pt x="182320" y="349499"/>
                      <a:pt x="150857" y="349499"/>
                    </a:cubicBezTo>
                    <a:cubicBezTo>
                      <a:pt x="135530" y="349499"/>
                      <a:pt x="118588" y="347980"/>
                      <a:pt x="103261" y="349499"/>
                    </a:cubicBezTo>
                    <a:cubicBezTo>
                      <a:pt x="82286" y="351779"/>
                      <a:pt x="64538" y="337343"/>
                      <a:pt x="52437" y="322907"/>
                    </a:cubicBezTo>
                    <a:cubicBezTo>
                      <a:pt x="29849" y="297834"/>
                      <a:pt x="18555" y="277320"/>
                      <a:pt x="23395" y="244650"/>
                    </a:cubicBezTo>
                    <a:cubicBezTo>
                      <a:pt x="27428" y="215778"/>
                      <a:pt x="35496" y="182348"/>
                      <a:pt x="23395" y="154236"/>
                    </a:cubicBezTo>
                    <a:cubicBezTo>
                      <a:pt x="18555" y="142839"/>
                      <a:pt x="9680" y="132202"/>
                      <a:pt x="0" y="123844"/>
                    </a:cubicBezTo>
                    <a:cubicBezTo>
                      <a:pt x="2420" y="147398"/>
                      <a:pt x="6454" y="170951"/>
                      <a:pt x="6454" y="189945"/>
                    </a:cubicBezTo>
                    <a:cubicBezTo>
                      <a:pt x="6454" y="234013"/>
                      <a:pt x="-19361" y="387488"/>
                      <a:pt x="32269" y="403444"/>
                    </a:cubicBezTo>
                    <a:cubicBezTo>
                      <a:pt x="62117" y="412561"/>
                      <a:pt x="111328" y="403444"/>
                      <a:pt x="142790" y="404204"/>
                    </a:cubicBezTo>
                    <a:cubicBezTo>
                      <a:pt x="179092" y="405723"/>
                      <a:pt x="258958" y="420159"/>
                      <a:pt x="289614" y="395086"/>
                    </a:cubicBezTo>
                    <a:cubicBezTo>
                      <a:pt x="291227" y="393567"/>
                      <a:pt x="293647" y="391287"/>
                      <a:pt x="295261" y="389768"/>
                    </a:cubicBezTo>
                    <a:cubicBezTo>
                      <a:pt x="316236" y="364695"/>
                      <a:pt x="304942" y="316829"/>
                      <a:pt x="304135" y="287957"/>
                    </a:cubicBezTo>
                    <a:cubicBezTo>
                      <a:pt x="302522" y="230214"/>
                      <a:pt x="338018" y="39509"/>
                      <a:pt x="279933" y="0"/>
                    </a:cubicBezTo>
                    <a:cubicBezTo>
                      <a:pt x="279933" y="0"/>
                      <a:pt x="270253" y="61542"/>
                      <a:pt x="274286" y="115487"/>
                    </a:cubicBezTo>
                    <a:cubicBezTo>
                      <a:pt x="276706" y="148917"/>
                      <a:pt x="272673" y="183107"/>
                      <a:pt x="266219" y="215778"/>
                    </a:cubicBezTo>
                    <a:cubicBezTo>
                      <a:pt x="258958" y="246929"/>
                      <a:pt x="266219"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171" name="Graphic 294">
                <a:extLst>
                  <a:ext uri="{FF2B5EF4-FFF2-40B4-BE49-F238E27FC236}">
                    <a16:creationId xmlns:a16="http://schemas.microsoft.com/office/drawing/2014/main" id="{082563BF-C465-D8F7-5084-93D2E42146AD}"/>
                  </a:ext>
                </a:extLst>
              </p:cNvPr>
              <p:cNvGrpSpPr/>
              <p:nvPr/>
            </p:nvGrpSpPr>
            <p:grpSpPr>
              <a:xfrm>
                <a:off x="9851202" y="1975271"/>
                <a:ext cx="378852" cy="148519"/>
                <a:chOff x="9851202" y="1975271"/>
                <a:chExt cx="378852" cy="148519"/>
              </a:xfrm>
              <a:solidFill>
                <a:srgbClr val="F19C67"/>
              </a:solidFill>
            </p:grpSpPr>
            <p:sp>
              <p:nvSpPr>
                <p:cNvPr id="3189" name="Free-form: Shape 3188">
                  <a:extLst>
                    <a:ext uri="{FF2B5EF4-FFF2-40B4-BE49-F238E27FC236}">
                      <a16:creationId xmlns:a16="http://schemas.microsoft.com/office/drawing/2014/main" id="{2EAC55FD-48BD-9537-69FB-37B5BD1B5E54}"/>
                    </a:ext>
                  </a:extLst>
                </p:cNvPr>
                <p:cNvSpPr/>
                <p:nvPr/>
              </p:nvSpPr>
              <p:spPr>
                <a:xfrm>
                  <a:off x="9851202" y="1975271"/>
                  <a:ext cx="32979" cy="105625"/>
                </a:xfrm>
                <a:custGeom>
                  <a:avLst/>
                  <a:gdLst>
                    <a:gd name="connsiteX0" fmla="*/ 8874 w 32979"/>
                    <a:gd name="connsiteY0" fmla="*/ 39509 h 105625"/>
                    <a:gd name="connsiteX1" fmla="*/ 25008 w 32979"/>
                    <a:gd name="connsiteY1" fmla="*/ 105610 h 105625"/>
                    <a:gd name="connsiteX2" fmla="*/ 30655 w 32979"/>
                    <a:gd name="connsiteY2" fmla="*/ 69140 h 105625"/>
                    <a:gd name="connsiteX3" fmla="*/ 29042 w 32979"/>
                    <a:gd name="connsiteY3" fmla="*/ 89654 h 105625"/>
                    <a:gd name="connsiteX4" fmla="*/ 14521 w 32979"/>
                    <a:gd name="connsiteY4" fmla="*/ 78257 h 105625"/>
                    <a:gd name="connsiteX5" fmla="*/ 14521 w 32979"/>
                    <a:gd name="connsiteY5" fmla="*/ 53185 h 105625"/>
                    <a:gd name="connsiteX6" fmla="*/ 0 w 32979"/>
                    <a:gd name="connsiteY6" fmla="*/ 0 h 105625"/>
                    <a:gd name="connsiteX7" fmla="*/ 8874 w 32979"/>
                    <a:gd name="connsiteY7" fmla="*/ 39509 h 1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25">
                      <a:moveTo>
                        <a:pt x="8874" y="39509"/>
                      </a:moveTo>
                      <a:cubicBezTo>
                        <a:pt x="4840" y="74459"/>
                        <a:pt x="12907" y="105610"/>
                        <a:pt x="25008" y="105610"/>
                      </a:cubicBezTo>
                      <a:cubicBezTo>
                        <a:pt x="37109" y="106369"/>
                        <a:pt x="32269" y="79777"/>
                        <a:pt x="30655" y="69140"/>
                      </a:cubicBezTo>
                      <a:cubicBezTo>
                        <a:pt x="30655" y="73699"/>
                        <a:pt x="33075" y="86615"/>
                        <a:pt x="29042" y="89654"/>
                      </a:cubicBezTo>
                      <a:cubicBezTo>
                        <a:pt x="22588" y="94973"/>
                        <a:pt x="16134" y="84336"/>
                        <a:pt x="14521" y="78257"/>
                      </a:cubicBezTo>
                      <a:cubicBezTo>
                        <a:pt x="12101" y="69900"/>
                        <a:pt x="13714" y="60783"/>
                        <a:pt x="14521" y="53185"/>
                      </a:cubicBezTo>
                      <a:cubicBezTo>
                        <a:pt x="16134" y="34950"/>
                        <a:pt x="22588" y="0"/>
                        <a:pt x="0" y="0"/>
                      </a:cubicBezTo>
                      <a:cubicBezTo>
                        <a:pt x="807" y="760"/>
                        <a:pt x="12907" y="4559"/>
                        <a:pt x="8874" y="39509"/>
                      </a:cubicBezTo>
                      <a:close/>
                    </a:path>
                  </a:pathLst>
                </a:custGeom>
                <a:solidFill>
                  <a:srgbClr val="F19C67"/>
                </a:solidFill>
                <a:ln w="4185" cap="flat">
                  <a:noFill/>
                  <a:prstDash val="solid"/>
                  <a:miter/>
                </a:ln>
              </p:spPr>
              <p:txBody>
                <a:bodyPr rtlCol="0" anchor="ctr"/>
                <a:lstStyle/>
                <a:p>
                  <a:endParaRPr lang="en-GB" dirty="0"/>
                </a:p>
              </p:txBody>
            </p:sp>
            <p:sp>
              <p:nvSpPr>
                <p:cNvPr id="3190" name="Free-form: Shape 3189">
                  <a:extLst>
                    <a:ext uri="{FF2B5EF4-FFF2-40B4-BE49-F238E27FC236}">
                      <a16:creationId xmlns:a16="http://schemas.microsoft.com/office/drawing/2014/main" id="{F5BEC0A3-46E9-D1D7-094C-5FF3AD41EA79}"/>
                    </a:ext>
                  </a:extLst>
                </p:cNvPr>
                <p:cNvSpPr/>
                <p:nvPr/>
              </p:nvSpPr>
              <p:spPr>
                <a:xfrm>
                  <a:off x="9891502" y="1982868"/>
                  <a:ext cx="30774" cy="101550"/>
                </a:xfrm>
                <a:custGeom>
                  <a:avLst/>
                  <a:gdLst>
                    <a:gd name="connsiteX0" fmla="*/ 4877 w 30774"/>
                    <a:gd name="connsiteY0" fmla="*/ 41788 h 101550"/>
                    <a:gd name="connsiteX1" fmla="*/ 21818 w 30774"/>
                    <a:gd name="connsiteY1" fmla="*/ 100291 h 101550"/>
                    <a:gd name="connsiteX2" fmla="*/ 29885 w 30774"/>
                    <a:gd name="connsiteY2" fmla="*/ 53944 h 101550"/>
                    <a:gd name="connsiteX3" fmla="*/ 25851 w 30774"/>
                    <a:gd name="connsiteY3" fmla="*/ 80537 h 101550"/>
                    <a:gd name="connsiteX4" fmla="*/ 9717 w 30774"/>
                    <a:gd name="connsiteY4" fmla="*/ 52425 h 101550"/>
                    <a:gd name="connsiteX5" fmla="*/ 37 w 30774"/>
                    <a:gd name="connsiteY5" fmla="*/ 0 h 101550"/>
                    <a:gd name="connsiteX6" fmla="*/ 4877 w 30774"/>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74" h="101550">
                      <a:moveTo>
                        <a:pt x="4877" y="41788"/>
                      </a:moveTo>
                      <a:cubicBezTo>
                        <a:pt x="-2384" y="66861"/>
                        <a:pt x="8910" y="109409"/>
                        <a:pt x="21818" y="100291"/>
                      </a:cubicBezTo>
                      <a:cubicBezTo>
                        <a:pt x="34726" y="91174"/>
                        <a:pt x="29885" y="53944"/>
                        <a:pt x="29885" y="53944"/>
                      </a:cubicBezTo>
                      <a:cubicBezTo>
                        <a:pt x="29885" y="60783"/>
                        <a:pt x="29885" y="74459"/>
                        <a:pt x="25851" y="80537"/>
                      </a:cubicBezTo>
                      <a:cubicBezTo>
                        <a:pt x="12137" y="100291"/>
                        <a:pt x="8910" y="59263"/>
                        <a:pt x="9717" y="52425"/>
                      </a:cubicBezTo>
                      <a:cubicBezTo>
                        <a:pt x="11330" y="35710"/>
                        <a:pt x="18591" y="3799"/>
                        <a:pt x="37" y="0"/>
                      </a:cubicBezTo>
                      <a:cubicBezTo>
                        <a:pt x="-770" y="0"/>
                        <a:pt x="12137" y="16715"/>
                        <a:pt x="4877" y="41788"/>
                      </a:cubicBezTo>
                      <a:close/>
                    </a:path>
                  </a:pathLst>
                </a:custGeom>
                <a:solidFill>
                  <a:srgbClr val="F19C67"/>
                </a:solidFill>
                <a:ln w="4185" cap="flat">
                  <a:noFill/>
                  <a:prstDash val="solid"/>
                  <a:miter/>
                </a:ln>
              </p:spPr>
              <p:txBody>
                <a:bodyPr rtlCol="0" anchor="ctr"/>
                <a:lstStyle/>
                <a:p>
                  <a:endParaRPr lang="en-GB" dirty="0"/>
                </a:p>
              </p:txBody>
            </p:sp>
            <p:sp>
              <p:nvSpPr>
                <p:cNvPr id="3191" name="Free-form: Shape 3190">
                  <a:extLst>
                    <a:ext uri="{FF2B5EF4-FFF2-40B4-BE49-F238E27FC236}">
                      <a16:creationId xmlns:a16="http://schemas.microsoft.com/office/drawing/2014/main" id="{1C10996B-A0C8-0D6D-CC69-CA06CA5B8FB7}"/>
                    </a:ext>
                  </a:extLst>
                </p:cNvPr>
                <p:cNvSpPr/>
                <p:nvPr/>
              </p:nvSpPr>
              <p:spPr>
                <a:xfrm>
                  <a:off x="9936804" y="2024656"/>
                  <a:ext cx="21748" cy="57696"/>
                </a:xfrm>
                <a:custGeom>
                  <a:avLst/>
                  <a:gdLst>
                    <a:gd name="connsiteX0" fmla="*/ 3944 w 21748"/>
                    <a:gd name="connsiteY0" fmla="*/ 56984 h 57696"/>
                    <a:gd name="connsiteX1" fmla="*/ 20078 w 21748"/>
                    <a:gd name="connsiteY1" fmla="*/ 9877 h 57696"/>
                    <a:gd name="connsiteX2" fmla="*/ 17658 w 21748"/>
                    <a:gd name="connsiteY2" fmla="*/ 31151 h 57696"/>
                    <a:gd name="connsiteX3" fmla="*/ 6364 w 21748"/>
                    <a:gd name="connsiteY3" fmla="*/ 38749 h 57696"/>
                    <a:gd name="connsiteX4" fmla="*/ 3944 w 21748"/>
                    <a:gd name="connsiteY4" fmla="*/ 3799 h 57696"/>
                    <a:gd name="connsiteX5" fmla="*/ 3944 w 21748"/>
                    <a:gd name="connsiteY5" fmla="*/ 0 h 57696"/>
                    <a:gd name="connsiteX6" fmla="*/ 3944 w 21748"/>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8" h="57696">
                      <a:moveTo>
                        <a:pt x="3944" y="56984"/>
                      </a:moveTo>
                      <a:cubicBezTo>
                        <a:pt x="12818" y="61542"/>
                        <a:pt x="26532" y="44067"/>
                        <a:pt x="20078" y="9877"/>
                      </a:cubicBezTo>
                      <a:cubicBezTo>
                        <a:pt x="20078" y="16715"/>
                        <a:pt x="20078" y="24313"/>
                        <a:pt x="17658" y="31151"/>
                      </a:cubicBezTo>
                      <a:cubicBezTo>
                        <a:pt x="15238" y="37989"/>
                        <a:pt x="12011" y="44067"/>
                        <a:pt x="6364" y="38749"/>
                      </a:cubicBezTo>
                      <a:cubicBezTo>
                        <a:pt x="-896" y="32671"/>
                        <a:pt x="3137" y="11397"/>
                        <a:pt x="3944" y="3799"/>
                      </a:cubicBezTo>
                      <a:cubicBezTo>
                        <a:pt x="3944" y="2279"/>
                        <a:pt x="3944" y="1520"/>
                        <a:pt x="3944" y="0"/>
                      </a:cubicBezTo>
                      <a:cubicBezTo>
                        <a:pt x="3944" y="0"/>
                        <a:pt x="-4930" y="52425"/>
                        <a:pt x="3944" y="56984"/>
                      </a:cubicBezTo>
                      <a:close/>
                    </a:path>
                  </a:pathLst>
                </a:custGeom>
                <a:solidFill>
                  <a:srgbClr val="F19C67"/>
                </a:solidFill>
                <a:ln w="4185" cap="flat">
                  <a:noFill/>
                  <a:prstDash val="solid"/>
                  <a:miter/>
                </a:ln>
              </p:spPr>
              <p:txBody>
                <a:bodyPr rtlCol="0" anchor="ctr"/>
                <a:lstStyle/>
                <a:p>
                  <a:endParaRPr lang="en-GB" dirty="0"/>
                </a:p>
              </p:txBody>
            </p:sp>
            <p:sp>
              <p:nvSpPr>
                <p:cNvPr id="3192" name="Free-form: Shape 3191">
                  <a:extLst>
                    <a:ext uri="{FF2B5EF4-FFF2-40B4-BE49-F238E27FC236}">
                      <a16:creationId xmlns:a16="http://schemas.microsoft.com/office/drawing/2014/main" id="{41B89B2F-D9B2-2B96-78FE-9E31153D8EA7}"/>
                    </a:ext>
                  </a:extLst>
                </p:cNvPr>
                <p:cNvSpPr/>
                <p:nvPr/>
              </p:nvSpPr>
              <p:spPr>
                <a:xfrm>
                  <a:off x="9970937" y="1983628"/>
                  <a:ext cx="28253" cy="98011"/>
                </a:xfrm>
                <a:custGeom>
                  <a:avLst/>
                  <a:gdLst>
                    <a:gd name="connsiteX0" fmla="*/ 18214 w 28253"/>
                    <a:gd name="connsiteY0" fmla="*/ 98012 h 98011"/>
                    <a:gd name="connsiteX1" fmla="*/ 27895 w 28253"/>
                    <a:gd name="connsiteY1" fmla="*/ 65341 h 98011"/>
                    <a:gd name="connsiteX2" fmla="*/ 27895 w 28253"/>
                    <a:gd name="connsiteY2" fmla="*/ 65341 h 98011"/>
                    <a:gd name="connsiteX3" fmla="*/ 24668 w 28253"/>
                    <a:gd name="connsiteY3" fmla="*/ 74459 h 98011"/>
                    <a:gd name="connsiteX4" fmla="*/ 7727 w 28253"/>
                    <a:gd name="connsiteY4" fmla="*/ 64581 h 98011"/>
                    <a:gd name="connsiteX5" fmla="*/ 8533 w 28253"/>
                    <a:gd name="connsiteY5" fmla="*/ 43308 h 98011"/>
                    <a:gd name="connsiteX6" fmla="*/ 10147 w 28253"/>
                    <a:gd name="connsiteY6" fmla="*/ 10637 h 98011"/>
                    <a:gd name="connsiteX7" fmla="*/ 6920 w 28253"/>
                    <a:gd name="connsiteY7" fmla="*/ 0 h 98011"/>
                    <a:gd name="connsiteX8" fmla="*/ 6920 w 28253"/>
                    <a:gd name="connsiteY8" fmla="*/ 0 h 98011"/>
                    <a:gd name="connsiteX9" fmla="*/ 1273 w 28253"/>
                    <a:gd name="connsiteY9" fmla="*/ 56224 h 98011"/>
                    <a:gd name="connsiteX10" fmla="*/ 18214 w 28253"/>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3" h="98011">
                      <a:moveTo>
                        <a:pt x="18214" y="98012"/>
                      </a:moveTo>
                      <a:cubicBezTo>
                        <a:pt x="31121" y="97252"/>
                        <a:pt x="27895" y="65341"/>
                        <a:pt x="27895" y="65341"/>
                      </a:cubicBezTo>
                      <a:lnTo>
                        <a:pt x="27895" y="65341"/>
                      </a:lnTo>
                      <a:cubicBezTo>
                        <a:pt x="27895" y="69140"/>
                        <a:pt x="26281" y="72179"/>
                        <a:pt x="24668" y="74459"/>
                      </a:cubicBezTo>
                      <a:cubicBezTo>
                        <a:pt x="16600" y="82816"/>
                        <a:pt x="10147" y="72939"/>
                        <a:pt x="7727" y="64581"/>
                      </a:cubicBezTo>
                      <a:cubicBezTo>
                        <a:pt x="6113" y="57743"/>
                        <a:pt x="7727" y="50146"/>
                        <a:pt x="8533" y="43308"/>
                      </a:cubicBezTo>
                      <a:cubicBezTo>
                        <a:pt x="9340" y="34190"/>
                        <a:pt x="11760" y="21274"/>
                        <a:pt x="10147" y="10637"/>
                      </a:cubicBezTo>
                      <a:lnTo>
                        <a:pt x="6920" y="0"/>
                      </a:lnTo>
                      <a:lnTo>
                        <a:pt x="6920" y="0"/>
                      </a:lnTo>
                      <a:cubicBezTo>
                        <a:pt x="6920" y="1520"/>
                        <a:pt x="6920" y="34950"/>
                        <a:pt x="1273" y="56224"/>
                      </a:cubicBezTo>
                      <a:cubicBezTo>
                        <a:pt x="-3568" y="77498"/>
                        <a:pt x="6113" y="98012"/>
                        <a:pt x="18214" y="98012"/>
                      </a:cubicBezTo>
                      <a:close/>
                    </a:path>
                  </a:pathLst>
                </a:custGeom>
                <a:solidFill>
                  <a:srgbClr val="F19C67"/>
                </a:solidFill>
                <a:ln w="4185" cap="flat">
                  <a:noFill/>
                  <a:prstDash val="solid"/>
                  <a:miter/>
                </a:ln>
              </p:spPr>
              <p:txBody>
                <a:bodyPr rtlCol="0" anchor="ctr"/>
                <a:lstStyle/>
                <a:p>
                  <a:endParaRPr lang="en-GB" dirty="0"/>
                </a:p>
              </p:txBody>
            </p:sp>
            <p:sp>
              <p:nvSpPr>
                <p:cNvPr id="3193" name="Free-form: Shape 3192">
                  <a:extLst>
                    <a:ext uri="{FF2B5EF4-FFF2-40B4-BE49-F238E27FC236}">
                      <a16:creationId xmlns:a16="http://schemas.microsoft.com/office/drawing/2014/main" id="{756E0D04-47A5-BDF7-B707-29D26AE883F1}"/>
                    </a:ext>
                  </a:extLst>
                </p:cNvPr>
                <p:cNvSpPr/>
                <p:nvPr/>
              </p:nvSpPr>
              <p:spPr>
                <a:xfrm>
                  <a:off x="10016999" y="2010221"/>
                  <a:ext cx="30759" cy="75563"/>
                </a:xfrm>
                <a:custGeom>
                  <a:avLst/>
                  <a:gdLst>
                    <a:gd name="connsiteX0" fmla="*/ 387 w 30759"/>
                    <a:gd name="connsiteY0" fmla="*/ 50905 h 75563"/>
                    <a:gd name="connsiteX1" fmla="*/ 22975 w 30759"/>
                    <a:gd name="connsiteY1" fmla="*/ 75218 h 75563"/>
                    <a:gd name="connsiteX2" fmla="*/ 24589 w 30759"/>
                    <a:gd name="connsiteY2" fmla="*/ 0 h 75563"/>
                    <a:gd name="connsiteX3" fmla="*/ 24589 w 30759"/>
                    <a:gd name="connsiteY3" fmla="*/ 0 h 75563"/>
                    <a:gd name="connsiteX4" fmla="*/ 27816 w 30759"/>
                    <a:gd name="connsiteY4" fmla="*/ 22034 h 75563"/>
                    <a:gd name="connsiteX5" fmla="*/ 7648 w 30759"/>
                    <a:gd name="connsiteY5" fmla="*/ 43308 h 75563"/>
                    <a:gd name="connsiteX6" fmla="*/ 7648 w 30759"/>
                    <a:gd name="connsiteY6" fmla="*/ 17475 h 75563"/>
                    <a:gd name="connsiteX7" fmla="*/ 8455 w 30759"/>
                    <a:gd name="connsiteY7" fmla="*/ 5318 h 75563"/>
                    <a:gd name="connsiteX8" fmla="*/ 8455 w 30759"/>
                    <a:gd name="connsiteY8" fmla="*/ 5318 h 75563"/>
                    <a:gd name="connsiteX9" fmla="*/ 387 w 30759"/>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59" h="75563">
                      <a:moveTo>
                        <a:pt x="387" y="50905"/>
                      </a:moveTo>
                      <a:cubicBezTo>
                        <a:pt x="2807" y="68380"/>
                        <a:pt x="16522" y="77498"/>
                        <a:pt x="22975" y="75218"/>
                      </a:cubicBezTo>
                      <a:cubicBezTo>
                        <a:pt x="29429" y="73699"/>
                        <a:pt x="35883" y="27352"/>
                        <a:pt x="24589" y="0"/>
                      </a:cubicBezTo>
                      <a:lnTo>
                        <a:pt x="24589" y="0"/>
                      </a:lnTo>
                      <a:cubicBezTo>
                        <a:pt x="25396" y="7598"/>
                        <a:pt x="27009" y="15955"/>
                        <a:pt x="27816" y="22034"/>
                      </a:cubicBezTo>
                      <a:cubicBezTo>
                        <a:pt x="28623" y="32671"/>
                        <a:pt x="18942" y="69140"/>
                        <a:pt x="7648" y="43308"/>
                      </a:cubicBezTo>
                      <a:cubicBezTo>
                        <a:pt x="4421" y="35710"/>
                        <a:pt x="6841" y="25073"/>
                        <a:pt x="7648" y="17475"/>
                      </a:cubicBezTo>
                      <a:cubicBezTo>
                        <a:pt x="7648" y="13676"/>
                        <a:pt x="8455" y="9117"/>
                        <a:pt x="8455" y="5318"/>
                      </a:cubicBezTo>
                      <a:lnTo>
                        <a:pt x="8455" y="5318"/>
                      </a:lnTo>
                      <a:cubicBezTo>
                        <a:pt x="7648" y="6078"/>
                        <a:pt x="-2033" y="33430"/>
                        <a:pt x="387"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172" name="Graphic 294">
                <a:extLst>
                  <a:ext uri="{FF2B5EF4-FFF2-40B4-BE49-F238E27FC236}">
                    <a16:creationId xmlns:a16="http://schemas.microsoft.com/office/drawing/2014/main" id="{6C1B5AD2-8BFF-4C5A-7C2F-5C98F82F47B0}"/>
                  </a:ext>
                </a:extLst>
              </p:cNvPr>
              <p:cNvGrpSpPr/>
              <p:nvPr/>
            </p:nvGrpSpPr>
            <p:grpSpPr>
              <a:xfrm>
                <a:off x="9863450" y="2172506"/>
                <a:ext cx="365251" cy="366230"/>
                <a:chOff x="9863450" y="2172506"/>
                <a:chExt cx="365251" cy="366230"/>
              </a:xfrm>
              <a:solidFill>
                <a:srgbClr val="54BCE8"/>
              </a:solidFill>
            </p:grpSpPr>
            <p:sp>
              <p:nvSpPr>
                <p:cNvPr id="3181" name="Free-form: Shape 3180">
                  <a:extLst>
                    <a:ext uri="{FF2B5EF4-FFF2-40B4-BE49-F238E27FC236}">
                      <a16:creationId xmlns:a16="http://schemas.microsoft.com/office/drawing/2014/main" id="{9A401557-D046-9798-5373-D73B8F32609D}"/>
                    </a:ext>
                  </a:extLst>
                </p:cNvPr>
                <p:cNvSpPr/>
                <p:nvPr/>
              </p:nvSpPr>
              <p:spPr>
                <a:xfrm>
                  <a:off x="10001201" y="2210762"/>
                  <a:ext cx="38928" cy="35803"/>
                </a:xfrm>
                <a:custGeom>
                  <a:avLst/>
                  <a:gdLst>
                    <a:gd name="connsiteX0" fmla="*/ 38774 w 38928"/>
                    <a:gd name="connsiteY0" fmla="*/ 17516 h 35803"/>
                    <a:gd name="connsiteX1" fmla="*/ 19413 w 38928"/>
                    <a:gd name="connsiteY1" fmla="*/ 35751 h 35803"/>
                    <a:gd name="connsiteX2" fmla="*/ 51 w 38928"/>
                    <a:gd name="connsiteY2" fmla="*/ 18276 h 35803"/>
                    <a:gd name="connsiteX3" fmla="*/ 19413 w 38928"/>
                    <a:gd name="connsiteY3" fmla="*/ 41 h 35803"/>
                    <a:gd name="connsiteX4" fmla="*/ 38774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4" y="17516"/>
                      </a:moveTo>
                      <a:cubicBezTo>
                        <a:pt x="40387" y="28153"/>
                        <a:pt x="29093" y="34991"/>
                        <a:pt x="19413" y="35751"/>
                      </a:cubicBezTo>
                      <a:cubicBezTo>
                        <a:pt x="8118" y="36511"/>
                        <a:pt x="-756" y="28913"/>
                        <a:pt x="51" y="18276"/>
                      </a:cubicBezTo>
                      <a:cubicBezTo>
                        <a:pt x="857" y="9159"/>
                        <a:pt x="8118" y="-719"/>
                        <a:pt x="19413" y="41"/>
                      </a:cubicBezTo>
                      <a:cubicBezTo>
                        <a:pt x="28286" y="41"/>
                        <a:pt x="37160" y="8399"/>
                        <a:pt x="38774" y="17516"/>
                      </a:cubicBezTo>
                      <a:close/>
                    </a:path>
                  </a:pathLst>
                </a:custGeom>
                <a:solidFill>
                  <a:srgbClr val="54BCE8"/>
                </a:solidFill>
                <a:ln w="4185" cap="flat">
                  <a:noFill/>
                  <a:prstDash val="solid"/>
                  <a:miter/>
                </a:ln>
              </p:spPr>
              <p:txBody>
                <a:bodyPr rtlCol="0" anchor="ctr"/>
                <a:lstStyle/>
                <a:p>
                  <a:endParaRPr lang="en-GB" dirty="0"/>
                </a:p>
              </p:txBody>
            </p:sp>
            <p:sp>
              <p:nvSpPr>
                <p:cNvPr id="3186" name="Free-form: Shape 3185">
                  <a:extLst>
                    <a:ext uri="{FF2B5EF4-FFF2-40B4-BE49-F238E27FC236}">
                      <a16:creationId xmlns:a16="http://schemas.microsoft.com/office/drawing/2014/main" id="{DB354577-584F-6D04-4025-37CD96C8F54B}"/>
                    </a:ext>
                  </a:extLst>
                </p:cNvPr>
                <p:cNvSpPr/>
                <p:nvPr/>
              </p:nvSpPr>
              <p:spPr>
                <a:xfrm>
                  <a:off x="9863450" y="2401549"/>
                  <a:ext cx="51284" cy="43469"/>
                </a:xfrm>
                <a:custGeom>
                  <a:avLst/>
                  <a:gdLst>
                    <a:gd name="connsiteX0" fmla="*/ 38575 w 51284"/>
                    <a:gd name="connsiteY0" fmla="*/ 35668 h 43469"/>
                    <a:gd name="connsiteX1" fmla="*/ 3886 w 51284"/>
                    <a:gd name="connsiteY1" fmla="*/ 38707 h 43469"/>
                    <a:gd name="connsiteX2" fmla="*/ 15180 w 51284"/>
                    <a:gd name="connsiteY2" fmla="*/ 8316 h 43469"/>
                    <a:gd name="connsiteX3" fmla="*/ 49869 w 51284"/>
                    <a:gd name="connsiteY3" fmla="*/ 5277 h 43469"/>
                    <a:gd name="connsiteX4" fmla="*/ 38575 w 51284"/>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84" h="43469">
                      <a:moveTo>
                        <a:pt x="38575" y="35668"/>
                      </a:moveTo>
                      <a:cubicBezTo>
                        <a:pt x="26474" y="46305"/>
                        <a:pt x="10340" y="44786"/>
                        <a:pt x="3886" y="38707"/>
                      </a:cubicBezTo>
                      <a:cubicBezTo>
                        <a:pt x="-4181" y="31110"/>
                        <a:pt x="659" y="17434"/>
                        <a:pt x="15180" y="8316"/>
                      </a:cubicBezTo>
                      <a:cubicBezTo>
                        <a:pt x="27281" y="-41"/>
                        <a:pt x="45029" y="-3840"/>
                        <a:pt x="49869" y="5277"/>
                      </a:cubicBezTo>
                      <a:cubicBezTo>
                        <a:pt x="53903" y="12875"/>
                        <a:pt x="49063" y="26551"/>
                        <a:pt x="38575" y="35668"/>
                      </a:cubicBezTo>
                      <a:close/>
                    </a:path>
                  </a:pathLst>
                </a:custGeom>
                <a:solidFill>
                  <a:srgbClr val="54BCE8"/>
                </a:solidFill>
                <a:ln w="4185" cap="flat">
                  <a:noFill/>
                  <a:prstDash val="solid"/>
                  <a:miter/>
                </a:ln>
              </p:spPr>
              <p:txBody>
                <a:bodyPr rtlCol="0" anchor="ctr"/>
                <a:lstStyle/>
                <a:p>
                  <a:endParaRPr lang="en-GB" dirty="0"/>
                </a:p>
              </p:txBody>
            </p:sp>
            <p:sp>
              <p:nvSpPr>
                <p:cNvPr id="3187" name="Free-form: Shape 3186">
                  <a:extLst>
                    <a:ext uri="{FF2B5EF4-FFF2-40B4-BE49-F238E27FC236}">
                      <a16:creationId xmlns:a16="http://schemas.microsoft.com/office/drawing/2014/main" id="{1D50F708-EA86-11CF-75B6-0CB3B66ACECC}"/>
                    </a:ext>
                  </a:extLst>
                </p:cNvPr>
                <p:cNvSpPr/>
                <p:nvPr/>
              </p:nvSpPr>
              <p:spPr>
                <a:xfrm>
                  <a:off x="9872866" y="2172506"/>
                  <a:ext cx="51892" cy="46905"/>
                </a:xfrm>
                <a:custGeom>
                  <a:avLst/>
                  <a:gdLst>
                    <a:gd name="connsiteX0" fmla="*/ 51748 w 51892"/>
                    <a:gd name="connsiteY0" fmla="*/ 23102 h 46905"/>
                    <a:gd name="connsiteX1" fmla="*/ 25933 w 51892"/>
                    <a:gd name="connsiteY1" fmla="*/ 46655 h 46905"/>
                    <a:gd name="connsiteX2" fmla="*/ 117 w 51892"/>
                    <a:gd name="connsiteY2" fmla="*/ 23861 h 46905"/>
                    <a:gd name="connsiteX3" fmla="*/ 25933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3" y="46655"/>
                      </a:cubicBezTo>
                      <a:cubicBezTo>
                        <a:pt x="14639" y="45135"/>
                        <a:pt x="1731" y="35258"/>
                        <a:pt x="117" y="23861"/>
                      </a:cubicBezTo>
                      <a:cubicBezTo>
                        <a:pt x="-1496" y="10945"/>
                        <a:pt x="13832" y="2588"/>
                        <a:pt x="25933" y="308"/>
                      </a:cubicBezTo>
                      <a:cubicBezTo>
                        <a:pt x="41261" y="-1971"/>
                        <a:pt x="53362"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188" name="Free-form: Shape 3187">
                  <a:extLst>
                    <a:ext uri="{FF2B5EF4-FFF2-40B4-BE49-F238E27FC236}">
                      <a16:creationId xmlns:a16="http://schemas.microsoft.com/office/drawing/2014/main" id="{CB4204FA-3A21-9469-E1E0-20AAE76F083D}"/>
                    </a:ext>
                  </a:extLst>
                </p:cNvPr>
                <p:cNvSpPr/>
                <p:nvPr/>
              </p:nvSpPr>
              <p:spPr>
                <a:xfrm>
                  <a:off x="10022826" y="2376391"/>
                  <a:ext cx="30124" cy="29888"/>
                </a:xfrm>
                <a:custGeom>
                  <a:avLst/>
                  <a:gdLst>
                    <a:gd name="connsiteX0" fmla="*/ 14729 w 30124"/>
                    <a:gd name="connsiteY0" fmla="*/ 29676 h 29888"/>
                    <a:gd name="connsiteX1" fmla="*/ 208 w 30124"/>
                    <a:gd name="connsiteY1" fmla="*/ 14480 h 29888"/>
                    <a:gd name="connsiteX2" fmla="*/ 15535 w 30124"/>
                    <a:gd name="connsiteY2" fmla="*/ 45 h 29888"/>
                    <a:gd name="connsiteX3" fmla="*/ 30057 w 30124"/>
                    <a:gd name="connsiteY3" fmla="*/ 15240 h 29888"/>
                    <a:gd name="connsiteX4" fmla="*/ 14729 w 30124"/>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4" h="29888">
                      <a:moveTo>
                        <a:pt x="14729" y="29676"/>
                      </a:moveTo>
                      <a:cubicBezTo>
                        <a:pt x="6661" y="28916"/>
                        <a:pt x="-1406" y="22838"/>
                        <a:pt x="208" y="14480"/>
                      </a:cubicBezTo>
                      <a:cubicBezTo>
                        <a:pt x="1821" y="7642"/>
                        <a:pt x="8275" y="804"/>
                        <a:pt x="15535" y="45"/>
                      </a:cubicBezTo>
                      <a:cubicBezTo>
                        <a:pt x="23602" y="-715"/>
                        <a:pt x="29250" y="8402"/>
                        <a:pt x="30057" y="15240"/>
                      </a:cubicBezTo>
                      <a:cubicBezTo>
                        <a:pt x="30863" y="24358"/>
                        <a:pt x="24409"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173" name="Free-form: Shape 3172">
                <a:extLst>
                  <a:ext uri="{FF2B5EF4-FFF2-40B4-BE49-F238E27FC236}">
                    <a16:creationId xmlns:a16="http://schemas.microsoft.com/office/drawing/2014/main" id="{F906CB02-4905-4E2D-A134-12EE6C4F654D}"/>
                  </a:ext>
                </a:extLst>
              </p:cNvPr>
              <p:cNvSpPr/>
              <p:nvPr/>
            </p:nvSpPr>
            <p:spPr>
              <a:xfrm>
                <a:off x="9838411" y="2105953"/>
                <a:ext cx="99360" cy="35741"/>
              </a:xfrm>
              <a:custGeom>
                <a:avLst/>
                <a:gdLst>
                  <a:gd name="connsiteX0" fmla="*/ 99110 w 99360"/>
                  <a:gd name="connsiteY0" fmla="*/ 19754 h 35741"/>
                  <a:gd name="connsiteX1" fmla="*/ 68455 w 99360"/>
                  <a:gd name="connsiteY1" fmla="*/ 34190 h 35741"/>
                  <a:gd name="connsiteX2" fmla="*/ 3110 w 99360"/>
                  <a:gd name="connsiteY2" fmla="*/ 23553 h 35741"/>
                  <a:gd name="connsiteX3" fmla="*/ 62808 w 99360"/>
                  <a:gd name="connsiteY3" fmla="*/ 0 h 35741"/>
                  <a:gd name="connsiteX4" fmla="*/ 99110 w 99360"/>
                  <a:gd name="connsiteY4" fmla="*/ 19754 h 35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60" h="35741">
                    <a:moveTo>
                      <a:pt x="99110" y="19754"/>
                    </a:moveTo>
                    <a:cubicBezTo>
                      <a:pt x="97497" y="25833"/>
                      <a:pt x="87816" y="31911"/>
                      <a:pt x="68455" y="34190"/>
                    </a:cubicBezTo>
                    <a:cubicBezTo>
                      <a:pt x="41833" y="37989"/>
                      <a:pt x="13598" y="34950"/>
                      <a:pt x="3110" y="23553"/>
                    </a:cubicBezTo>
                    <a:cubicBezTo>
                      <a:pt x="-15444" y="4559"/>
                      <a:pt x="54740" y="0"/>
                      <a:pt x="62808" y="0"/>
                    </a:cubicBezTo>
                    <a:cubicBezTo>
                      <a:pt x="86203" y="1520"/>
                      <a:pt x="101531" y="11397"/>
                      <a:pt x="99110" y="19754"/>
                    </a:cubicBezTo>
                    <a:close/>
                  </a:path>
                </a:pathLst>
              </a:custGeom>
              <a:solidFill>
                <a:srgbClr val="FFFFFF">
                  <a:alpha val="40000"/>
                </a:srgbClr>
              </a:solidFill>
              <a:ln w="4185" cap="flat">
                <a:noFill/>
                <a:prstDash val="solid"/>
                <a:miter/>
              </a:ln>
            </p:spPr>
            <p:txBody>
              <a:bodyPr rtlCol="0" anchor="ctr"/>
              <a:lstStyle/>
              <a:p>
                <a:endParaRPr lang="en-GB" dirty="0"/>
              </a:p>
            </p:txBody>
          </p:sp>
          <p:sp>
            <p:nvSpPr>
              <p:cNvPr id="3176" name="Free-form: Shape 3175">
                <a:extLst>
                  <a:ext uri="{FF2B5EF4-FFF2-40B4-BE49-F238E27FC236}">
                    <a16:creationId xmlns:a16="http://schemas.microsoft.com/office/drawing/2014/main" id="{B49C166C-77C3-250A-F942-8C2B58BD71B2}"/>
                  </a:ext>
                </a:extLst>
              </p:cNvPr>
              <p:cNvSpPr/>
              <p:nvPr/>
            </p:nvSpPr>
            <p:spPr>
              <a:xfrm>
                <a:off x="9991366" y="2108919"/>
                <a:ext cx="35397" cy="29267"/>
              </a:xfrm>
              <a:custGeom>
                <a:avLst/>
                <a:gdLst>
                  <a:gd name="connsiteX0" fmla="*/ 34894 w 35397"/>
                  <a:gd name="connsiteY0" fmla="*/ 20587 h 29267"/>
                  <a:gd name="connsiteX1" fmla="*/ 17147 w 35397"/>
                  <a:gd name="connsiteY1" fmla="*/ 28944 h 29267"/>
                  <a:gd name="connsiteX2" fmla="*/ 205 w 35397"/>
                  <a:gd name="connsiteY2" fmla="*/ 16788 h 29267"/>
                  <a:gd name="connsiteX3" fmla="*/ 18760 w 35397"/>
                  <a:gd name="connsiteY3" fmla="*/ 833 h 29267"/>
                  <a:gd name="connsiteX4" fmla="*/ 34894 w 35397"/>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7" h="29267">
                    <a:moveTo>
                      <a:pt x="34894" y="20587"/>
                    </a:moveTo>
                    <a:cubicBezTo>
                      <a:pt x="32474" y="25146"/>
                      <a:pt x="24407" y="27425"/>
                      <a:pt x="17147" y="28944"/>
                    </a:cubicBezTo>
                    <a:cubicBezTo>
                      <a:pt x="9886" y="30464"/>
                      <a:pt x="2625" y="26665"/>
                      <a:pt x="205" y="16788"/>
                    </a:cubicBezTo>
                    <a:cubicBezTo>
                      <a:pt x="-1408" y="6911"/>
                      <a:pt x="6659" y="-2966"/>
                      <a:pt x="18760" y="833"/>
                    </a:cubicBezTo>
                    <a:cubicBezTo>
                      <a:pt x="30861" y="4631"/>
                      <a:pt x="37315" y="16028"/>
                      <a:pt x="34894" y="20587"/>
                    </a:cubicBezTo>
                    <a:close/>
                  </a:path>
                </a:pathLst>
              </a:custGeom>
              <a:solidFill>
                <a:srgbClr val="FFFFFF">
                  <a:alpha val="40000"/>
                </a:srgbClr>
              </a:solidFill>
              <a:ln w="4185" cap="flat">
                <a:noFill/>
                <a:prstDash val="solid"/>
                <a:miter/>
              </a:ln>
            </p:spPr>
            <p:txBody>
              <a:bodyPr rtlCol="0" anchor="ctr"/>
              <a:lstStyle/>
              <a:p>
                <a:endParaRPr lang="en-GB" dirty="0"/>
              </a:p>
            </p:txBody>
          </p:sp>
          <p:grpSp>
            <p:nvGrpSpPr>
              <p:cNvPr id="3177" name="Graphic 294">
                <a:extLst>
                  <a:ext uri="{FF2B5EF4-FFF2-40B4-BE49-F238E27FC236}">
                    <a16:creationId xmlns:a16="http://schemas.microsoft.com/office/drawing/2014/main" id="{7292471F-3215-155F-AA0F-19F609D6B976}"/>
                  </a:ext>
                </a:extLst>
              </p:cNvPr>
              <p:cNvGrpSpPr/>
              <p:nvPr/>
            </p:nvGrpSpPr>
            <p:grpSpPr>
              <a:xfrm>
                <a:off x="9892109" y="2265838"/>
                <a:ext cx="232502" cy="150928"/>
                <a:chOff x="9892109" y="2265838"/>
                <a:chExt cx="232502" cy="150928"/>
              </a:xfrm>
            </p:grpSpPr>
            <p:sp>
              <p:nvSpPr>
                <p:cNvPr id="3178" name="Free-form: Shape 3177">
                  <a:extLst>
                    <a:ext uri="{FF2B5EF4-FFF2-40B4-BE49-F238E27FC236}">
                      <a16:creationId xmlns:a16="http://schemas.microsoft.com/office/drawing/2014/main" id="{A3D2F0B1-54C8-0460-F018-D42CDC1C5998}"/>
                    </a:ext>
                  </a:extLst>
                </p:cNvPr>
                <p:cNvSpPr/>
                <p:nvPr/>
              </p:nvSpPr>
              <p:spPr>
                <a:xfrm>
                  <a:off x="9892109" y="2265838"/>
                  <a:ext cx="120627" cy="111581"/>
                </a:xfrm>
                <a:custGeom>
                  <a:avLst/>
                  <a:gdLst>
                    <a:gd name="connsiteX0" fmla="*/ 118824 w 120627"/>
                    <a:gd name="connsiteY0" fmla="*/ 49055 h 111581"/>
                    <a:gd name="connsiteX1" fmla="*/ 68001 w 120627"/>
                    <a:gd name="connsiteY1" fmla="*/ 111357 h 111581"/>
                    <a:gd name="connsiteX2" fmla="*/ 236 w 120627"/>
                    <a:gd name="connsiteY2" fmla="*/ 70329 h 111581"/>
                    <a:gd name="connsiteX3" fmla="*/ 46219 w 120627"/>
                    <a:gd name="connsiteY3" fmla="*/ 1189 h 111581"/>
                    <a:gd name="connsiteX4" fmla="*/ 118824 w 120627"/>
                    <a:gd name="connsiteY4" fmla="*/ 49055 h 11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27" h="111581">
                      <a:moveTo>
                        <a:pt x="118824" y="49055"/>
                      </a:moveTo>
                      <a:cubicBezTo>
                        <a:pt x="126891" y="74887"/>
                        <a:pt x="107530" y="108318"/>
                        <a:pt x="68001" y="111357"/>
                      </a:cubicBezTo>
                      <a:cubicBezTo>
                        <a:pt x="36538" y="113636"/>
                        <a:pt x="2656" y="98441"/>
                        <a:pt x="236" y="70329"/>
                      </a:cubicBezTo>
                      <a:cubicBezTo>
                        <a:pt x="-2991" y="37658"/>
                        <a:pt x="27665" y="7267"/>
                        <a:pt x="46219" y="1189"/>
                      </a:cubicBezTo>
                      <a:cubicBezTo>
                        <a:pt x="69614" y="-5649"/>
                        <a:pt x="109143" y="17904"/>
                        <a:pt x="118824" y="49055"/>
                      </a:cubicBezTo>
                      <a:close/>
                    </a:path>
                  </a:pathLst>
                </a:custGeom>
                <a:solidFill>
                  <a:srgbClr val="E26AA8"/>
                </a:solidFill>
                <a:ln w="4185" cap="flat">
                  <a:noFill/>
                  <a:prstDash val="solid"/>
                  <a:miter/>
                </a:ln>
              </p:spPr>
              <p:txBody>
                <a:bodyPr rtlCol="0" anchor="ctr"/>
                <a:lstStyle/>
                <a:p>
                  <a:endParaRPr lang="en-GB" dirty="0"/>
                </a:p>
              </p:txBody>
            </p:sp>
            <p:sp>
              <p:nvSpPr>
                <p:cNvPr id="3179" name="Free-form: Shape 3178">
                  <a:extLst>
                    <a:ext uri="{FF2B5EF4-FFF2-40B4-BE49-F238E27FC236}">
                      <a16:creationId xmlns:a16="http://schemas.microsoft.com/office/drawing/2014/main" id="{774F18FD-764F-5284-64E7-149919BB399F}"/>
                    </a:ext>
                  </a:extLst>
                </p:cNvPr>
                <p:cNvSpPr/>
                <p:nvPr/>
              </p:nvSpPr>
              <p:spPr>
                <a:xfrm>
                  <a:off x="9908815" y="2293729"/>
                  <a:ext cx="36849" cy="32034"/>
                </a:xfrm>
                <a:custGeom>
                  <a:avLst/>
                  <a:gdLst>
                    <a:gd name="connsiteX0" fmla="*/ 36773 w 36849"/>
                    <a:gd name="connsiteY0" fmla="*/ 5969 h 32034"/>
                    <a:gd name="connsiteX1" fmla="*/ 25479 w 36849"/>
                    <a:gd name="connsiteY1" fmla="*/ 24963 h 32034"/>
                    <a:gd name="connsiteX2" fmla="*/ 2891 w 36849"/>
                    <a:gd name="connsiteY2" fmla="*/ 28762 h 32034"/>
                    <a:gd name="connsiteX3" fmla="*/ 12571 w 36849"/>
                    <a:gd name="connsiteY3" fmla="*/ 2930 h 32034"/>
                    <a:gd name="connsiteX4" fmla="*/ 36773 w 36849"/>
                    <a:gd name="connsiteY4" fmla="*/ 5969 h 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9" h="32034">
                      <a:moveTo>
                        <a:pt x="36773" y="5969"/>
                      </a:moveTo>
                      <a:cubicBezTo>
                        <a:pt x="37580" y="10527"/>
                        <a:pt x="31933" y="18125"/>
                        <a:pt x="25479" y="24963"/>
                      </a:cubicBezTo>
                      <a:cubicBezTo>
                        <a:pt x="19025" y="31801"/>
                        <a:pt x="9345" y="34840"/>
                        <a:pt x="2891" y="28762"/>
                      </a:cubicBezTo>
                      <a:cubicBezTo>
                        <a:pt x="-3563" y="22684"/>
                        <a:pt x="1277" y="8248"/>
                        <a:pt x="12571" y="2930"/>
                      </a:cubicBezTo>
                      <a:cubicBezTo>
                        <a:pt x="24672" y="-3149"/>
                        <a:pt x="35966" y="1410"/>
                        <a:pt x="36773" y="5969"/>
                      </a:cubicBezTo>
                      <a:close/>
                    </a:path>
                  </a:pathLst>
                </a:custGeom>
                <a:solidFill>
                  <a:srgbClr val="FFFFFF">
                    <a:alpha val="80000"/>
                  </a:srgbClr>
                </a:solidFill>
                <a:ln w="4185" cap="flat">
                  <a:noFill/>
                  <a:prstDash val="solid"/>
                  <a:miter/>
                </a:ln>
              </p:spPr>
              <p:txBody>
                <a:bodyPr rtlCol="0" anchor="ctr"/>
                <a:lstStyle/>
                <a:p>
                  <a:endParaRPr lang="en-GB" dirty="0"/>
                </a:p>
              </p:txBody>
            </p:sp>
            <p:sp>
              <p:nvSpPr>
                <p:cNvPr id="3180" name="Free-form: Shape 3179">
                  <a:extLst>
                    <a:ext uri="{FF2B5EF4-FFF2-40B4-BE49-F238E27FC236}">
                      <a16:creationId xmlns:a16="http://schemas.microsoft.com/office/drawing/2014/main" id="{D93B8D11-5A4D-BE08-1903-71D6C6BE5AB3}"/>
                    </a:ext>
                  </a:extLst>
                </p:cNvPr>
                <p:cNvSpPr/>
                <p:nvPr/>
              </p:nvSpPr>
              <p:spPr>
                <a:xfrm>
                  <a:off x="9898798" y="2270826"/>
                  <a:ext cx="113638" cy="107319"/>
                </a:xfrm>
                <a:custGeom>
                  <a:avLst/>
                  <a:gdLst>
                    <a:gd name="connsiteX0" fmla="*/ 66958 w 113638"/>
                    <a:gd name="connsiteY0" fmla="*/ 0 h 107319"/>
                    <a:gd name="connsiteX1" fmla="*/ 80672 w 113638"/>
                    <a:gd name="connsiteY1" fmla="*/ 24313 h 107319"/>
                    <a:gd name="connsiteX2" fmla="*/ 33883 w 113638"/>
                    <a:gd name="connsiteY2" fmla="*/ 88894 h 107319"/>
                    <a:gd name="connsiteX3" fmla="*/ 0 w 113638"/>
                    <a:gd name="connsiteY3" fmla="*/ 84336 h 107319"/>
                    <a:gd name="connsiteX4" fmla="*/ 61311 w 113638"/>
                    <a:gd name="connsiteY4" fmla="*/ 107129 h 107319"/>
                    <a:gd name="connsiteX5" fmla="*/ 112135 w 113638"/>
                    <a:gd name="connsiteY5" fmla="*/ 44827 h 107319"/>
                    <a:gd name="connsiteX6" fmla="*/ 66958 w 113638"/>
                    <a:gd name="connsiteY6" fmla="*/ 0 h 1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638" h="107319">
                      <a:moveTo>
                        <a:pt x="66958" y="0"/>
                      </a:moveTo>
                      <a:cubicBezTo>
                        <a:pt x="73412" y="6838"/>
                        <a:pt x="78252" y="15196"/>
                        <a:pt x="80672" y="24313"/>
                      </a:cubicBezTo>
                      <a:cubicBezTo>
                        <a:pt x="88740" y="50905"/>
                        <a:pt x="70992" y="85095"/>
                        <a:pt x="33883" y="88894"/>
                      </a:cubicBezTo>
                      <a:cubicBezTo>
                        <a:pt x="21782" y="89654"/>
                        <a:pt x="9681" y="88135"/>
                        <a:pt x="0" y="84336"/>
                      </a:cubicBezTo>
                      <a:cubicBezTo>
                        <a:pt x="11294" y="101051"/>
                        <a:pt x="37110" y="108649"/>
                        <a:pt x="61311" y="107129"/>
                      </a:cubicBezTo>
                      <a:cubicBezTo>
                        <a:pt x="100034" y="104090"/>
                        <a:pt x="119395" y="70660"/>
                        <a:pt x="112135" y="44827"/>
                      </a:cubicBezTo>
                      <a:cubicBezTo>
                        <a:pt x="105681" y="23553"/>
                        <a:pt x="84706" y="8358"/>
                        <a:pt x="66958" y="0"/>
                      </a:cubicBezTo>
                      <a:close/>
                    </a:path>
                  </a:pathLst>
                </a:custGeom>
                <a:solidFill>
                  <a:srgbClr val="BA50A3"/>
                </a:solidFill>
                <a:ln w="4185" cap="flat">
                  <a:noFill/>
                  <a:prstDash val="solid"/>
                  <a:miter/>
                </a:ln>
              </p:spPr>
              <p:txBody>
                <a:bodyPr rtlCol="0" anchor="ctr"/>
                <a:lstStyle/>
                <a:p>
                  <a:endParaRPr lang="en-GB" dirty="0"/>
                </a:p>
              </p:txBody>
            </p:sp>
          </p:grpSp>
        </p:grpSp>
        <p:grpSp>
          <p:nvGrpSpPr>
            <p:cNvPr id="35" name="Graphic 294">
              <a:extLst>
                <a:ext uri="{FF2B5EF4-FFF2-40B4-BE49-F238E27FC236}">
                  <a16:creationId xmlns:a16="http://schemas.microsoft.com/office/drawing/2014/main" id="{44661269-04C3-3002-0F8F-E5DC45F573E0}"/>
                </a:ext>
              </a:extLst>
            </p:cNvPr>
            <p:cNvGrpSpPr/>
            <p:nvPr/>
          </p:nvGrpSpPr>
          <p:grpSpPr>
            <a:xfrm>
              <a:off x="8142087" y="1980889"/>
              <a:ext cx="578469" cy="674234"/>
              <a:chOff x="10434570" y="1971850"/>
              <a:chExt cx="612950" cy="687949"/>
            </a:xfrm>
          </p:grpSpPr>
          <p:sp>
            <p:nvSpPr>
              <p:cNvPr id="3148" name="Free-form: Shape 3147">
                <a:extLst>
                  <a:ext uri="{FF2B5EF4-FFF2-40B4-BE49-F238E27FC236}">
                    <a16:creationId xmlns:a16="http://schemas.microsoft.com/office/drawing/2014/main" id="{78AA802C-84A3-868B-2AE5-73A581C9C23A}"/>
                  </a:ext>
                </a:extLst>
              </p:cNvPr>
              <p:cNvSpPr/>
              <p:nvPr/>
            </p:nvSpPr>
            <p:spPr>
              <a:xfrm>
                <a:off x="10434570" y="1971850"/>
                <a:ext cx="317259" cy="510383"/>
              </a:xfrm>
              <a:custGeom>
                <a:avLst/>
                <a:gdLst>
                  <a:gd name="connsiteX0" fmla="*/ 283860 w 317259"/>
                  <a:gd name="connsiteY0" fmla="*/ 101432 h 510383"/>
                  <a:gd name="connsiteX1" fmla="*/ 273372 w 317259"/>
                  <a:gd name="connsiteY1" fmla="*/ 60404 h 510383"/>
                  <a:gd name="connsiteX2" fmla="*/ 258851 w 317259"/>
                  <a:gd name="connsiteY2" fmla="*/ 7219 h 510383"/>
                  <a:gd name="connsiteX3" fmla="*/ 249170 w 317259"/>
                  <a:gd name="connsiteY3" fmla="*/ 60404 h 510383"/>
                  <a:gd name="connsiteX4" fmla="*/ 229002 w 317259"/>
                  <a:gd name="connsiteY4" fmla="*/ 81678 h 510383"/>
                  <a:gd name="connsiteX5" fmla="*/ 229002 w 317259"/>
                  <a:gd name="connsiteY5" fmla="*/ 55845 h 510383"/>
                  <a:gd name="connsiteX6" fmla="*/ 216901 w 317259"/>
                  <a:gd name="connsiteY6" fmla="*/ 2661 h 510383"/>
                  <a:gd name="connsiteX7" fmla="*/ 204800 w 317259"/>
                  <a:gd name="connsiteY7" fmla="*/ 64203 h 510383"/>
                  <a:gd name="connsiteX8" fmla="*/ 201573 w 317259"/>
                  <a:gd name="connsiteY8" fmla="*/ 84717 h 510383"/>
                  <a:gd name="connsiteX9" fmla="*/ 184632 w 317259"/>
                  <a:gd name="connsiteY9" fmla="*/ 74840 h 510383"/>
                  <a:gd name="connsiteX10" fmla="*/ 185439 w 317259"/>
                  <a:gd name="connsiteY10" fmla="*/ 53566 h 510383"/>
                  <a:gd name="connsiteX11" fmla="*/ 174145 w 317259"/>
                  <a:gd name="connsiteY11" fmla="*/ 1141 h 510383"/>
                  <a:gd name="connsiteX12" fmla="*/ 162851 w 317259"/>
                  <a:gd name="connsiteY12" fmla="*/ 61164 h 510383"/>
                  <a:gd name="connsiteX13" fmla="*/ 160430 w 317259"/>
                  <a:gd name="connsiteY13" fmla="*/ 82438 h 510383"/>
                  <a:gd name="connsiteX14" fmla="*/ 149136 w 317259"/>
                  <a:gd name="connsiteY14" fmla="*/ 90036 h 510383"/>
                  <a:gd name="connsiteX15" fmla="*/ 146717 w 317259"/>
                  <a:gd name="connsiteY15" fmla="*/ 55086 h 510383"/>
                  <a:gd name="connsiteX16" fmla="*/ 137035 w 317259"/>
                  <a:gd name="connsiteY16" fmla="*/ 1901 h 510383"/>
                  <a:gd name="connsiteX17" fmla="*/ 127355 w 317259"/>
                  <a:gd name="connsiteY17" fmla="*/ 63443 h 510383"/>
                  <a:gd name="connsiteX18" fmla="*/ 123321 w 317259"/>
                  <a:gd name="connsiteY18" fmla="*/ 90036 h 510383"/>
                  <a:gd name="connsiteX19" fmla="*/ 107187 w 317259"/>
                  <a:gd name="connsiteY19" fmla="*/ 61924 h 510383"/>
                  <a:gd name="connsiteX20" fmla="*/ 97507 w 317259"/>
                  <a:gd name="connsiteY20" fmla="*/ 9499 h 510383"/>
                  <a:gd name="connsiteX21" fmla="*/ 87825 w 317259"/>
                  <a:gd name="connsiteY21" fmla="*/ 71801 h 510383"/>
                  <a:gd name="connsiteX22" fmla="*/ 86212 w 317259"/>
                  <a:gd name="connsiteY22" fmla="*/ 92315 h 510383"/>
                  <a:gd name="connsiteX23" fmla="*/ 71691 w 317259"/>
                  <a:gd name="connsiteY23" fmla="*/ 80918 h 510383"/>
                  <a:gd name="connsiteX24" fmla="*/ 71691 w 317259"/>
                  <a:gd name="connsiteY24" fmla="*/ 55845 h 510383"/>
                  <a:gd name="connsiteX25" fmla="*/ 57170 w 317259"/>
                  <a:gd name="connsiteY25" fmla="*/ 2661 h 510383"/>
                  <a:gd name="connsiteX26" fmla="*/ 42649 w 317259"/>
                  <a:gd name="connsiteY26" fmla="*/ 64203 h 510383"/>
                  <a:gd name="connsiteX27" fmla="*/ 27321 w 317259"/>
                  <a:gd name="connsiteY27" fmla="*/ 108270 h 510383"/>
                  <a:gd name="connsiteX28" fmla="*/ 9573 w 317259"/>
                  <a:gd name="connsiteY28" fmla="*/ 290618 h 510383"/>
                  <a:gd name="connsiteX29" fmla="*/ 35388 w 317259"/>
                  <a:gd name="connsiteY29" fmla="*/ 504116 h 510383"/>
                  <a:gd name="connsiteX30" fmla="*/ 145910 w 317259"/>
                  <a:gd name="connsiteY30" fmla="*/ 504876 h 510383"/>
                  <a:gd name="connsiteX31" fmla="*/ 292733 w 317259"/>
                  <a:gd name="connsiteY31" fmla="*/ 495759 h 510383"/>
                  <a:gd name="connsiteX32" fmla="*/ 298380 w 317259"/>
                  <a:gd name="connsiteY32" fmla="*/ 490440 h 510383"/>
                  <a:gd name="connsiteX33" fmla="*/ 307255 w 317259"/>
                  <a:gd name="connsiteY33" fmla="*/ 388630 h 510383"/>
                  <a:gd name="connsiteX34" fmla="*/ 283860 w 317259"/>
                  <a:gd name="connsiteY34" fmla="*/ 101432 h 5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7259" h="510383">
                    <a:moveTo>
                      <a:pt x="283860" y="101432"/>
                    </a:moveTo>
                    <a:cubicBezTo>
                      <a:pt x="270145" y="89276"/>
                      <a:pt x="271759" y="78639"/>
                      <a:pt x="273372" y="60404"/>
                    </a:cubicBezTo>
                    <a:cubicBezTo>
                      <a:pt x="274986" y="42169"/>
                      <a:pt x="281439" y="7219"/>
                      <a:pt x="258851" y="7219"/>
                    </a:cubicBezTo>
                    <a:cubicBezTo>
                      <a:pt x="236263" y="7219"/>
                      <a:pt x="247557" y="40650"/>
                      <a:pt x="249170" y="60404"/>
                    </a:cubicBezTo>
                    <a:cubicBezTo>
                      <a:pt x="249977" y="71041"/>
                      <a:pt x="240296" y="107511"/>
                      <a:pt x="229002" y="81678"/>
                    </a:cubicBezTo>
                    <a:cubicBezTo>
                      <a:pt x="225775" y="74080"/>
                      <a:pt x="228195" y="63443"/>
                      <a:pt x="229002" y="55845"/>
                    </a:cubicBezTo>
                    <a:cubicBezTo>
                      <a:pt x="230616" y="37611"/>
                      <a:pt x="235456" y="2661"/>
                      <a:pt x="216901" y="2661"/>
                    </a:cubicBezTo>
                    <a:cubicBezTo>
                      <a:pt x="198347" y="2661"/>
                      <a:pt x="203187" y="43689"/>
                      <a:pt x="204800" y="64203"/>
                    </a:cubicBezTo>
                    <a:cubicBezTo>
                      <a:pt x="205607" y="69521"/>
                      <a:pt x="205607" y="80918"/>
                      <a:pt x="201573" y="84717"/>
                    </a:cubicBezTo>
                    <a:cubicBezTo>
                      <a:pt x="193506" y="93075"/>
                      <a:pt x="187053" y="83198"/>
                      <a:pt x="184632" y="74840"/>
                    </a:cubicBezTo>
                    <a:cubicBezTo>
                      <a:pt x="183019" y="68002"/>
                      <a:pt x="184632" y="60404"/>
                      <a:pt x="185439" y="53566"/>
                    </a:cubicBezTo>
                    <a:cubicBezTo>
                      <a:pt x="187053" y="36851"/>
                      <a:pt x="192699" y="10259"/>
                      <a:pt x="174145" y="1141"/>
                    </a:cubicBezTo>
                    <a:cubicBezTo>
                      <a:pt x="155590" y="-7976"/>
                      <a:pt x="161237" y="39890"/>
                      <a:pt x="162851" y="61164"/>
                    </a:cubicBezTo>
                    <a:cubicBezTo>
                      <a:pt x="163658" y="68002"/>
                      <a:pt x="162851" y="75600"/>
                      <a:pt x="160430" y="82438"/>
                    </a:cubicBezTo>
                    <a:cubicBezTo>
                      <a:pt x="158011" y="89276"/>
                      <a:pt x="154784" y="95354"/>
                      <a:pt x="149136" y="90036"/>
                    </a:cubicBezTo>
                    <a:cubicBezTo>
                      <a:pt x="141876" y="83957"/>
                      <a:pt x="145910" y="62683"/>
                      <a:pt x="146717" y="55086"/>
                    </a:cubicBezTo>
                    <a:cubicBezTo>
                      <a:pt x="147523" y="36851"/>
                      <a:pt x="152363" y="1901"/>
                      <a:pt x="137035" y="1901"/>
                    </a:cubicBezTo>
                    <a:cubicBezTo>
                      <a:pt x="121708" y="1901"/>
                      <a:pt x="125742" y="42929"/>
                      <a:pt x="127355" y="63443"/>
                    </a:cubicBezTo>
                    <a:cubicBezTo>
                      <a:pt x="128161" y="70281"/>
                      <a:pt x="127355" y="83957"/>
                      <a:pt x="123321" y="90036"/>
                    </a:cubicBezTo>
                    <a:cubicBezTo>
                      <a:pt x="109607" y="109790"/>
                      <a:pt x="106380" y="68762"/>
                      <a:pt x="107187" y="61924"/>
                    </a:cubicBezTo>
                    <a:cubicBezTo>
                      <a:pt x="108800" y="45208"/>
                      <a:pt x="116061" y="13298"/>
                      <a:pt x="97507" y="9499"/>
                    </a:cubicBezTo>
                    <a:cubicBezTo>
                      <a:pt x="78952" y="5700"/>
                      <a:pt x="86212" y="50527"/>
                      <a:pt x="87825" y="71801"/>
                    </a:cubicBezTo>
                    <a:cubicBezTo>
                      <a:pt x="88632" y="76360"/>
                      <a:pt x="90246" y="89276"/>
                      <a:pt x="86212" y="92315"/>
                    </a:cubicBezTo>
                    <a:cubicBezTo>
                      <a:pt x="79758" y="97633"/>
                      <a:pt x="73305" y="86996"/>
                      <a:pt x="71691" y="80918"/>
                    </a:cubicBezTo>
                    <a:cubicBezTo>
                      <a:pt x="69271" y="72561"/>
                      <a:pt x="70884" y="63443"/>
                      <a:pt x="71691" y="55845"/>
                    </a:cubicBezTo>
                    <a:cubicBezTo>
                      <a:pt x="73305" y="37611"/>
                      <a:pt x="79758" y="2661"/>
                      <a:pt x="57170" y="2661"/>
                    </a:cubicBezTo>
                    <a:cubicBezTo>
                      <a:pt x="34582" y="2661"/>
                      <a:pt x="41036" y="43689"/>
                      <a:pt x="42649" y="64203"/>
                    </a:cubicBezTo>
                    <a:cubicBezTo>
                      <a:pt x="44262" y="83957"/>
                      <a:pt x="27321" y="108270"/>
                      <a:pt x="27321" y="108270"/>
                    </a:cubicBezTo>
                    <a:cubicBezTo>
                      <a:pt x="-21082" y="138662"/>
                      <a:pt x="9573" y="234394"/>
                      <a:pt x="9573" y="290618"/>
                    </a:cubicBezTo>
                    <a:cubicBezTo>
                      <a:pt x="9573" y="334685"/>
                      <a:pt x="-16242" y="488161"/>
                      <a:pt x="35388" y="504116"/>
                    </a:cubicBezTo>
                    <a:cubicBezTo>
                      <a:pt x="65238" y="513234"/>
                      <a:pt x="114448" y="504116"/>
                      <a:pt x="145910" y="504876"/>
                    </a:cubicBezTo>
                    <a:cubicBezTo>
                      <a:pt x="182213" y="506396"/>
                      <a:pt x="262077" y="520832"/>
                      <a:pt x="292733" y="495759"/>
                    </a:cubicBezTo>
                    <a:cubicBezTo>
                      <a:pt x="294346" y="494239"/>
                      <a:pt x="296767" y="491960"/>
                      <a:pt x="298380" y="490440"/>
                    </a:cubicBezTo>
                    <a:cubicBezTo>
                      <a:pt x="319356" y="465368"/>
                      <a:pt x="308061" y="417501"/>
                      <a:pt x="307255" y="388630"/>
                    </a:cubicBezTo>
                    <a:cubicBezTo>
                      <a:pt x="306447" y="332406"/>
                      <a:pt x="341943" y="140941"/>
                      <a:pt x="283860" y="101432"/>
                    </a:cubicBezTo>
                    <a:close/>
                  </a:path>
                </a:pathLst>
              </a:custGeom>
              <a:solidFill>
                <a:srgbClr val="F6BD99"/>
              </a:solidFill>
              <a:ln w="4185" cap="flat">
                <a:noFill/>
                <a:prstDash val="solid"/>
                <a:miter/>
              </a:ln>
            </p:spPr>
            <p:txBody>
              <a:bodyPr rtlCol="0" anchor="ctr"/>
              <a:lstStyle/>
              <a:p>
                <a:endParaRPr lang="en-GB" dirty="0"/>
              </a:p>
            </p:txBody>
          </p:sp>
          <p:sp>
            <p:nvSpPr>
              <p:cNvPr id="3149" name="Free-form: Shape 3148">
                <a:extLst>
                  <a:ext uri="{FF2B5EF4-FFF2-40B4-BE49-F238E27FC236}">
                    <a16:creationId xmlns:a16="http://schemas.microsoft.com/office/drawing/2014/main" id="{7A1DBFF7-53FB-5526-604C-CF262E7C9FA0}"/>
                  </a:ext>
                </a:extLst>
              </p:cNvPr>
              <p:cNvSpPr/>
              <p:nvPr/>
            </p:nvSpPr>
            <p:spPr>
              <a:xfrm>
                <a:off x="10439303" y="2074042"/>
                <a:ext cx="313278" cy="409711"/>
              </a:xfrm>
              <a:custGeom>
                <a:avLst/>
                <a:gdLst>
                  <a:gd name="connsiteX0" fmla="*/ 248471 w 313278"/>
                  <a:gd name="connsiteY0" fmla="*/ 309231 h 409711"/>
                  <a:gd name="connsiteX1" fmla="*/ 237176 w 313278"/>
                  <a:gd name="connsiteY1" fmla="*/ 325186 h 409711"/>
                  <a:gd name="connsiteX2" fmla="*/ 150857 w 313278"/>
                  <a:gd name="connsiteY2" fmla="*/ 349499 h 409711"/>
                  <a:gd name="connsiteX3" fmla="*/ 103260 w 313278"/>
                  <a:gd name="connsiteY3" fmla="*/ 349499 h 409711"/>
                  <a:gd name="connsiteX4" fmla="*/ 52437 w 313278"/>
                  <a:gd name="connsiteY4" fmla="*/ 322907 h 409711"/>
                  <a:gd name="connsiteX5" fmla="*/ 23395 w 313278"/>
                  <a:gd name="connsiteY5" fmla="*/ 244650 h 409711"/>
                  <a:gd name="connsiteX6" fmla="*/ 23395 w 313278"/>
                  <a:gd name="connsiteY6" fmla="*/ 154236 h 409711"/>
                  <a:gd name="connsiteX7" fmla="*/ 0 w 313278"/>
                  <a:gd name="connsiteY7" fmla="*/ 123844 h 409711"/>
                  <a:gd name="connsiteX8" fmla="*/ 6454 w 313278"/>
                  <a:gd name="connsiteY8" fmla="*/ 189945 h 409711"/>
                  <a:gd name="connsiteX9" fmla="*/ 32269 w 313278"/>
                  <a:gd name="connsiteY9" fmla="*/ 403444 h 409711"/>
                  <a:gd name="connsiteX10" fmla="*/ 142790 w 313278"/>
                  <a:gd name="connsiteY10" fmla="*/ 404204 h 409711"/>
                  <a:gd name="connsiteX11" fmla="*/ 289613 w 313278"/>
                  <a:gd name="connsiteY11" fmla="*/ 395086 h 409711"/>
                  <a:gd name="connsiteX12" fmla="*/ 295261 w 313278"/>
                  <a:gd name="connsiteY12" fmla="*/ 389768 h 409711"/>
                  <a:gd name="connsiteX13" fmla="*/ 304135 w 313278"/>
                  <a:gd name="connsiteY13" fmla="*/ 287957 h 409711"/>
                  <a:gd name="connsiteX14" fmla="*/ 279127 w 313278"/>
                  <a:gd name="connsiteY14" fmla="*/ 0 h 409711"/>
                  <a:gd name="connsiteX15" fmla="*/ 273479 w 313278"/>
                  <a:gd name="connsiteY15" fmla="*/ 115487 h 409711"/>
                  <a:gd name="connsiteX16" fmla="*/ 265412 w 313278"/>
                  <a:gd name="connsiteY16" fmla="*/ 215778 h 409711"/>
                  <a:gd name="connsiteX17" fmla="*/ 248471 w 313278"/>
                  <a:gd name="connsiteY17" fmla="*/ 309231 h 4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8" h="409711">
                    <a:moveTo>
                      <a:pt x="248471" y="309231"/>
                    </a:moveTo>
                    <a:cubicBezTo>
                      <a:pt x="245244" y="314549"/>
                      <a:pt x="241210" y="319868"/>
                      <a:pt x="237176" y="325186"/>
                    </a:cubicBezTo>
                    <a:cubicBezTo>
                      <a:pt x="215395" y="349499"/>
                      <a:pt x="182320" y="349499"/>
                      <a:pt x="150857" y="349499"/>
                    </a:cubicBezTo>
                    <a:cubicBezTo>
                      <a:pt x="135529" y="349499"/>
                      <a:pt x="118588" y="347980"/>
                      <a:pt x="103260" y="349499"/>
                    </a:cubicBezTo>
                    <a:cubicBezTo>
                      <a:pt x="82286" y="351779"/>
                      <a:pt x="64538" y="337343"/>
                      <a:pt x="52437" y="322907"/>
                    </a:cubicBezTo>
                    <a:cubicBezTo>
                      <a:pt x="29849" y="297834"/>
                      <a:pt x="18554" y="277320"/>
                      <a:pt x="23395" y="244650"/>
                    </a:cubicBezTo>
                    <a:cubicBezTo>
                      <a:pt x="27428" y="215778"/>
                      <a:pt x="35495" y="182348"/>
                      <a:pt x="23395" y="154236"/>
                    </a:cubicBezTo>
                    <a:cubicBezTo>
                      <a:pt x="18554" y="142839"/>
                      <a:pt x="9681" y="132202"/>
                      <a:pt x="0" y="123844"/>
                    </a:cubicBezTo>
                    <a:cubicBezTo>
                      <a:pt x="2420" y="147398"/>
                      <a:pt x="6454" y="170951"/>
                      <a:pt x="6454" y="189945"/>
                    </a:cubicBezTo>
                    <a:cubicBezTo>
                      <a:pt x="6454" y="234013"/>
                      <a:pt x="-19361" y="387488"/>
                      <a:pt x="32269" y="403444"/>
                    </a:cubicBezTo>
                    <a:cubicBezTo>
                      <a:pt x="62118" y="412561"/>
                      <a:pt x="111328" y="403444"/>
                      <a:pt x="142790" y="404204"/>
                    </a:cubicBezTo>
                    <a:cubicBezTo>
                      <a:pt x="179093" y="405723"/>
                      <a:pt x="258959" y="420159"/>
                      <a:pt x="289613" y="395086"/>
                    </a:cubicBezTo>
                    <a:cubicBezTo>
                      <a:pt x="291228" y="393567"/>
                      <a:pt x="293647" y="391287"/>
                      <a:pt x="295261" y="389768"/>
                    </a:cubicBezTo>
                    <a:cubicBezTo>
                      <a:pt x="316236" y="364695"/>
                      <a:pt x="304941" y="316829"/>
                      <a:pt x="304135" y="287957"/>
                    </a:cubicBezTo>
                    <a:cubicBezTo>
                      <a:pt x="302522" y="230214"/>
                      <a:pt x="338017" y="39509"/>
                      <a:pt x="279127" y="0"/>
                    </a:cubicBezTo>
                    <a:cubicBezTo>
                      <a:pt x="279127" y="0"/>
                      <a:pt x="269445" y="61542"/>
                      <a:pt x="273479" y="115487"/>
                    </a:cubicBezTo>
                    <a:cubicBezTo>
                      <a:pt x="275900" y="148917"/>
                      <a:pt x="271866" y="183107"/>
                      <a:pt x="265412" y="215778"/>
                    </a:cubicBezTo>
                    <a:cubicBezTo>
                      <a:pt x="258959" y="246929"/>
                      <a:pt x="265412" y="280359"/>
                      <a:pt x="248471" y="309231"/>
                    </a:cubicBezTo>
                    <a:close/>
                  </a:path>
                </a:pathLst>
              </a:custGeom>
              <a:solidFill>
                <a:srgbClr val="F19C67"/>
              </a:solidFill>
              <a:ln w="4185" cap="flat">
                <a:noFill/>
                <a:prstDash val="solid"/>
                <a:miter/>
              </a:ln>
            </p:spPr>
            <p:txBody>
              <a:bodyPr rtlCol="0" anchor="ctr"/>
              <a:lstStyle/>
              <a:p>
                <a:endParaRPr lang="en-GB" dirty="0"/>
              </a:p>
            </p:txBody>
          </p:sp>
          <p:grpSp>
            <p:nvGrpSpPr>
              <p:cNvPr id="3150" name="Graphic 294">
                <a:extLst>
                  <a:ext uri="{FF2B5EF4-FFF2-40B4-BE49-F238E27FC236}">
                    <a16:creationId xmlns:a16="http://schemas.microsoft.com/office/drawing/2014/main" id="{B79CA985-6B9D-5B0E-D1A2-57FAD51D271B}"/>
                  </a:ext>
                </a:extLst>
              </p:cNvPr>
              <p:cNvGrpSpPr/>
              <p:nvPr/>
            </p:nvGrpSpPr>
            <p:grpSpPr>
              <a:xfrm>
                <a:off x="10490933" y="1975271"/>
                <a:ext cx="378853" cy="148519"/>
                <a:chOff x="10490933" y="1975271"/>
                <a:chExt cx="378853" cy="148519"/>
              </a:xfrm>
              <a:solidFill>
                <a:srgbClr val="F19C67"/>
              </a:solidFill>
            </p:grpSpPr>
            <p:sp>
              <p:nvSpPr>
                <p:cNvPr id="3163" name="Free-form: Shape 3162">
                  <a:extLst>
                    <a:ext uri="{FF2B5EF4-FFF2-40B4-BE49-F238E27FC236}">
                      <a16:creationId xmlns:a16="http://schemas.microsoft.com/office/drawing/2014/main" id="{EE0A8DFF-AECF-B92B-1A5C-8929E053E117}"/>
                    </a:ext>
                  </a:extLst>
                </p:cNvPr>
                <p:cNvSpPr/>
                <p:nvPr/>
              </p:nvSpPr>
              <p:spPr>
                <a:xfrm>
                  <a:off x="10490933" y="1975271"/>
                  <a:ext cx="32979" cy="105609"/>
                </a:xfrm>
                <a:custGeom>
                  <a:avLst/>
                  <a:gdLst>
                    <a:gd name="connsiteX0" fmla="*/ 8875 w 32979"/>
                    <a:gd name="connsiteY0" fmla="*/ 39509 h 105609"/>
                    <a:gd name="connsiteX1" fmla="*/ 25009 w 32979"/>
                    <a:gd name="connsiteY1" fmla="*/ 105610 h 105609"/>
                    <a:gd name="connsiteX2" fmla="*/ 30656 w 32979"/>
                    <a:gd name="connsiteY2" fmla="*/ 69140 h 105609"/>
                    <a:gd name="connsiteX3" fmla="*/ 29043 w 32979"/>
                    <a:gd name="connsiteY3" fmla="*/ 89654 h 105609"/>
                    <a:gd name="connsiteX4" fmla="*/ 14521 w 32979"/>
                    <a:gd name="connsiteY4" fmla="*/ 78257 h 105609"/>
                    <a:gd name="connsiteX5" fmla="*/ 14521 w 32979"/>
                    <a:gd name="connsiteY5" fmla="*/ 53185 h 105609"/>
                    <a:gd name="connsiteX6" fmla="*/ 0 w 32979"/>
                    <a:gd name="connsiteY6" fmla="*/ 0 h 105609"/>
                    <a:gd name="connsiteX7" fmla="*/ 8875 w 32979"/>
                    <a:gd name="connsiteY7" fmla="*/ 39509 h 1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9" h="105609">
                      <a:moveTo>
                        <a:pt x="8875" y="39509"/>
                      </a:moveTo>
                      <a:cubicBezTo>
                        <a:pt x="4841" y="74459"/>
                        <a:pt x="12908" y="105610"/>
                        <a:pt x="25009" y="105610"/>
                      </a:cubicBezTo>
                      <a:cubicBezTo>
                        <a:pt x="37110" y="105610"/>
                        <a:pt x="32269" y="79777"/>
                        <a:pt x="30656" y="69140"/>
                      </a:cubicBezTo>
                      <a:cubicBezTo>
                        <a:pt x="31462" y="73699"/>
                        <a:pt x="33076" y="86615"/>
                        <a:pt x="29043" y="89654"/>
                      </a:cubicBezTo>
                      <a:cubicBezTo>
                        <a:pt x="22589" y="94973"/>
                        <a:pt x="16134" y="84336"/>
                        <a:pt x="14521" y="78257"/>
                      </a:cubicBezTo>
                      <a:cubicBezTo>
                        <a:pt x="12101" y="69900"/>
                        <a:pt x="13715" y="60783"/>
                        <a:pt x="14521" y="53185"/>
                      </a:cubicBezTo>
                      <a:cubicBezTo>
                        <a:pt x="16134" y="34950"/>
                        <a:pt x="22589" y="0"/>
                        <a:pt x="0" y="0"/>
                      </a:cubicBezTo>
                      <a:cubicBezTo>
                        <a:pt x="808" y="760"/>
                        <a:pt x="12908" y="4559"/>
                        <a:pt x="8875" y="39509"/>
                      </a:cubicBezTo>
                      <a:close/>
                    </a:path>
                  </a:pathLst>
                </a:custGeom>
                <a:solidFill>
                  <a:srgbClr val="F19C67"/>
                </a:solidFill>
                <a:ln w="4185" cap="flat">
                  <a:noFill/>
                  <a:prstDash val="solid"/>
                  <a:miter/>
                </a:ln>
              </p:spPr>
              <p:txBody>
                <a:bodyPr rtlCol="0" anchor="ctr"/>
                <a:lstStyle/>
                <a:p>
                  <a:endParaRPr lang="en-GB" dirty="0"/>
                </a:p>
              </p:txBody>
            </p:sp>
            <p:sp>
              <p:nvSpPr>
                <p:cNvPr id="3164" name="Free-form: Shape 3163">
                  <a:extLst>
                    <a:ext uri="{FF2B5EF4-FFF2-40B4-BE49-F238E27FC236}">
                      <a16:creationId xmlns:a16="http://schemas.microsoft.com/office/drawing/2014/main" id="{7127CE74-DB2A-E527-EB9B-4C81BEF74BFF}"/>
                    </a:ext>
                  </a:extLst>
                </p:cNvPr>
                <p:cNvSpPr/>
                <p:nvPr/>
              </p:nvSpPr>
              <p:spPr>
                <a:xfrm>
                  <a:off x="10531269" y="1982868"/>
                  <a:ext cx="30738" cy="101550"/>
                </a:xfrm>
                <a:custGeom>
                  <a:avLst/>
                  <a:gdLst>
                    <a:gd name="connsiteX0" fmla="*/ 4841 w 30738"/>
                    <a:gd name="connsiteY0" fmla="*/ 41788 h 101550"/>
                    <a:gd name="connsiteX1" fmla="*/ 21782 w 30738"/>
                    <a:gd name="connsiteY1" fmla="*/ 100291 h 101550"/>
                    <a:gd name="connsiteX2" fmla="*/ 29849 w 30738"/>
                    <a:gd name="connsiteY2" fmla="*/ 53944 h 101550"/>
                    <a:gd name="connsiteX3" fmla="*/ 25816 w 30738"/>
                    <a:gd name="connsiteY3" fmla="*/ 80537 h 101550"/>
                    <a:gd name="connsiteX4" fmla="*/ 9681 w 30738"/>
                    <a:gd name="connsiteY4" fmla="*/ 52425 h 101550"/>
                    <a:gd name="connsiteX5" fmla="*/ 0 w 30738"/>
                    <a:gd name="connsiteY5" fmla="*/ 0 h 101550"/>
                    <a:gd name="connsiteX6" fmla="*/ 4841 w 30738"/>
                    <a:gd name="connsiteY6" fmla="*/ 41788 h 10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8" h="101550">
                      <a:moveTo>
                        <a:pt x="4841" y="41788"/>
                      </a:moveTo>
                      <a:cubicBezTo>
                        <a:pt x="-2420" y="66861"/>
                        <a:pt x="8875" y="109409"/>
                        <a:pt x="21782" y="100291"/>
                      </a:cubicBezTo>
                      <a:cubicBezTo>
                        <a:pt x="34690" y="91174"/>
                        <a:pt x="29849" y="53944"/>
                        <a:pt x="29849" y="53944"/>
                      </a:cubicBezTo>
                      <a:cubicBezTo>
                        <a:pt x="30656" y="60783"/>
                        <a:pt x="29849" y="74459"/>
                        <a:pt x="25816" y="80537"/>
                      </a:cubicBezTo>
                      <a:cubicBezTo>
                        <a:pt x="12101" y="100291"/>
                        <a:pt x="8875" y="59263"/>
                        <a:pt x="9681" y="52425"/>
                      </a:cubicBezTo>
                      <a:cubicBezTo>
                        <a:pt x="11294" y="35710"/>
                        <a:pt x="18555" y="3799"/>
                        <a:pt x="0" y="0"/>
                      </a:cubicBezTo>
                      <a:cubicBezTo>
                        <a:pt x="0" y="0"/>
                        <a:pt x="12101" y="16715"/>
                        <a:pt x="4841" y="41788"/>
                      </a:cubicBezTo>
                      <a:close/>
                    </a:path>
                  </a:pathLst>
                </a:custGeom>
                <a:solidFill>
                  <a:srgbClr val="F19C67"/>
                </a:solidFill>
                <a:ln w="4185" cap="flat">
                  <a:noFill/>
                  <a:prstDash val="solid"/>
                  <a:miter/>
                </a:ln>
              </p:spPr>
              <p:txBody>
                <a:bodyPr rtlCol="0" anchor="ctr"/>
                <a:lstStyle/>
                <a:p>
                  <a:endParaRPr lang="en-GB" dirty="0"/>
                </a:p>
              </p:txBody>
            </p:sp>
            <p:sp>
              <p:nvSpPr>
                <p:cNvPr id="3165" name="Free-form: Shape 3164">
                  <a:extLst>
                    <a:ext uri="{FF2B5EF4-FFF2-40B4-BE49-F238E27FC236}">
                      <a16:creationId xmlns:a16="http://schemas.microsoft.com/office/drawing/2014/main" id="{20BC5770-2849-1124-DC4E-948C22596A1D}"/>
                    </a:ext>
                  </a:extLst>
                </p:cNvPr>
                <p:cNvSpPr/>
                <p:nvPr/>
              </p:nvSpPr>
              <p:spPr>
                <a:xfrm>
                  <a:off x="10576984" y="2024656"/>
                  <a:ext cx="22107" cy="57696"/>
                </a:xfrm>
                <a:custGeom>
                  <a:avLst/>
                  <a:gdLst>
                    <a:gd name="connsiteX0" fmla="*/ 4303 w 22107"/>
                    <a:gd name="connsiteY0" fmla="*/ 56984 h 57696"/>
                    <a:gd name="connsiteX1" fmla="*/ 20437 w 22107"/>
                    <a:gd name="connsiteY1" fmla="*/ 9877 h 57696"/>
                    <a:gd name="connsiteX2" fmla="*/ 18017 w 22107"/>
                    <a:gd name="connsiteY2" fmla="*/ 31151 h 57696"/>
                    <a:gd name="connsiteX3" fmla="*/ 6722 w 22107"/>
                    <a:gd name="connsiteY3" fmla="*/ 38749 h 57696"/>
                    <a:gd name="connsiteX4" fmla="*/ 4303 w 22107"/>
                    <a:gd name="connsiteY4" fmla="*/ 3799 h 57696"/>
                    <a:gd name="connsiteX5" fmla="*/ 4303 w 22107"/>
                    <a:gd name="connsiteY5" fmla="*/ 0 h 57696"/>
                    <a:gd name="connsiteX6" fmla="*/ 4303 w 22107"/>
                    <a:gd name="connsiteY6" fmla="*/ 56984 h 5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 h="57696">
                      <a:moveTo>
                        <a:pt x="4303" y="56984"/>
                      </a:moveTo>
                      <a:cubicBezTo>
                        <a:pt x="13177" y="61542"/>
                        <a:pt x="26890" y="44067"/>
                        <a:pt x="20437" y="9877"/>
                      </a:cubicBezTo>
                      <a:cubicBezTo>
                        <a:pt x="21244" y="16715"/>
                        <a:pt x="20437" y="24313"/>
                        <a:pt x="18017" y="31151"/>
                      </a:cubicBezTo>
                      <a:cubicBezTo>
                        <a:pt x="15597" y="37989"/>
                        <a:pt x="12370" y="44067"/>
                        <a:pt x="6722" y="38749"/>
                      </a:cubicBezTo>
                      <a:cubicBezTo>
                        <a:pt x="-537" y="32671"/>
                        <a:pt x="3496" y="11397"/>
                        <a:pt x="4303" y="3799"/>
                      </a:cubicBezTo>
                      <a:cubicBezTo>
                        <a:pt x="4303" y="2279"/>
                        <a:pt x="4303" y="1520"/>
                        <a:pt x="4303" y="0"/>
                      </a:cubicBezTo>
                      <a:cubicBezTo>
                        <a:pt x="4303" y="0"/>
                        <a:pt x="-5378" y="52425"/>
                        <a:pt x="4303" y="56984"/>
                      </a:cubicBezTo>
                      <a:close/>
                    </a:path>
                  </a:pathLst>
                </a:custGeom>
                <a:solidFill>
                  <a:srgbClr val="F19C67"/>
                </a:solidFill>
                <a:ln w="4185" cap="flat">
                  <a:noFill/>
                  <a:prstDash val="solid"/>
                  <a:miter/>
                </a:ln>
              </p:spPr>
              <p:txBody>
                <a:bodyPr rtlCol="0" anchor="ctr"/>
                <a:lstStyle/>
                <a:p>
                  <a:endParaRPr lang="en-GB" dirty="0"/>
                </a:p>
              </p:txBody>
            </p:sp>
            <p:sp>
              <p:nvSpPr>
                <p:cNvPr id="3166" name="Free-form: Shape 3165">
                  <a:extLst>
                    <a:ext uri="{FF2B5EF4-FFF2-40B4-BE49-F238E27FC236}">
                      <a16:creationId xmlns:a16="http://schemas.microsoft.com/office/drawing/2014/main" id="{93B4576A-03FB-65B7-DEDD-1E4C3D46CAD8}"/>
                    </a:ext>
                  </a:extLst>
                </p:cNvPr>
                <p:cNvSpPr/>
                <p:nvPr/>
              </p:nvSpPr>
              <p:spPr>
                <a:xfrm>
                  <a:off x="10611103" y="1983628"/>
                  <a:ext cx="28625" cy="98011"/>
                </a:xfrm>
                <a:custGeom>
                  <a:avLst/>
                  <a:gdLst>
                    <a:gd name="connsiteX0" fmla="*/ 18587 w 28625"/>
                    <a:gd name="connsiteY0" fmla="*/ 98012 h 98011"/>
                    <a:gd name="connsiteX1" fmla="*/ 28267 w 28625"/>
                    <a:gd name="connsiteY1" fmla="*/ 65341 h 98011"/>
                    <a:gd name="connsiteX2" fmla="*/ 28267 w 28625"/>
                    <a:gd name="connsiteY2" fmla="*/ 65341 h 98011"/>
                    <a:gd name="connsiteX3" fmla="*/ 25040 w 28625"/>
                    <a:gd name="connsiteY3" fmla="*/ 74459 h 98011"/>
                    <a:gd name="connsiteX4" fmla="*/ 8099 w 28625"/>
                    <a:gd name="connsiteY4" fmla="*/ 64581 h 98011"/>
                    <a:gd name="connsiteX5" fmla="*/ 8906 w 28625"/>
                    <a:gd name="connsiteY5" fmla="*/ 43308 h 98011"/>
                    <a:gd name="connsiteX6" fmla="*/ 10520 w 28625"/>
                    <a:gd name="connsiteY6" fmla="*/ 10637 h 98011"/>
                    <a:gd name="connsiteX7" fmla="*/ 7293 w 28625"/>
                    <a:gd name="connsiteY7" fmla="*/ 0 h 98011"/>
                    <a:gd name="connsiteX8" fmla="*/ 7293 w 28625"/>
                    <a:gd name="connsiteY8" fmla="*/ 0 h 98011"/>
                    <a:gd name="connsiteX9" fmla="*/ 1646 w 28625"/>
                    <a:gd name="connsiteY9" fmla="*/ 56224 h 98011"/>
                    <a:gd name="connsiteX10" fmla="*/ 18587 w 28625"/>
                    <a:gd name="connsiteY10" fmla="*/ 98012 h 9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5" h="98011">
                      <a:moveTo>
                        <a:pt x="18587" y="98012"/>
                      </a:moveTo>
                      <a:cubicBezTo>
                        <a:pt x="31494" y="97252"/>
                        <a:pt x="28267" y="65341"/>
                        <a:pt x="28267" y="65341"/>
                      </a:cubicBezTo>
                      <a:lnTo>
                        <a:pt x="28267" y="65341"/>
                      </a:lnTo>
                      <a:cubicBezTo>
                        <a:pt x="28267" y="69140"/>
                        <a:pt x="26654" y="72179"/>
                        <a:pt x="25040" y="74459"/>
                      </a:cubicBezTo>
                      <a:cubicBezTo>
                        <a:pt x="16973" y="82816"/>
                        <a:pt x="10520" y="72939"/>
                        <a:pt x="8099" y="64581"/>
                      </a:cubicBezTo>
                      <a:cubicBezTo>
                        <a:pt x="6486" y="57743"/>
                        <a:pt x="8099" y="50146"/>
                        <a:pt x="8906" y="43308"/>
                      </a:cubicBezTo>
                      <a:cubicBezTo>
                        <a:pt x="9713" y="34190"/>
                        <a:pt x="12133" y="21274"/>
                        <a:pt x="10520" y="10637"/>
                      </a:cubicBezTo>
                      <a:lnTo>
                        <a:pt x="7293" y="0"/>
                      </a:lnTo>
                      <a:lnTo>
                        <a:pt x="7293" y="0"/>
                      </a:lnTo>
                      <a:cubicBezTo>
                        <a:pt x="7293" y="1520"/>
                        <a:pt x="7293" y="34950"/>
                        <a:pt x="1646" y="56224"/>
                      </a:cubicBezTo>
                      <a:cubicBezTo>
                        <a:pt x="-4002" y="77498"/>
                        <a:pt x="5680" y="98012"/>
                        <a:pt x="18587" y="98012"/>
                      </a:cubicBezTo>
                      <a:close/>
                    </a:path>
                  </a:pathLst>
                </a:custGeom>
                <a:solidFill>
                  <a:srgbClr val="F19C67"/>
                </a:solidFill>
                <a:ln w="4185" cap="flat">
                  <a:noFill/>
                  <a:prstDash val="solid"/>
                  <a:miter/>
                </a:ln>
              </p:spPr>
              <p:txBody>
                <a:bodyPr rtlCol="0" anchor="ctr"/>
                <a:lstStyle/>
                <a:p>
                  <a:endParaRPr lang="en-GB" dirty="0"/>
                </a:p>
              </p:txBody>
            </p:sp>
            <p:sp>
              <p:nvSpPr>
                <p:cNvPr id="3167" name="Free-form: Shape 3166">
                  <a:extLst>
                    <a:ext uri="{FF2B5EF4-FFF2-40B4-BE49-F238E27FC236}">
                      <a16:creationId xmlns:a16="http://schemas.microsoft.com/office/drawing/2014/main" id="{F2DFCD42-10D0-B1BA-BA24-40D5AFD3DE27}"/>
                    </a:ext>
                  </a:extLst>
                </p:cNvPr>
                <p:cNvSpPr/>
                <p:nvPr/>
              </p:nvSpPr>
              <p:spPr>
                <a:xfrm>
                  <a:off x="10656923" y="2010221"/>
                  <a:ext cx="30567" cy="75563"/>
                </a:xfrm>
                <a:custGeom>
                  <a:avLst/>
                  <a:gdLst>
                    <a:gd name="connsiteX0" fmla="*/ 196 w 30567"/>
                    <a:gd name="connsiteY0" fmla="*/ 50905 h 75563"/>
                    <a:gd name="connsiteX1" fmla="*/ 22783 w 30567"/>
                    <a:gd name="connsiteY1" fmla="*/ 75218 h 75563"/>
                    <a:gd name="connsiteX2" fmla="*/ 24397 w 30567"/>
                    <a:gd name="connsiteY2" fmla="*/ 0 h 75563"/>
                    <a:gd name="connsiteX3" fmla="*/ 24397 w 30567"/>
                    <a:gd name="connsiteY3" fmla="*/ 0 h 75563"/>
                    <a:gd name="connsiteX4" fmla="*/ 27624 w 30567"/>
                    <a:gd name="connsiteY4" fmla="*/ 22034 h 75563"/>
                    <a:gd name="connsiteX5" fmla="*/ 7455 w 30567"/>
                    <a:gd name="connsiteY5" fmla="*/ 43308 h 75563"/>
                    <a:gd name="connsiteX6" fmla="*/ 7455 w 30567"/>
                    <a:gd name="connsiteY6" fmla="*/ 17475 h 75563"/>
                    <a:gd name="connsiteX7" fmla="*/ 8263 w 30567"/>
                    <a:gd name="connsiteY7" fmla="*/ 5318 h 75563"/>
                    <a:gd name="connsiteX8" fmla="*/ 8263 w 30567"/>
                    <a:gd name="connsiteY8" fmla="*/ 5318 h 75563"/>
                    <a:gd name="connsiteX9" fmla="*/ 196 w 30567"/>
                    <a:gd name="connsiteY9" fmla="*/ 50905 h 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7" h="75563">
                      <a:moveTo>
                        <a:pt x="196" y="50905"/>
                      </a:moveTo>
                      <a:cubicBezTo>
                        <a:pt x="2615" y="68380"/>
                        <a:pt x="16330" y="77498"/>
                        <a:pt x="22783" y="75218"/>
                      </a:cubicBezTo>
                      <a:cubicBezTo>
                        <a:pt x="29238" y="72939"/>
                        <a:pt x="35691" y="27352"/>
                        <a:pt x="24397" y="0"/>
                      </a:cubicBezTo>
                      <a:lnTo>
                        <a:pt x="24397" y="0"/>
                      </a:lnTo>
                      <a:cubicBezTo>
                        <a:pt x="25204" y="7598"/>
                        <a:pt x="26817" y="15955"/>
                        <a:pt x="27624" y="22034"/>
                      </a:cubicBezTo>
                      <a:cubicBezTo>
                        <a:pt x="28431" y="32671"/>
                        <a:pt x="18750" y="69140"/>
                        <a:pt x="7455" y="43308"/>
                      </a:cubicBezTo>
                      <a:cubicBezTo>
                        <a:pt x="4229" y="35710"/>
                        <a:pt x="6649" y="25073"/>
                        <a:pt x="7455" y="17475"/>
                      </a:cubicBezTo>
                      <a:cubicBezTo>
                        <a:pt x="7455" y="13676"/>
                        <a:pt x="8263" y="9117"/>
                        <a:pt x="8263" y="5318"/>
                      </a:cubicBezTo>
                      <a:lnTo>
                        <a:pt x="8263" y="5318"/>
                      </a:lnTo>
                      <a:cubicBezTo>
                        <a:pt x="7455" y="6078"/>
                        <a:pt x="-1418" y="33430"/>
                        <a:pt x="196" y="50905"/>
                      </a:cubicBezTo>
                      <a:close/>
                    </a:path>
                  </a:pathLst>
                </a:custGeom>
                <a:solidFill>
                  <a:srgbClr val="F19C67"/>
                </a:solidFill>
                <a:ln w="4185" cap="flat">
                  <a:noFill/>
                  <a:prstDash val="solid"/>
                  <a:miter/>
                </a:ln>
              </p:spPr>
              <p:txBody>
                <a:bodyPr rtlCol="0" anchor="ctr"/>
                <a:lstStyle/>
                <a:p>
                  <a:endParaRPr lang="en-GB" dirty="0"/>
                </a:p>
              </p:txBody>
            </p:sp>
          </p:grpSp>
          <p:grpSp>
            <p:nvGrpSpPr>
              <p:cNvPr id="3151" name="Graphic 294">
                <a:extLst>
                  <a:ext uri="{FF2B5EF4-FFF2-40B4-BE49-F238E27FC236}">
                    <a16:creationId xmlns:a16="http://schemas.microsoft.com/office/drawing/2014/main" id="{E0302C0D-9EA7-0EF2-6484-E874EEC4C584}"/>
                  </a:ext>
                </a:extLst>
              </p:cNvPr>
              <p:cNvGrpSpPr/>
              <p:nvPr/>
            </p:nvGrpSpPr>
            <p:grpSpPr>
              <a:xfrm>
                <a:off x="10503182" y="2172506"/>
                <a:ext cx="366795" cy="366230"/>
                <a:chOff x="10503182" y="2172506"/>
                <a:chExt cx="366795" cy="366230"/>
              </a:xfrm>
              <a:solidFill>
                <a:srgbClr val="54BCE8"/>
              </a:solidFill>
            </p:grpSpPr>
            <p:sp>
              <p:nvSpPr>
                <p:cNvPr id="3159" name="Free-form: Shape 3158">
                  <a:extLst>
                    <a:ext uri="{FF2B5EF4-FFF2-40B4-BE49-F238E27FC236}">
                      <a16:creationId xmlns:a16="http://schemas.microsoft.com/office/drawing/2014/main" id="{49E4B609-4042-AA73-3711-425B3E4BE945}"/>
                    </a:ext>
                  </a:extLst>
                </p:cNvPr>
                <p:cNvSpPr/>
                <p:nvPr/>
              </p:nvSpPr>
              <p:spPr>
                <a:xfrm>
                  <a:off x="10640934" y="2210762"/>
                  <a:ext cx="38928" cy="35803"/>
                </a:xfrm>
                <a:custGeom>
                  <a:avLst/>
                  <a:gdLst>
                    <a:gd name="connsiteX0" fmla="*/ 38773 w 38928"/>
                    <a:gd name="connsiteY0" fmla="*/ 17516 h 35803"/>
                    <a:gd name="connsiteX1" fmla="*/ 19412 w 38928"/>
                    <a:gd name="connsiteY1" fmla="*/ 35751 h 35803"/>
                    <a:gd name="connsiteX2" fmla="*/ 51 w 38928"/>
                    <a:gd name="connsiteY2" fmla="*/ 18276 h 35803"/>
                    <a:gd name="connsiteX3" fmla="*/ 19412 w 38928"/>
                    <a:gd name="connsiteY3" fmla="*/ 41 h 35803"/>
                    <a:gd name="connsiteX4" fmla="*/ 38773 w 38928"/>
                    <a:gd name="connsiteY4" fmla="*/ 17516 h 3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8" h="35803">
                      <a:moveTo>
                        <a:pt x="38773" y="17516"/>
                      </a:moveTo>
                      <a:cubicBezTo>
                        <a:pt x="40387" y="28153"/>
                        <a:pt x="29093" y="34991"/>
                        <a:pt x="19412" y="35751"/>
                      </a:cubicBezTo>
                      <a:cubicBezTo>
                        <a:pt x="8118" y="36511"/>
                        <a:pt x="-756" y="28913"/>
                        <a:pt x="51" y="18276"/>
                      </a:cubicBezTo>
                      <a:cubicBezTo>
                        <a:pt x="858" y="9159"/>
                        <a:pt x="8925" y="-719"/>
                        <a:pt x="19412" y="41"/>
                      </a:cubicBezTo>
                      <a:cubicBezTo>
                        <a:pt x="29093" y="41"/>
                        <a:pt x="37967" y="8399"/>
                        <a:pt x="38773" y="17516"/>
                      </a:cubicBezTo>
                      <a:close/>
                    </a:path>
                  </a:pathLst>
                </a:custGeom>
                <a:solidFill>
                  <a:srgbClr val="54BCE8"/>
                </a:solidFill>
                <a:ln w="4185" cap="flat">
                  <a:noFill/>
                  <a:prstDash val="solid"/>
                  <a:miter/>
                </a:ln>
              </p:spPr>
              <p:txBody>
                <a:bodyPr rtlCol="0" anchor="ctr"/>
                <a:lstStyle/>
                <a:p>
                  <a:endParaRPr lang="en-GB" dirty="0"/>
                </a:p>
              </p:txBody>
            </p:sp>
            <p:sp>
              <p:nvSpPr>
                <p:cNvPr id="3160" name="Free-form: Shape 3159">
                  <a:extLst>
                    <a:ext uri="{FF2B5EF4-FFF2-40B4-BE49-F238E27FC236}">
                      <a16:creationId xmlns:a16="http://schemas.microsoft.com/office/drawing/2014/main" id="{FBC865F5-30D1-F6FD-0651-02EF723C2966}"/>
                    </a:ext>
                  </a:extLst>
                </p:cNvPr>
                <p:cNvSpPr/>
                <p:nvPr/>
              </p:nvSpPr>
              <p:spPr>
                <a:xfrm>
                  <a:off x="10503182" y="2401549"/>
                  <a:ext cx="51622" cy="43469"/>
                </a:xfrm>
                <a:custGeom>
                  <a:avLst/>
                  <a:gdLst>
                    <a:gd name="connsiteX0" fmla="*/ 38576 w 51622"/>
                    <a:gd name="connsiteY0" fmla="*/ 35668 h 43469"/>
                    <a:gd name="connsiteX1" fmla="*/ 3886 w 51622"/>
                    <a:gd name="connsiteY1" fmla="*/ 38707 h 43469"/>
                    <a:gd name="connsiteX2" fmla="*/ 15180 w 51622"/>
                    <a:gd name="connsiteY2" fmla="*/ 8316 h 43469"/>
                    <a:gd name="connsiteX3" fmla="*/ 49870 w 51622"/>
                    <a:gd name="connsiteY3" fmla="*/ 5277 h 43469"/>
                    <a:gd name="connsiteX4" fmla="*/ 38576 w 51622"/>
                    <a:gd name="connsiteY4" fmla="*/ 35668 h 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2" h="43469">
                      <a:moveTo>
                        <a:pt x="38576" y="35668"/>
                      </a:moveTo>
                      <a:cubicBezTo>
                        <a:pt x="25668" y="46305"/>
                        <a:pt x="10340" y="44786"/>
                        <a:pt x="3886" y="38707"/>
                      </a:cubicBezTo>
                      <a:cubicBezTo>
                        <a:pt x="-4181" y="31110"/>
                        <a:pt x="660" y="17434"/>
                        <a:pt x="15180" y="8316"/>
                      </a:cubicBezTo>
                      <a:cubicBezTo>
                        <a:pt x="27281" y="-41"/>
                        <a:pt x="45030" y="-3840"/>
                        <a:pt x="49870" y="5277"/>
                      </a:cubicBezTo>
                      <a:cubicBezTo>
                        <a:pt x="54710" y="12875"/>
                        <a:pt x="49063" y="26551"/>
                        <a:pt x="38576" y="35668"/>
                      </a:cubicBezTo>
                      <a:close/>
                    </a:path>
                  </a:pathLst>
                </a:custGeom>
                <a:solidFill>
                  <a:srgbClr val="54BCE8"/>
                </a:solidFill>
                <a:ln w="4185" cap="flat">
                  <a:noFill/>
                  <a:prstDash val="solid"/>
                  <a:miter/>
                </a:ln>
              </p:spPr>
              <p:txBody>
                <a:bodyPr rtlCol="0" anchor="ctr"/>
                <a:lstStyle/>
                <a:p>
                  <a:endParaRPr lang="en-GB" dirty="0"/>
                </a:p>
              </p:txBody>
            </p:sp>
            <p:sp>
              <p:nvSpPr>
                <p:cNvPr id="3161" name="Free-form: Shape 3160">
                  <a:extLst>
                    <a:ext uri="{FF2B5EF4-FFF2-40B4-BE49-F238E27FC236}">
                      <a16:creationId xmlns:a16="http://schemas.microsoft.com/office/drawing/2014/main" id="{E256B0E3-6A6E-403E-B099-BD9F6B321769}"/>
                    </a:ext>
                  </a:extLst>
                </p:cNvPr>
                <p:cNvSpPr/>
                <p:nvPr/>
              </p:nvSpPr>
              <p:spPr>
                <a:xfrm>
                  <a:off x="10513404" y="2172506"/>
                  <a:ext cx="51892" cy="46905"/>
                </a:xfrm>
                <a:custGeom>
                  <a:avLst/>
                  <a:gdLst>
                    <a:gd name="connsiteX0" fmla="*/ 51748 w 51892"/>
                    <a:gd name="connsiteY0" fmla="*/ 23102 h 46905"/>
                    <a:gd name="connsiteX1" fmla="*/ 25932 w 51892"/>
                    <a:gd name="connsiteY1" fmla="*/ 46655 h 46905"/>
                    <a:gd name="connsiteX2" fmla="*/ 117 w 51892"/>
                    <a:gd name="connsiteY2" fmla="*/ 23861 h 46905"/>
                    <a:gd name="connsiteX3" fmla="*/ 25932 w 51892"/>
                    <a:gd name="connsiteY3" fmla="*/ 308 h 46905"/>
                    <a:gd name="connsiteX4" fmla="*/ 51748 w 51892"/>
                    <a:gd name="connsiteY4" fmla="*/ 23102 h 4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92" h="46905">
                      <a:moveTo>
                        <a:pt x="51748" y="23102"/>
                      </a:moveTo>
                      <a:cubicBezTo>
                        <a:pt x="50134" y="35258"/>
                        <a:pt x="40454" y="48934"/>
                        <a:pt x="25932" y="46655"/>
                      </a:cubicBezTo>
                      <a:cubicBezTo>
                        <a:pt x="14639" y="45135"/>
                        <a:pt x="1731" y="35258"/>
                        <a:pt x="117" y="23861"/>
                      </a:cubicBezTo>
                      <a:cubicBezTo>
                        <a:pt x="-1496" y="10945"/>
                        <a:pt x="13831" y="2588"/>
                        <a:pt x="25932" y="308"/>
                      </a:cubicBezTo>
                      <a:cubicBezTo>
                        <a:pt x="41260" y="-1971"/>
                        <a:pt x="53361" y="8666"/>
                        <a:pt x="51748" y="23102"/>
                      </a:cubicBezTo>
                      <a:close/>
                    </a:path>
                  </a:pathLst>
                </a:custGeom>
                <a:solidFill>
                  <a:srgbClr val="54BCE8"/>
                </a:solidFill>
                <a:ln w="4185" cap="flat">
                  <a:noFill/>
                  <a:prstDash val="solid"/>
                  <a:miter/>
                </a:ln>
              </p:spPr>
              <p:txBody>
                <a:bodyPr rtlCol="0" anchor="ctr"/>
                <a:lstStyle/>
                <a:p>
                  <a:endParaRPr lang="en-GB" dirty="0"/>
                </a:p>
              </p:txBody>
            </p:sp>
            <p:sp>
              <p:nvSpPr>
                <p:cNvPr id="3162" name="Free-form: Shape 3161">
                  <a:extLst>
                    <a:ext uri="{FF2B5EF4-FFF2-40B4-BE49-F238E27FC236}">
                      <a16:creationId xmlns:a16="http://schemas.microsoft.com/office/drawing/2014/main" id="{569FE1B7-CE6C-D28C-2EEB-8B1AE048D5B5}"/>
                    </a:ext>
                  </a:extLst>
                </p:cNvPr>
                <p:cNvSpPr/>
                <p:nvPr/>
              </p:nvSpPr>
              <p:spPr>
                <a:xfrm>
                  <a:off x="10663365" y="2376391"/>
                  <a:ext cx="30118" cy="29888"/>
                </a:xfrm>
                <a:custGeom>
                  <a:avLst/>
                  <a:gdLst>
                    <a:gd name="connsiteX0" fmla="*/ 14729 w 30118"/>
                    <a:gd name="connsiteY0" fmla="*/ 29676 h 29888"/>
                    <a:gd name="connsiteX1" fmla="*/ 208 w 30118"/>
                    <a:gd name="connsiteY1" fmla="*/ 14480 h 29888"/>
                    <a:gd name="connsiteX2" fmla="*/ 15536 w 30118"/>
                    <a:gd name="connsiteY2" fmla="*/ 45 h 29888"/>
                    <a:gd name="connsiteX3" fmla="*/ 30057 w 30118"/>
                    <a:gd name="connsiteY3" fmla="*/ 15240 h 29888"/>
                    <a:gd name="connsiteX4" fmla="*/ 14729 w 30118"/>
                    <a:gd name="connsiteY4" fmla="*/ 29676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 h="29888">
                      <a:moveTo>
                        <a:pt x="14729" y="29676"/>
                      </a:moveTo>
                      <a:cubicBezTo>
                        <a:pt x="6662" y="28916"/>
                        <a:pt x="-1405" y="22838"/>
                        <a:pt x="208" y="14480"/>
                      </a:cubicBezTo>
                      <a:cubicBezTo>
                        <a:pt x="1822" y="7642"/>
                        <a:pt x="8275" y="804"/>
                        <a:pt x="15536" y="45"/>
                      </a:cubicBezTo>
                      <a:cubicBezTo>
                        <a:pt x="23603" y="-715"/>
                        <a:pt x="29249" y="8402"/>
                        <a:pt x="30057" y="15240"/>
                      </a:cubicBezTo>
                      <a:cubicBezTo>
                        <a:pt x="30863" y="24358"/>
                        <a:pt x="23603" y="31196"/>
                        <a:pt x="14729" y="29676"/>
                      </a:cubicBezTo>
                      <a:close/>
                    </a:path>
                  </a:pathLst>
                </a:custGeom>
                <a:solidFill>
                  <a:srgbClr val="54BCE8"/>
                </a:solidFill>
                <a:ln w="4185" cap="flat">
                  <a:noFill/>
                  <a:prstDash val="solid"/>
                  <a:miter/>
                </a:ln>
              </p:spPr>
              <p:txBody>
                <a:bodyPr rtlCol="0" anchor="ctr"/>
                <a:lstStyle/>
                <a:p>
                  <a:endParaRPr lang="en-GB" dirty="0"/>
                </a:p>
              </p:txBody>
            </p:sp>
          </p:grpSp>
          <p:sp>
            <p:nvSpPr>
              <p:cNvPr id="3153" name="Free-form: Shape 3152">
                <a:extLst>
                  <a:ext uri="{FF2B5EF4-FFF2-40B4-BE49-F238E27FC236}">
                    <a16:creationId xmlns:a16="http://schemas.microsoft.com/office/drawing/2014/main" id="{62A2BC4D-A4AB-2212-4777-4A506E3C7CD6}"/>
                  </a:ext>
                </a:extLst>
              </p:cNvPr>
              <p:cNvSpPr/>
              <p:nvPr/>
            </p:nvSpPr>
            <p:spPr>
              <a:xfrm>
                <a:off x="10478256" y="2106597"/>
                <a:ext cx="130787" cy="35858"/>
              </a:xfrm>
              <a:custGeom>
                <a:avLst/>
                <a:gdLst>
                  <a:gd name="connsiteX0" fmla="*/ 129652 w 130787"/>
                  <a:gd name="connsiteY0" fmla="*/ 19871 h 35858"/>
                  <a:gd name="connsiteX1" fmla="*/ 67535 w 130787"/>
                  <a:gd name="connsiteY1" fmla="*/ 34306 h 35858"/>
                  <a:gd name="connsiteX2" fmla="*/ 2190 w 130787"/>
                  <a:gd name="connsiteY2" fmla="*/ 23669 h 35858"/>
                  <a:gd name="connsiteX3" fmla="*/ 64307 w 130787"/>
                  <a:gd name="connsiteY3" fmla="*/ 116 h 35858"/>
                  <a:gd name="connsiteX4" fmla="*/ 129652 w 130787"/>
                  <a:gd name="connsiteY4" fmla="*/ 19871 h 35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87" h="35858">
                    <a:moveTo>
                      <a:pt x="129652" y="19871"/>
                    </a:moveTo>
                    <a:cubicBezTo>
                      <a:pt x="123199" y="25949"/>
                      <a:pt x="94963" y="30508"/>
                      <a:pt x="67535" y="34306"/>
                    </a:cubicBezTo>
                    <a:cubicBezTo>
                      <a:pt x="40912" y="38105"/>
                      <a:pt x="12677" y="35066"/>
                      <a:pt x="2190" y="23669"/>
                    </a:cubicBezTo>
                    <a:cubicBezTo>
                      <a:pt x="-8298" y="12273"/>
                      <a:pt x="19938" y="-1403"/>
                      <a:pt x="64307" y="116"/>
                    </a:cubicBezTo>
                    <a:cubicBezTo>
                      <a:pt x="108677" y="1636"/>
                      <a:pt x="136913" y="13792"/>
                      <a:pt x="129652" y="19871"/>
                    </a:cubicBezTo>
                    <a:close/>
                  </a:path>
                </a:pathLst>
              </a:custGeom>
              <a:solidFill>
                <a:srgbClr val="FFFFFF"/>
              </a:solidFill>
              <a:ln w="4185" cap="flat">
                <a:noFill/>
                <a:prstDash val="solid"/>
                <a:miter/>
              </a:ln>
            </p:spPr>
            <p:txBody>
              <a:bodyPr rtlCol="0" anchor="ctr"/>
              <a:lstStyle/>
              <a:p>
                <a:endParaRPr lang="en-GB" dirty="0"/>
              </a:p>
            </p:txBody>
          </p:sp>
          <p:sp>
            <p:nvSpPr>
              <p:cNvPr id="3154" name="Free-form: Shape 3153">
                <a:extLst>
                  <a:ext uri="{FF2B5EF4-FFF2-40B4-BE49-F238E27FC236}">
                    <a16:creationId xmlns:a16="http://schemas.microsoft.com/office/drawing/2014/main" id="{5C4F11BD-ECBB-B623-76E6-8723998F22BA}"/>
                  </a:ext>
                </a:extLst>
              </p:cNvPr>
              <p:cNvSpPr/>
              <p:nvPr/>
            </p:nvSpPr>
            <p:spPr>
              <a:xfrm>
                <a:off x="10631905" y="2108919"/>
                <a:ext cx="35360" cy="29267"/>
              </a:xfrm>
              <a:custGeom>
                <a:avLst/>
                <a:gdLst>
                  <a:gd name="connsiteX0" fmla="*/ 34895 w 35360"/>
                  <a:gd name="connsiteY0" fmla="*/ 20587 h 29267"/>
                  <a:gd name="connsiteX1" fmla="*/ 17147 w 35360"/>
                  <a:gd name="connsiteY1" fmla="*/ 28944 h 29267"/>
                  <a:gd name="connsiteX2" fmla="*/ 205 w 35360"/>
                  <a:gd name="connsiteY2" fmla="*/ 16788 h 29267"/>
                  <a:gd name="connsiteX3" fmla="*/ 18760 w 35360"/>
                  <a:gd name="connsiteY3" fmla="*/ 833 h 29267"/>
                  <a:gd name="connsiteX4" fmla="*/ 34895 w 35360"/>
                  <a:gd name="connsiteY4" fmla="*/ 20587 h 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60" h="29267">
                    <a:moveTo>
                      <a:pt x="34895" y="20587"/>
                    </a:moveTo>
                    <a:cubicBezTo>
                      <a:pt x="32474" y="25146"/>
                      <a:pt x="24407" y="27425"/>
                      <a:pt x="17147" y="28944"/>
                    </a:cubicBezTo>
                    <a:cubicBezTo>
                      <a:pt x="9886" y="30464"/>
                      <a:pt x="2626" y="26665"/>
                      <a:pt x="205" y="16788"/>
                    </a:cubicBezTo>
                    <a:cubicBezTo>
                      <a:pt x="-1408" y="6911"/>
                      <a:pt x="6659" y="-2966"/>
                      <a:pt x="18760" y="833"/>
                    </a:cubicBezTo>
                    <a:cubicBezTo>
                      <a:pt x="30054" y="4631"/>
                      <a:pt x="37315" y="16028"/>
                      <a:pt x="34895" y="20587"/>
                    </a:cubicBezTo>
                    <a:close/>
                  </a:path>
                </a:pathLst>
              </a:custGeom>
              <a:solidFill>
                <a:srgbClr val="FFFFFF"/>
              </a:solidFill>
              <a:ln w="4185" cap="flat">
                <a:noFill/>
                <a:prstDash val="solid"/>
                <a:miter/>
              </a:ln>
            </p:spPr>
            <p:txBody>
              <a:bodyPr rtlCol="0" anchor="ctr"/>
              <a:lstStyle/>
              <a:p>
                <a:endParaRPr lang="en-GB" dirty="0"/>
              </a:p>
            </p:txBody>
          </p:sp>
          <p:grpSp>
            <p:nvGrpSpPr>
              <p:cNvPr id="3155" name="Graphic 294">
                <a:extLst>
                  <a:ext uri="{FF2B5EF4-FFF2-40B4-BE49-F238E27FC236}">
                    <a16:creationId xmlns:a16="http://schemas.microsoft.com/office/drawing/2014/main" id="{8BD36B32-8DE0-AD4E-5D67-013D23A23666}"/>
                  </a:ext>
                </a:extLst>
              </p:cNvPr>
              <p:cNvGrpSpPr/>
              <p:nvPr/>
            </p:nvGrpSpPr>
            <p:grpSpPr>
              <a:xfrm>
                <a:off x="10513523" y="2253909"/>
                <a:ext cx="271361" cy="163912"/>
                <a:chOff x="10513523" y="2253909"/>
                <a:chExt cx="271361" cy="163912"/>
              </a:xfrm>
            </p:grpSpPr>
            <p:sp>
              <p:nvSpPr>
                <p:cNvPr id="3156" name="Free-form: Shape 3155">
                  <a:extLst>
                    <a:ext uri="{FF2B5EF4-FFF2-40B4-BE49-F238E27FC236}">
                      <a16:creationId xmlns:a16="http://schemas.microsoft.com/office/drawing/2014/main" id="{92918B45-7B76-35C5-7255-320578C6474C}"/>
                    </a:ext>
                  </a:extLst>
                </p:cNvPr>
                <p:cNvSpPr/>
                <p:nvPr/>
              </p:nvSpPr>
              <p:spPr>
                <a:xfrm>
                  <a:off x="10513523" y="2253909"/>
                  <a:ext cx="140445" cy="121967"/>
                </a:xfrm>
                <a:custGeom>
                  <a:avLst/>
                  <a:gdLst>
                    <a:gd name="connsiteX0" fmla="*/ 138755 w 140445"/>
                    <a:gd name="connsiteY0" fmla="*/ 64023 h 121967"/>
                    <a:gd name="connsiteX1" fmla="*/ 70184 w 140445"/>
                    <a:gd name="connsiteY1" fmla="*/ 121766 h 121967"/>
                    <a:gd name="connsiteX2" fmla="*/ 1612 w 140445"/>
                    <a:gd name="connsiteY2" fmla="*/ 65542 h 121967"/>
                    <a:gd name="connsiteX3" fmla="*/ 69377 w 140445"/>
                    <a:gd name="connsiteY3" fmla="*/ 201 h 121967"/>
                    <a:gd name="connsiteX4" fmla="*/ 138755 w 140445"/>
                    <a:gd name="connsiteY4" fmla="*/ 64023 h 12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45" h="121967">
                      <a:moveTo>
                        <a:pt x="138755" y="64023"/>
                      </a:moveTo>
                      <a:cubicBezTo>
                        <a:pt x="130688" y="92894"/>
                        <a:pt x="104067" y="124805"/>
                        <a:pt x="70184" y="121766"/>
                      </a:cubicBezTo>
                      <a:cubicBezTo>
                        <a:pt x="43563" y="119487"/>
                        <a:pt x="11294" y="96693"/>
                        <a:pt x="1612" y="65542"/>
                      </a:cubicBezTo>
                      <a:cubicBezTo>
                        <a:pt x="-8874" y="29832"/>
                        <a:pt x="33881" y="2480"/>
                        <a:pt x="69377" y="201"/>
                      </a:cubicBezTo>
                      <a:cubicBezTo>
                        <a:pt x="115361" y="-2838"/>
                        <a:pt x="148437" y="29073"/>
                        <a:pt x="138755" y="64023"/>
                      </a:cubicBezTo>
                      <a:close/>
                    </a:path>
                  </a:pathLst>
                </a:custGeom>
                <a:solidFill>
                  <a:srgbClr val="E26AA8"/>
                </a:solidFill>
                <a:ln w="4185" cap="flat">
                  <a:noFill/>
                  <a:prstDash val="solid"/>
                  <a:miter/>
                </a:ln>
              </p:spPr>
              <p:txBody>
                <a:bodyPr rtlCol="0" anchor="ctr"/>
                <a:lstStyle/>
                <a:p>
                  <a:endParaRPr lang="en-GB" dirty="0"/>
                </a:p>
              </p:txBody>
            </p:sp>
            <p:sp>
              <p:nvSpPr>
                <p:cNvPr id="3157" name="Free-form: Shape 3156">
                  <a:extLst>
                    <a:ext uri="{FF2B5EF4-FFF2-40B4-BE49-F238E27FC236}">
                      <a16:creationId xmlns:a16="http://schemas.microsoft.com/office/drawing/2014/main" id="{223F0204-3A9D-DB8E-FA39-72033DC8B047}"/>
                    </a:ext>
                  </a:extLst>
                </p:cNvPr>
                <p:cNvSpPr/>
                <p:nvPr/>
              </p:nvSpPr>
              <p:spPr>
                <a:xfrm>
                  <a:off x="10532374" y="2280728"/>
                  <a:ext cx="49750" cy="32470"/>
                </a:xfrm>
                <a:custGeom>
                  <a:avLst/>
                  <a:gdLst>
                    <a:gd name="connsiteX0" fmla="*/ 49720 w 49750"/>
                    <a:gd name="connsiteY0" fmla="*/ 9092 h 32470"/>
                    <a:gd name="connsiteX1" fmla="*/ 31972 w 49750"/>
                    <a:gd name="connsiteY1" fmla="*/ 27327 h 32470"/>
                    <a:gd name="connsiteX2" fmla="*/ 4543 w 49750"/>
                    <a:gd name="connsiteY2" fmla="*/ 27327 h 32470"/>
                    <a:gd name="connsiteX3" fmla="*/ 17451 w 49750"/>
                    <a:gd name="connsiteY3" fmla="*/ 1494 h 32470"/>
                    <a:gd name="connsiteX4" fmla="*/ 49720 w 49750"/>
                    <a:gd name="connsiteY4" fmla="*/ 9092 h 3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0" h="32470">
                      <a:moveTo>
                        <a:pt x="49720" y="9092"/>
                      </a:moveTo>
                      <a:cubicBezTo>
                        <a:pt x="49720" y="14410"/>
                        <a:pt x="40039" y="21248"/>
                        <a:pt x="31972" y="27327"/>
                      </a:cubicBezTo>
                      <a:cubicBezTo>
                        <a:pt x="23905" y="33405"/>
                        <a:pt x="12611" y="34924"/>
                        <a:pt x="4543" y="27327"/>
                      </a:cubicBezTo>
                      <a:cubicBezTo>
                        <a:pt x="-4331" y="19729"/>
                        <a:pt x="-297" y="5293"/>
                        <a:pt x="17451" y="1494"/>
                      </a:cubicBezTo>
                      <a:cubicBezTo>
                        <a:pt x="35198" y="-3065"/>
                        <a:pt x="50526" y="3773"/>
                        <a:pt x="49720" y="9092"/>
                      </a:cubicBezTo>
                      <a:close/>
                    </a:path>
                  </a:pathLst>
                </a:custGeom>
                <a:solidFill>
                  <a:srgbClr val="FFFFFF"/>
                </a:solidFill>
                <a:ln w="4185" cap="flat">
                  <a:noFill/>
                  <a:prstDash val="solid"/>
                  <a:miter/>
                </a:ln>
              </p:spPr>
              <p:txBody>
                <a:bodyPr rtlCol="0" anchor="ctr"/>
                <a:lstStyle/>
                <a:p>
                  <a:endParaRPr lang="en-GB" dirty="0"/>
                </a:p>
              </p:txBody>
            </p:sp>
            <p:sp>
              <p:nvSpPr>
                <p:cNvPr id="3158" name="Free-form: Shape 3157">
                  <a:extLst>
                    <a:ext uri="{FF2B5EF4-FFF2-40B4-BE49-F238E27FC236}">
                      <a16:creationId xmlns:a16="http://schemas.microsoft.com/office/drawing/2014/main" id="{C72E8CE6-F673-5C77-E588-2F757A3B41EB}"/>
                    </a:ext>
                  </a:extLst>
                </p:cNvPr>
                <p:cNvSpPr/>
                <p:nvPr/>
              </p:nvSpPr>
              <p:spPr>
                <a:xfrm>
                  <a:off x="10526429" y="2263228"/>
                  <a:ext cx="127881" cy="111889"/>
                </a:xfrm>
                <a:custGeom>
                  <a:avLst/>
                  <a:gdLst>
                    <a:gd name="connsiteX0" fmla="*/ 100840 w 127881"/>
                    <a:gd name="connsiteY0" fmla="*/ 0 h 111889"/>
                    <a:gd name="connsiteX1" fmla="*/ 103261 w 127881"/>
                    <a:gd name="connsiteY1" fmla="*/ 28112 h 111889"/>
                    <a:gd name="connsiteX2" fmla="*/ 34690 w 127881"/>
                    <a:gd name="connsiteY2" fmla="*/ 88135 h 111889"/>
                    <a:gd name="connsiteX3" fmla="*/ 0 w 127881"/>
                    <a:gd name="connsiteY3" fmla="*/ 76738 h 111889"/>
                    <a:gd name="connsiteX4" fmla="*/ 58085 w 127881"/>
                    <a:gd name="connsiteY4" fmla="*/ 111688 h 111889"/>
                    <a:gd name="connsiteX5" fmla="*/ 126656 w 127881"/>
                    <a:gd name="connsiteY5" fmla="*/ 53944 h 111889"/>
                    <a:gd name="connsiteX6" fmla="*/ 100840 w 127881"/>
                    <a:gd name="connsiteY6" fmla="*/ 0 h 1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881" h="111889">
                      <a:moveTo>
                        <a:pt x="100840" y="0"/>
                      </a:moveTo>
                      <a:cubicBezTo>
                        <a:pt x="104068" y="8358"/>
                        <a:pt x="105681" y="18235"/>
                        <a:pt x="103261" y="28112"/>
                      </a:cubicBezTo>
                      <a:cubicBezTo>
                        <a:pt x="96807" y="57743"/>
                        <a:pt x="70186" y="91174"/>
                        <a:pt x="34690" y="88135"/>
                      </a:cubicBezTo>
                      <a:cubicBezTo>
                        <a:pt x="23395" y="87375"/>
                        <a:pt x="11294" y="83576"/>
                        <a:pt x="0" y="76738"/>
                      </a:cubicBezTo>
                      <a:cubicBezTo>
                        <a:pt x="14521" y="96492"/>
                        <a:pt x="37109" y="110168"/>
                        <a:pt x="58085" y="111688"/>
                      </a:cubicBezTo>
                      <a:cubicBezTo>
                        <a:pt x="91160" y="114727"/>
                        <a:pt x="117781" y="82816"/>
                        <a:pt x="126656" y="53944"/>
                      </a:cubicBezTo>
                      <a:cubicBezTo>
                        <a:pt x="131496" y="32671"/>
                        <a:pt x="121815" y="12156"/>
                        <a:pt x="100840" y="0"/>
                      </a:cubicBezTo>
                      <a:close/>
                    </a:path>
                  </a:pathLst>
                </a:custGeom>
                <a:solidFill>
                  <a:srgbClr val="BA50A3"/>
                </a:solidFill>
                <a:ln w="4185" cap="flat">
                  <a:noFill/>
                  <a:prstDash val="solid"/>
                  <a:miter/>
                </a:ln>
              </p:spPr>
              <p:txBody>
                <a:bodyPr rtlCol="0" anchor="ctr"/>
                <a:lstStyle/>
                <a:p>
                  <a:endParaRPr lang="en-GB" dirty="0"/>
                </a:p>
              </p:txBody>
            </p:sp>
          </p:grpSp>
        </p:grpSp>
      </p:grpSp>
    </p:spTree>
    <p:extLst>
      <p:ext uri="{BB962C8B-B14F-4D97-AF65-F5344CB8AC3E}">
        <p14:creationId xmlns:p14="http://schemas.microsoft.com/office/powerpoint/2010/main" val="3178543096"/>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 Product">
  <a:themeElements>
    <a:clrScheme name="Tezepelumab Theme">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custClrLst>
    <a:custClr name="Teal">
      <a:srgbClr val="12839E"/>
    </a:custClr>
    <a:custClr name="Navy Blue">
      <a:srgbClr val="003865"/>
    </a:custClr>
    <a:custClr name="Purple">
      <a:srgbClr val="6F409A"/>
    </a:custClr>
    <a:custClr name="Yellow">
      <a:srgbClr val="FFC600"/>
    </a:custClr>
    <a:custClr name="Light Orange">
      <a:srgbClr val="F3AD51"/>
    </a:custClr>
    <a:custClr name="Medium Orange">
      <a:srgbClr val="FF7F32"/>
    </a:custClr>
    <a:custClr name="Dark Orange">
      <a:srgbClr val="FF6600"/>
    </a:custClr>
    <a:custClr name="Pink">
      <a:srgbClr val="EF426F"/>
    </a:custClr>
    <a:custClr name="Gray">
      <a:srgbClr val="A2A4A4"/>
    </a:custClr>
  </a:custClrLst>
  <a:extLst>
    <a:ext uri="{05A4C25C-085E-4340-85A3-A5531E510DB2}">
      <thm15:themeFamily xmlns:thm15="http://schemas.microsoft.com/office/thememl/2012/main" name="MI Product" id="{800111F8-E876-4966-9A41-10EC520A7126}" vid="{FA192852-11D5-4B23-BEC9-2F6CD3B5AD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6E304E6C9847448629359ADD98C8B4" ma:contentTypeVersion="18" ma:contentTypeDescription="Create a new document." ma:contentTypeScope="" ma:versionID="3ad194e439fd80adb0d5a55e2079ecfd">
  <xsd:schema xmlns:xsd="http://www.w3.org/2001/XMLSchema" xmlns:xs="http://www.w3.org/2001/XMLSchema" xmlns:p="http://schemas.microsoft.com/office/2006/metadata/properties" xmlns:ns2="44a56295-c29e-4898-8136-a54736c65b82" xmlns:ns3="82d58f64-ac48-4d4d-892d-553fd5842fa2" xmlns:ns4="0045b12c-ac5e-48dd-9a19-1f18f2481997" targetNamespace="http://schemas.microsoft.com/office/2006/metadata/properties" ma:root="true" ma:fieldsID="043141fc173ae9909d91648a170d1527" ns2:_="" ns3:_="" ns4:_="">
    <xsd:import namespace="44a56295-c29e-4898-8136-a54736c65b82"/>
    <xsd:import namespace="82d58f64-ac48-4d4d-892d-553fd5842fa2"/>
    <xsd:import namespace="0045b12c-ac5e-48dd-9a19-1f18f2481997"/>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element name="TaxCatchAll" ma:index="25" nillable="true" ma:displayName="Taxonomy Catch All Column" ma:hidden="true" ma:list="{6d8e7a40-2093-412d-b2c7-963d2af015cc}" ma:internalName="TaxCatchAll" ma:showField="CatchAllData" ma:web="0045b12c-ac5e-48dd-9a19-1f18f24819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d58f64-ac48-4d4d-892d-553fd5842f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45b12c-ac5e-48dd-9a19-1f18f248199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C3AD1-BE2E-4DBB-AE3C-71E07226017E}">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0045b12c-ac5e-48dd-9a19-1f18f2481997"/>
    <ds:schemaRef ds:uri="82d58f64-ac48-4d4d-892d-553fd5842fa2"/>
    <ds:schemaRef ds:uri="44a56295-c29e-4898-8136-a54736c65b82"/>
  </ds:schemaRefs>
</ds:datastoreItem>
</file>

<file path=customXml/itemProps2.xml><?xml version="1.0" encoding="utf-8"?>
<ds:datastoreItem xmlns:ds="http://schemas.openxmlformats.org/officeDocument/2006/customXml" ds:itemID="{C06C4E8B-014A-47B4-ADDF-59A0980A2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6295-c29e-4898-8136-a54736c65b82"/>
    <ds:schemaRef ds:uri="82d58f64-ac48-4d4d-892d-553fd5842fa2"/>
    <ds:schemaRef ds:uri="0045b12c-ac5e-48dd-9a19-1f18f2481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B82A20-F1AE-4757-BC78-CBC63667926D}"/>
</file>

<file path=customXml/itemProps4.xml><?xml version="1.0" encoding="utf-8"?>
<ds:datastoreItem xmlns:ds="http://schemas.openxmlformats.org/officeDocument/2006/customXml" ds:itemID="{65055163-015C-404A-A0B0-7D78A16A13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1925</TotalTime>
  <Words>1895</Words>
  <Application>Microsoft Office PowerPoint</Application>
  <PresentationFormat>宽屏</PresentationFormat>
  <Paragraphs>285</Paragraphs>
  <Slides>6</Slides>
  <Notes>6</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6</vt:i4>
      </vt:variant>
    </vt:vector>
  </HeadingPairs>
  <TitlesOfParts>
    <vt:vector size="11" baseType="lpstr">
      <vt:lpstr>Arial</vt:lpstr>
      <vt:lpstr>Calibri</vt:lpstr>
      <vt:lpstr>Cambria</vt:lpstr>
      <vt:lpstr>Master</vt:lpstr>
      <vt:lpstr>MI Product</vt:lpstr>
      <vt:lpstr>Similar inflammatory processes are associated with both  upper and lower airway diseases1–3</vt:lpstr>
      <vt:lpstr>Similar inflammatory cascades are implicated in CRSwNP, CRSsNP,  AR and NARES1–10 </vt:lpstr>
      <vt:lpstr>CRSwNP is most commonly associated with T2 inflammation1–5</vt:lpstr>
      <vt:lpstr>CRSsNP has historically been characterised by T1 inflammation but is now considered to include a range of endotypes1–4</vt:lpstr>
      <vt:lpstr>Allergic rhinitis is an IgE-mediated response to inhaled allergens characterised by T2 inflammation1–4</vt:lpstr>
      <vt:lpstr>NARES may manifest as T2 inflammation without evidence of  IgE-mediated hypersensitivity1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Various cells and inflammatory mediators are involved in asthma pathogenesis1–4</dc:title>
  <dc:creator>Laura Griffin</dc:creator>
  <cp:lastModifiedBy>He, Jiawen</cp:lastModifiedBy>
  <cp:revision>54</cp:revision>
  <dcterms:created xsi:type="dcterms:W3CDTF">2023-03-23T16:45:27Z</dcterms:created>
  <dcterms:modified xsi:type="dcterms:W3CDTF">2025-01-07T06:51:04Z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